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260" r:id="rId2"/>
    <p:sldId id="261" r:id="rId3"/>
    <p:sldId id="262" r:id="rId4"/>
    <p:sldId id="271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2A5C0B"/>
    <a:srgbClr val="042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1539" autoAdjust="0"/>
  </p:normalViewPr>
  <p:slideViewPr>
    <p:cSldViewPr snapToGrid="0" showGuides="1">
      <p:cViewPr varScale="1">
        <p:scale>
          <a:sx n="104" d="100"/>
          <a:sy n="104" d="100"/>
        </p:scale>
        <p:origin x="4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8F0A-2F02-4D9B-B24D-064637B393C6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3D439-C120-4C9F-A3D8-1F1C42A27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3D439-C120-4C9F-A3D8-1F1C42A272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9EC3-67C5-49C9-93C9-A43DD22E3D01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0715-9749-4B6E-BB82-D70D7542F14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5EDD0-FBE9-46B5-BEC6-59D3D25CA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2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9EC3-67C5-49C9-93C9-A43DD22E3D01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50715-9749-4B6E-BB82-D70D7542F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offices.sc.egov.usda.gov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uth.usda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D595-8C19-4539-983B-56BAC13A5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6360664"/>
            <a:ext cx="9144000" cy="6762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200" dirty="0">
                <a:solidFill>
                  <a:srgbClr val="2A5C0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SCION – a  new business platform that is modernizing </a:t>
            </a:r>
            <a:br>
              <a:rPr lang="en-US" sz="1200" dirty="0">
                <a:solidFill>
                  <a:srgbClr val="2A5C0B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dirty="0">
                <a:solidFill>
                  <a:srgbClr val="2A5C0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USDA’s specialty crops inspection and auditing service delivery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7DCEC-91B1-4413-8CF9-6D50498F9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4" y="818703"/>
            <a:ext cx="4916026" cy="20568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6D9D36-E391-422D-9292-BBAB9BC1FDAE}"/>
              </a:ext>
            </a:extLst>
          </p:cNvPr>
          <p:cNvSpPr/>
          <p:nvPr/>
        </p:nvSpPr>
        <p:spPr>
          <a:xfrm>
            <a:off x="0" y="3071191"/>
            <a:ext cx="9144000" cy="225249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USDA </a:t>
            </a:r>
            <a:r>
              <a:rPr lang="en-US" sz="3200" b="1" dirty="0" err="1"/>
              <a:t>eAuthentication</a:t>
            </a:r>
            <a:r>
              <a:rPr lang="en-US" sz="3200" b="1" dirty="0"/>
              <a:t> Instructions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1B317-F5DA-41C6-AD3D-78FFFB80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Scion splash page</a:t>
            </a:r>
          </a:p>
        </p:txBody>
      </p:sp>
    </p:spTree>
    <p:extLst>
      <p:ext uri="{BB962C8B-B14F-4D97-AF65-F5344CB8AC3E}">
        <p14:creationId xmlns:p14="http://schemas.microsoft.com/office/powerpoint/2010/main" val="2489899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113044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How to Get </a:t>
            </a:r>
            <a:r>
              <a:rPr lang="en-US" b="1" dirty="0" err="1">
                <a:solidFill>
                  <a:srgbClr val="2A5C0B"/>
                </a:solidFill>
              </a:rPr>
              <a:t>eAuthenticated</a:t>
            </a:r>
            <a:endParaRPr lang="en-US" b="1" dirty="0">
              <a:solidFill>
                <a:srgbClr val="2A5C0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B6D1-5666-4472-B190-1D417A7E04AE}"/>
              </a:ext>
            </a:extLst>
          </p:cNvPr>
          <p:cNvSpPr txBox="1"/>
          <p:nvPr/>
        </p:nvSpPr>
        <p:spPr>
          <a:xfrm>
            <a:off x="479563" y="2648074"/>
            <a:ext cx="318008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Complete all fields and click Continue </a:t>
            </a:r>
          </a:p>
        </p:txBody>
      </p:sp>
      <p:pic>
        <p:nvPicPr>
          <p:cNvPr id="6" name="Picture 5" descr="screenshot showing where the continue button appears on the screen">
            <a:extLst>
              <a:ext uri="{FF2B5EF4-FFF2-40B4-BE49-F238E27FC236}">
                <a16:creationId xmlns:a16="http://schemas.microsoft.com/office/drawing/2014/main" id="{C104A893-F887-4FDC-BAE3-6D9F497E0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5" t="14251" r="48587" b="16570"/>
          <a:stretch/>
        </p:blipFill>
        <p:spPr>
          <a:xfrm>
            <a:off x="4184374" y="1997233"/>
            <a:ext cx="3041374" cy="48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113044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How to Get </a:t>
            </a:r>
            <a:r>
              <a:rPr lang="en-US" b="1" dirty="0" err="1">
                <a:solidFill>
                  <a:srgbClr val="2A5C0B"/>
                </a:solidFill>
              </a:rPr>
              <a:t>eAuthenticated</a:t>
            </a:r>
            <a:endParaRPr lang="en-US" b="1" dirty="0">
              <a:solidFill>
                <a:srgbClr val="2A5C0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B6D1-5666-4472-B190-1D417A7E04AE}"/>
              </a:ext>
            </a:extLst>
          </p:cNvPr>
          <p:cNvSpPr txBox="1"/>
          <p:nvPr/>
        </p:nvSpPr>
        <p:spPr>
          <a:xfrm>
            <a:off x="479563" y="2648074"/>
            <a:ext cx="318008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Answer all 5 identity verification questions </a:t>
            </a:r>
          </a:p>
        </p:txBody>
      </p:sp>
      <p:pic>
        <p:nvPicPr>
          <p:cNvPr id="4" name="Picture 3" descr="screenshot showing where the next button appears">
            <a:extLst>
              <a:ext uri="{FF2B5EF4-FFF2-40B4-BE49-F238E27FC236}">
                <a16:creationId xmlns:a16="http://schemas.microsoft.com/office/drawing/2014/main" id="{2B3CF4A2-1DFA-43D0-B741-E27D452C1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22367" r="32282" b="35120"/>
          <a:stretch/>
        </p:blipFill>
        <p:spPr>
          <a:xfrm>
            <a:off x="3237917" y="2648074"/>
            <a:ext cx="5687422" cy="26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3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113044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How to Get </a:t>
            </a:r>
            <a:r>
              <a:rPr lang="en-US" b="1" dirty="0" err="1">
                <a:solidFill>
                  <a:srgbClr val="2A5C0B"/>
                </a:solidFill>
              </a:rPr>
              <a:t>eAuthenticated</a:t>
            </a:r>
            <a:endParaRPr lang="en-US" b="1" dirty="0">
              <a:solidFill>
                <a:srgbClr val="2A5C0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B6D1-5666-4472-B190-1D417A7E04AE}"/>
              </a:ext>
            </a:extLst>
          </p:cNvPr>
          <p:cNvSpPr txBox="1"/>
          <p:nvPr/>
        </p:nvSpPr>
        <p:spPr>
          <a:xfrm>
            <a:off x="479563" y="2310144"/>
            <a:ext cx="46788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cannot verify your identity using the On-Line Self-Service you will have to visit a Local Registration Authority (LRA) in person to validate your identity and get your Level 2 account activated.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the closest LRA here: </a:t>
            </a:r>
            <a:r>
              <a:rPr lang="en-US" dirty="0">
                <a:hlinkClick r:id="rId2"/>
              </a:rPr>
              <a:t>http://offices.sc.egov.usda.gov</a:t>
            </a: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call ahead to ensure a trained LRA team member will be available at the time you plan to visit.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Bring your government-issued photo ID (e.g., drivers license) and present it in person to an LRA who can activate your account with Level 2 access.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4DA2D-7319-4138-A1E3-F00917CA7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48" t="31083" r="50000" b="12319"/>
          <a:stretch/>
        </p:blipFill>
        <p:spPr>
          <a:xfrm>
            <a:off x="5036047" y="2456005"/>
            <a:ext cx="3938987" cy="351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4" y="1160259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SCION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F072-EF92-4C93-B75A-36BE28BBE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624" y="2581001"/>
            <a:ext cx="7886700" cy="4028521"/>
          </a:xfrm>
        </p:spPr>
        <p:txBody>
          <a:bodyPr>
            <a:normAutofit/>
          </a:bodyPr>
          <a:lstStyle/>
          <a:p>
            <a:r>
              <a:rPr lang="en-US" sz="2400" dirty="0"/>
              <a:t>A new automated platform that supports USDA specialty crops inspection and auditing operational and business processes</a:t>
            </a:r>
          </a:p>
          <a:p>
            <a:r>
              <a:rPr lang="en-US" sz="2400" dirty="0"/>
              <a:t>End-to-end business process support, from service requests to inspection/auditing, reporting and certification, and billing </a:t>
            </a:r>
          </a:p>
          <a:p>
            <a:r>
              <a:rPr lang="en-US" sz="2400" dirty="0"/>
              <a:t>Replaces previous standalone legacy systems, e.g., FEIRS and BIIS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253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02" y="1160259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USDA </a:t>
            </a:r>
            <a:r>
              <a:rPr lang="en-US" b="1" dirty="0" err="1">
                <a:solidFill>
                  <a:srgbClr val="2A5C0B"/>
                </a:solidFill>
              </a:rPr>
              <a:t>eAuthentication</a:t>
            </a:r>
            <a:r>
              <a:rPr lang="en-US" b="1" dirty="0">
                <a:solidFill>
                  <a:srgbClr val="2A5C0B"/>
                </a:solidFill>
              </a:rPr>
              <a:t> Required!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F072-EF92-4C93-B75A-36BE28BBE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502" y="2581001"/>
            <a:ext cx="7886700" cy="40285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All SCION users, including our applicants, Federal/State cooperators, and even our employees, </a:t>
            </a:r>
            <a:r>
              <a:rPr lang="en-US" sz="1800" dirty="0">
                <a:solidFill>
                  <a:srgbClr val="FF3300"/>
                </a:solidFill>
              </a:rPr>
              <a:t>must have USDA Level 2 </a:t>
            </a:r>
            <a:r>
              <a:rPr lang="en-US" sz="1800" dirty="0" err="1">
                <a:solidFill>
                  <a:srgbClr val="FF3300"/>
                </a:solidFill>
              </a:rPr>
              <a:t>eAuthentication</a:t>
            </a:r>
            <a:endParaRPr lang="en-US" sz="1800" dirty="0">
              <a:solidFill>
                <a:srgbClr val="FF33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dirty="0" err="1"/>
              <a:t>eAuthentication</a:t>
            </a:r>
            <a:r>
              <a:rPr lang="en-US" sz="1800" dirty="0"/>
              <a:t> is USDA’s identity verification system that allows you to access USDA websites and applications, including SCION</a:t>
            </a:r>
          </a:p>
          <a:p>
            <a:pPr>
              <a:lnSpc>
                <a:spcPct val="150000"/>
              </a:lnSpc>
            </a:pPr>
            <a:r>
              <a:rPr lang="en-US" sz="1800" dirty="0" err="1"/>
              <a:t>eAuthentication</a:t>
            </a:r>
            <a:r>
              <a:rPr lang="en-US" sz="1800" dirty="0"/>
              <a:t> keeps your data secure </a:t>
            </a:r>
          </a:p>
        </p:txBody>
      </p:sp>
    </p:spTree>
    <p:extLst>
      <p:ext uri="{BB962C8B-B14F-4D97-AF65-F5344CB8AC3E}">
        <p14:creationId xmlns:p14="http://schemas.microsoft.com/office/powerpoint/2010/main" val="244810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02" y="1160259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USDA </a:t>
            </a:r>
            <a:r>
              <a:rPr lang="en-US" b="1" dirty="0" err="1">
                <a:solidFill>
                  <a:srgbClr val="2A5C0B"/>
                </a:solidFill>
              </a:rPr>
              <a:t>eAuthentication</a:t>
            </a:r>
            <a:r>
              <a:rPr lang="en-US" b="1" dirty="0">
                <a:solidFill>
                  <a:srgbClr val="2A5C0B"/>
                </a:solidFill>
              </a:rPr>
              <a:t> Required!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AF072-EF92-4C93-B75A-36BE28BBE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502" y="2581001"/>
            <a:ext cx="7886700" cy="40285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USDA </a:t>
            </a:r>
            <a:r>
              <a:rPr lang="en-US" sz="1800" dirty="0" err="1"/>
              <a:t>eAuthentication</a:t>
            </a:r>
            <a:r>
              <a:rPr lang="en-US" sz="1800" dirty="0"/>
              <a:t> allows SCION users to: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Access SCION (and other USDA web applications and services) via the Internet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Use SCION via the Internet to set up accounts, submit service requests, see certificates and other data, and receive billing statements</a:t>
            </a:r>
          </a:p>
        </p:txBody>
      </p:sp>
    </p:spTree>
    <p:extLst>
      <p:ext uri="{BB962C8B-B14F-4D97-AF65-F5344CB8AC3E}">
        <p14:creationId xmlns:p14="http://schemas.microsoft.com/office/powerpoint/2010/main" val="395851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113044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How to Get </a:t>
            </a:r>
            <a:r>
              <a:rPr lang="en-US" b="1" dirty="0" err="1">
                <a:solidFill>
                  <a:srgbClr val="2A5C0B"/>
                </a:solidFill>
              </a:rPr>
              <a:t>eAuthenticated</a:t>
            </a:r>
            <a:endParaRPr lang="en-US" b="1" dirty="0">
              <a:solidFill>
                <a:srgbClr val="2A5C0B"/>
              </a:solidFill>
            </a:endParaRPr>
          </a:p>
        </p:txBody>
      </p:sp>
      <p:pic>
        <p:nvPicPr>
          <p:cNvPr id="4" name="Picture 3" descr="Screenshot of Eauth page showing where to click manage account and update account">
            <a:extLst>
              <a:ext uri="{FF2B5EF4-FFF2-40B4-BE49-F238E27FC236}">
                <a16:creationId xmlns:a16="http://schemas.microsoft.com/office/drawing/2014/main" id="{8357E652-DF9C-45FC-AD52-D932DDDB3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84" t="34315" r="44765" b="16570"/>
          <a:stretch/>
        </p:blipFill>
        <p:spPr>
          <a:xfrm>
            <a:off x="3757930" y="2133600"/>
            <a:ext cx="5203190" cy="3681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5EB6D1-5666-4472-B190-1D417A7E04AE}"/>
              </a:ext>
            </a:extLst>
          </p:cNvPr>
          <p:cNvSpPr txBox="1"/>
          <p:nvPr/>
        </p:nvSpPr>
        <p:spPr>
          <a:xfrm>
            <a:off x="479563" y="2648074"/>
            <a:ext cx="318008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Go to the USDA </a:t>
            </a:r>
            <a:r>
              <a:rPr lang="en-US" dirty="0" err="1"/>
              <a:t>eAuthentication</a:t>
            </a:r>
            <a:r>
              <a:rPr lang="en-US" dirty="0"/>
              <a:t> website: </a:t>
            </a:r>
            <a:r>
              <a:rPr lang="en-US" dirty="0">
                <a:hlinkClick r:id="rId3"/>
              </a:rPr>
              <a:t>http://www.eauth.usda.gov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Manage Account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Update Account</a:t>
            </a:r>
          </a:p>
        </p:txBody>
      </p:sp>
    </p:spTree>
    <p:extLst>
      <p:ext uri="{BB962C8B-B14F-4D97-AF65-F5344CB8AC3E}">
        <p14:creationId xmlns:p14="http://schemas.microsoft.com/office/powerpoint/2010/main" val="353221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113044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How to Get </a:t>
            </a:r>
            <a:r>
              <a:rPr lang="en-US" b="1" dirty="0" err="1">
                <a:solidFill>
                  <a:srgbClr val="2A5C0B"/>
                </a:solidFill>
              </a:rPr>
              <a:t>eAuthenticated</a:t>
            </a:r>
            <a:endParaRPr lang="en-US" b="1" dirty="0">
              <a:solidFill>
                <a:srgbClr val="2A5C0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B6D1-5666-4472-B190-1D417A7E04AE}"/>
              </a:ext>
            </a:extLst>
          </p:cNvPr>
          <p:cNvSpPr txBox="1"/>
          <p:nvPr/>
        </p:nvSpPr>
        <p:spPr>
          <a:xfrm>
            <a:off x="479563" y="2648074"/>
            <a:ext cx="318008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If you got to the </a:t>
            </a:r>
            <a:r>
              <a:rPr lang="en-US" dirty="0" err="1"/>
              <a:t>eAuth</a:t>
            </a:r>
            <a:r>
              <a:rPr lang="en-US" dirty="0"/>
              <a:t> log in page from VSPS, the screen will look like this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Update Account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Continue to Login Page</a:t>
            </a:r>
          </a:p>
        </p:txBody>
      </p:sp>
      <p:pic>
        <p:nvPicPr>
          <p:cNvPr id="3" name="Picture 2" descr="Screenshot showing where the update account button is on the screen.  It is in the bottom center">
            <a:extLst>
              <a:ext uri="{FF2B5EF4-FFF2-40B4-BE49-F238E27FC236}">
                <a16:creationId xmlns:a16="http://schemas.microsoft.com/office/drawing/2014/main" id="{A3CAC924-6C01-4573-AC41-DBC9E927E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0" t="31083" r="44674" b="12706"/>
          <a:stretch/>
        </p:blipFill>
        <p:spPr>
          <a:xfrm>
            <a:off x="3659643" y="2648073"/>
            <a:ext cx="5290320" cy="3762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B95A04-6C99-49E9-A154-F9AB56C6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70583" y="3766930"/>
            <a:ext cx="32799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shot showing where the continue to login page button appears on the screen">
            <a:extLst>
              <a:ext uri="{FF2B5EF4-FFF2-40B4-BE49-F238E27FC236}">
                <a16:creationId xmlns:a16="http://schemas.microsoft.com/office/drawing/2014/main" id="{48416B28-7A73-492B-A4C9-91187B4E3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03" y="5187894"/>
            <a:ext cx="2402375" cy="107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585FBA-363E-40B6-A37A-E3F931504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26764" y="4774938"/>
            <a:ext cx="0" cy="3105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8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113044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How to Get </a:t>
            </a:r>
            <a:r>
              <a:rPr lang="en-US" b="1" dirty="0" err="1">
                <a:solidFill>
                  <a:srgbClr val="2A5C0B"/>
                </a:solidFill>
              </a:rPr>
              <a:t>eAuthenticated</a:t>
            </a:r>
            <a:endParaRPr lang="en-US" b="1" dirty="0">
              <a:solidFill>
                <a:srgbClr val="2A5C0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B6D1-5666-4472-B190-1D417A7E04AE}"/>
              </a:ext>
            </a:extLst>
          </p:cNvPr>
          <p:cNvSpPr txBox="1"/>
          <p:nvPr/>
        </p:nvSpPr>
        <p:spPr>
          <a:xfrm>
            <a:off x="479563" y="2648074"/>
            <a:ext cx="318008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Enter your </a:t>
            </a:r>
            <a:r>
              <a:rPr lang="en-US" dirty="0" err="1"/>
              <a:t>eAuth</a:t>
            </a:r>
            <a:r>
              <a:rPr lang="en-US" dirty="0"/>
              <a:t> </a:t>
            </a:r>
            <a:r>
              <a:rPr lang="en-US" dirty="0" err="1"/>
              <a:t>userID</a:t>
            </a:r>
            <a:r>
              <a:rPr lang="en-US" dirty="0"/>
              <a:t> and password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Log In with Password</a:t>
            </a:r>
          </a:p>
        </p:txBody>
      </p:sp>
      <p:pic>
        <p:nvPicPr>
          <p:cNvPr id="9" name="Picture 8" descr="Screenshot that shows where the Log In with Password button appears">
            <a:extLst>
              <a:ext uri="{FF2B5EF4-FFF2-40B4-BE49-F238E27FC236}">
                <a16:creationId xmlns:a16="http://schemas.microsoft.com/office/drawing/2014/main" id="{7A7E6DD6-19F3-4890-8BCE-B1B013A50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7" t="24686" r="28043" b="10966"/>
          <a:stretch/>
        </p:blipFill>
        <p:spPr>
          <a:xfrm>
            <a:off x="3838548" y="2747131"/>
            <a:ext cx="5012130" cy="2980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19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113044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How to Get </a:t>
            </a:r>
            <a:r>
              <a:rPr lang="en-US" b="1" dirty="0" err="1">
                <a:solidFill>
                  <a:srgbClr val="2A5C0B"/>
                </a:solidFill>
              </a:rPr>
              <a:t>eAuthenticated</a:t>
            </a:r>
            <a:endParaRPr lang="en-US" b="1" dirty="0">
              <a:solidFill>
                <a:srgbClr val="2A5C0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B6D1-5666-4472-B190-1D417A7E04AE}"/>
              </a:ext>
            </a:extLst>
          </p:cNvPr>
          <p:cNvSpPr txBox="1"/>
          <p:nvPr/>
        </p:nvSpPr>
        <p:spPr>
          <a:xfrm>
            <a:off x="479563" y="2648074"/>
            <a:ext cx="318008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the ‘Verify My Identity’ link </a:t>
            </a:r>
          </a:p>
        </p:txBody>
      </p:sp>
      <p:pic>
        <p:nvPicPr>
          <p:cNvPr id="6" name="Picture 5" descr="Screenshot that shows where the Verify my identity link appears on the screen">
            <a:extLst>
              <a:ext uri="{FF2B5EF4-FFF2-40B4-BE49-F238E27FC236}">
                <a16:creationId xmlns:a16="http://schemas.microsoft.com/office/drawing/2014/main" id="{2F07EFB5-0AC6-4D3F-9247-FE3FCBA23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2" t="31083" r="39782" b="11353"/>
          <a:stretch/>
        </p:blipFill>
        <p:spPr>
          <a:xfrm>
            <a:off x="3659643" y="2767342"/>
            <a:ext cx="5210189" cy="3464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98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A80A-E374-446A-9D99-0E83B040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1130442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2A5C0B"/>
                </a:solidFill>
              </a:rPr>
              <a:t>How to Get </a:t>
            </a:r>
            <a:r>
              <a:rPr lang="en-US" b="1" dirty="0" err="1">
                <a:solidFill>
                  <a:srgbClr val="2A5C0B"/>
                </a:solidFill>
              </a:rPr>
              <a:t>eAuthenticated</a:t>
            </a:r>
            <a:endParaRPr lang="en-US" b="1" dirty="0">
              <a:solidFill>
                <a:srgbClr val="2A5C0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5EB6D1-5666-4472-B190-1D417A7E04AE}"/>
              </a:ext>
            </a:extLst>
          </p:cNvPr>
          <p:cNvSpPr txBox="1"/>
          <p:nvPr/>
        </p:nvSpPr>
        <p:spPr>
          <a:xfrm>
            <a:off x="479563" y="2648074"/>
            <a:ext cx="318008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Select ‘Verify my identity online (recommended)’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Click I Agree </a:t>
            </a:r>
          </a:p>
        </p:txBody>
      </p:sp>
      <p:pic>
        <p:nvPicPr>
          <p:cNvPr id="3" name="Picture 2" descr="Screenshot showing where the Verify My Identity online selection appears on the screen">
            <a:extLst>
              <a:ext uri="{FF2B5EF4-FFF2-40B4-BE49-F238E27FC236}">
                <a16:creationId xmlns:a16="http://schemas.microsoft.com/office/drawing/2014/main" id="{2A12644F-9D51-4E35-8040-6371690D8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7" t="43816" r="44783" b="28358"/>
          <a:stretch/>
        </p:blipFill>
        <p:spPr>
          <a:xfrm>
            <a:off x="3826566" y="2713382"/>
            <a:ext cx="4939746" cy="1752028"/>
          </a:xfrm>
          <a:prstGeom prst="rect">
            <a:avLst/>
          </a:prstGeom>
        </p:spPr>
      </p:pic>
      <p:pic>
        <p:nvPicPr>
          <p:cNvPr id="4" name="Picture 3" descr="Screenshot showing where the I agree button appears on the screen">
            <a:extLst>
              <a:ext uri="{FF2B5EF4-FFF2-40B4-BE49-F238E27FC236}">
                <a16:creationId xmlns:a16="http://schemas.microsoft.com/office/drawing/2014/main" id="{3F8A0224-B57D-49AF-B987-A409E4D869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8" t="47488" r="36848" b="23140"/>
          <a:stretch/>
        </p:blipFill>
        <p:spPr>
          <a:xfrm>
            <a:off x="3703528" y="4813157"/>
            <a:ext cx="4960909" cy="159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8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403</Words>
  <Application>Microsoft Office PowerPoint</Application>
  <PresentationFormat>Letter Paper (8.5x11 in)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Office Theme</vt:lpstr>
      <vt:lpstr>Scion splash page</vt:lpstr>
      <vt:lpstr>SCION</vt:lpstr>
      <vt:lpstr>USDA eAuthentication Required!</vt:lpstr>
      <vt:lpstr>USDA eAuthentication Required!</vt:lpstr>
      <vt:lpstr>How to Get eAuthenticated</vt:lpstr>
      <vt:lpstr>How to Get eAuthenticated</vt:lpstr>
      <vt:lpstr>How to Get eAuthenticated</vt:lpstr>
      <vt:lpstr>How to Get eAuthenticated</vt:lpstr>
      <vt:lpstr>How to Get eAuthenticated</vt:lpstr>
      <vt:lpstr>How to Get eAuthenticated</vt:lpstr>
      <vt:lpstr>How to Get eAuthenticated</vt:lpstr>
      <vt:lpstr>How to Get eAuthenticated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Garman, Emily - AMS</dc:creator>
  <cp:lastModifiedBy>Brown, MaryD - AMS</cp:lastModifiedBy>
  <cp:revision>47</cp:revision>
  <dcterms:created xsi:type="dcterms:W3CDTF">2018-09-17T15:05:47Z</dcterms:created>
  <dcterms:modified xsi:type="dcterms:W3CDTF">2021-07-14T13:30:12Z</dcterms:modified>
</cp:coreProperties>
</file>