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4361" r:id="rId2"/>
    <p:sldMasterId id="2147484379" r:id="rId3"/>
  </p:sldMasterIdLst>
  <p:notesMasterIdLst>
    <p:notesMasterId r:id="rId21"/>
  </p:notesMasterIdLst>
  <p:handoutMasterIdLst>
    <p:handoutMasterId r:id="rId22"/>
  </p:handoutMasterIdLst>
  <p:sldIdLst>
    <p:sldId id="557" r:id="rId4"/>
    <p:sldId id="629" r:id="rId5"/>
    <p:sldId id="635" r:id="rId6"/>
    <p:sldId id="632" r:id="rId7"/>
    <p:sldId id="631" r:id="rId8"/>
    <p:sldId id="617" r:id="rId9"/>
    <p:sldId id="260" r:id="rId10"/>
    <p:sldId id="367" r:id="rId11"/>
    <p:sldId id="616" r:id="rId12"/>
    <p:sldId id="274" r:id="rId13"/>
    <p:sldId id="628" r:id="rId14"/>
    <p:sldId id="621" r:id="rId15"/>
    <p:sldId id="611" r:id="rId16"/>
    <p:sldId id="634" r:id="rId17"/>
    <p:sldId id="636" r:id="rId18"/>
    <p:sldId id="363" r:id="rId19"/>
    <p:sldId id="305" r:id="rId2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ynes, Diana - AMS" initials="DEH" lastIdx="1" clrIdx="0"/>
  <p:cmAuthor id="1" name="Nadrchal, DavidD - AMS" initials="DN" lastIdx="2" clrIdx="1"/>
  <p:cmAuthor id="2" name="Abubeker, Sitra - AMS" initials="AS-A" lastIdx="2" clrIdx="2"/>
  <p:cmAuthor id="3" name="Pappas, Chris - AMS" initials="PC-A" lastIdx="1" clrIdx="3"/>
  <p:cmAuthor id="4" name="Abubeker, Sitra - AMS" initials="AS-A [2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097"/>
    <a:srgbClr val="0033CC"/>
    <a:srgbClr val="0000FF"/>
    <a:srgbClr val="339933"/>
    <a:srgbClr val="FF9933"/>
    <a:srgbClr val="003300"/>
    <a:srgbClr val="006600"/>
    <a:srgbClr val="FFCC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13" autoAdjust="0"/>
    <p:restoredTop sz="88993" autoAdjust="0"/>
  </p:normalViewPr>
  <p:slideViewPr>
    <p:cSldViewPr snapToGrid="0">
      <p:cViewPr varScale="1">
        <p:scale>
          <a:sx n="101" d="100"/>
          <a:sy n="101" d="100"/>
        </p:scale>
        <p:origin x="7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notesViewPr>
    <p:cSldViewPr snapToGrid="0">
      <p:cViewPr varScale="1">
        <p:scale>
          <a:sx n="82" d="100"/>
          <a:sy n="82" d="100"/>
        </p:scale>
        <p:origin x="2034" y="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46B58-E709-7742-B4FD-D9B58E1A5D19}" type="doc">
      <dgm:prSet loTypeId="urn:microsoft.com/office/officeart/2005/8/layout/hList7" loCatId="process" qsTypeId="urn:microsoft.com/office/officeart/2005/8/quickstyle/simple4" qsCatId="simple" csTypeId="urn:microsoft.com/office/officeart/2005/8/colors/accent1_2" csCatId="accent1" phldr="1"/>
      <dgm:spPr/>
    </dgm:pt>
    <dgm:pt modelId="{A0BCAD8A-634D-BA45-B988-20ACE86EE161}">
      <dgm:prSet phldrT="[Text]"/>
      <dgm:spPr/>
      <dgm:t>
        <a:bodyPr/>
        <a:lstStyle/>
        <a:p>
          <a:r>
            <a:rPr lang="en-US" dirty="0"/>
            <a:t>Cooperative Agreements Between USDA and States</a:t>
          </a:r>
        </a:p>
      </dgm:t>
    </dgm:pt>
    <dgm:pt modelId="{6C252682-B715-7347-8AFF-66A7498D1CC8}" type="parTrans" cxnId="{8650D363-86BA-F24D-819F-B5FB84B752F2}">
      <dgm:prSet/>
      <dgm:spPr/>
      <dgm:t>
        <a:bodyPr/>
        <a:lstStyle/>
        <a:p>
          <a:endParaRPr lang="en-US"/>
        </a:p>
      </dgm:t>
    </dgm:pt>
    <dgm:pt modelId="{919FEBC5-48BA-6444-8B73-19F8FAA9745C}" type="sibTrans" cxnId="{8650D363-86BA-F24D-819F-B5FB84B752F2}">
      <dgm:prSet/>
      <dgm:spPr/>
      <dgm:t>
        <a:bodyPr/>
        <a:lstStyle/>
        <a:p>
          <a:endParaRPr lang="en-US"/>
        </a:p>
      </dgm:t>
    </dgm:pt>
    <dgm:pt modelId="{45D2B1D8-0B1E-5E4F-92DA-FDD6DC637047}">
      <dgm:prSet phldrT="[Text]"/>
      <dgm:spPr/>
      <dgm:t>
        <a:bodyPr/>
        <a:lstStyle/>
        <a:p>
          <a:r>
            <a:rPr lang="en-US" dirty="0"/>
            <a:t>Laboratory Results Reviewed by USDA and Entered into Database</a:t>
          </a:r>
        </a:p>
      </dgm:t>
    </dgm:pt>
    <dgm:pt modelId="{E61AD8E0-677E-8E42-8CDF-2C3FA1F0CC18}" type="parTrans" cxnId="{445EC440-3110-D14F-9C83-5750133CCFA3}">
      <dgm:prSet/>
      <dgm:spPr/>
      <dgm:t>
        <a:bodyPr/>
        <a:lstStyle/>
        <a:p>
          <a:endParaRPr lang="en-US"/>
        </a:p>
      </dgm:t>
    </dgm:pt>
    <dgm:pt modelId="{BC30ED8C-97AE-4447-8C54-C50AE587FACE}" type="sibTrans" cxnId="{445EC440-3110-D14F-9C83-5750133CCFA3}">
      <dgm:prSet/>
      <dgm:spPr/>
      <dgm:t>
        <a:bodyPr/>
        <a:lstStyle/>
        <a:p>
          <a:endParaRPr lang="en-US"/>
        </a:p>
      </dgm:t>
    </dgm:pt>
    <dgm:pt modelId="{745C018F-9836-5B4D-A5A6-45F46E78E450}">
      <dgm:prSet phldrT="[Text]"/>
      <dgm:spPr/>
      <dgm:t>
        <a:bodyPr/>
        <a:lstStyle/>
        <a:p>
          <a:r>
            <a:rPr lang="en-US" dirty="0"/>
            <a:t>All Results Compiled for Annual Summary and Made Publically Available</a:t>
          </a:r>
        </a:p>
      </dgm:t>
    </dgm:pt>
    <dgm:pt modelId="{FC4F4083-8761-864A-8FFB-F0AC6EC6806A}" type="parTrans" cxnId="{C46FF86B-2234-BB4A-A723-CA95989DFBBF}">
      <dgm:prSet/>
      <dgm:spPr/>
      <dgm:t>
        <a:bodyPr/>
        <a:lstStyle/>
        <a:p>
          <a:endParaRPr lang="en-US"/>
        </a:p>
      </dgm:t>
    </dgm:pt>
    <dgm:pt modelId="{869E8990-1779-5449-A984-7B45226E3E1C}" type="sibTrans" cxnId="{C46FF86B-2234-BB4A-A723-CA95989DFBBF}">
      <dgm:prSet/>
      <dgm:spPr/>
      <dgm:t>
        <a:bodyPr/>
        <a:lstStyle/>
        <a:p>
          <a:endParaRPr lang="en-US"/>
        </a:p>
      </dgm:t>
    </dgm:pt>
    <dgm:pt modelId="{7B5D13EC-3EE4-4E47-99E2-1E0A328681A0}">
      <dgm:prSet/>
      <dgm:spPr/>
      <dgm:t>
        <a:bodyPr/>
        <a:lstStyle/>
        <a:p>
          <a:r>
            <a:rPr lang="en-US" dirty="0"/>
            <a:t>USDA Issues Program Plan Including Commodity Sampling Schedule</a:t>
          </a:r>
        </a:p>
      </dgm:t>
    </dgm:pt>
    <dgm:pt modelId="{28465856-4DED-7744-BF52-A81EA0389773}" type="parTrans" cxnId="{124B35D8-B002-1F41-9FEB-B0F0B80ADFE0}">
      <dgm:prSet/>
      <dgm:spPr/>
      <dgm:t>
        <a:bodyPr/>
        <a:lstStyle/>
        <a:p>
          <a:endParaRPr lang="en-US"/>
        </a:p>
      </dgm:t>
    </dgm:pt>
    <dgm:pt modelId="{4AD2E69A-0ECA-224E-A1DC-D7DB149C8DDB}" type="sibTrans" cxnId="{124B35D8-B002-1F41-9FEB-B0F0B80ADFE0}">
      <dgm:prSet/>
      <dgm:spPr/>
      <dgm:t>
        <a:bodyPr/>
        <a:lstStyle/>
        <a:p>
          <a:endParaRPr lang="en-US"/>
        </a:p>
      </dgm:t>
    </dgm:pt>
    <dgm:pt modelId="{627E2CD2-68DD-6C4E-86A7-2A4CCB509DD8}">
      <dgm:prSet/>
      <dgm:spPr/>
      <dgm:t>
        <a:bodyPr/>
        <a:lstStyle/>
        <a:p>
          <a:r>
            <a:rPr lang="en-US" dirty="0"/>
            <a:t>Participating States Collect Commodity Samples</a:t>
          </a:r>
        </a:p>
      </dgm:t>
    </dgm:pt>
    <dgm:pt modelId="{FD93A136-98CC-4946-B441-165D3B79108C}" type="parTrans" cxnId="{6212F53C-3CD4-5643-8939-F5E63CDB7763}">
      <dgm:prSet/>
      <dgm:spPr/>
      <dgm:t>
        <a:bodyPr/>
        <a:lstStyle/>
        <a:p>
          <a:endParaRPr lang="en-US"/>
        </a:p>
      </dgm:t>
    </dgm:pt>
    <dgm:pt modelId="{798FB972-1AC6-0443-B712-9473E1BE1F11}" type="sibTrans" cxnId="{6212F53C-3CD4-5643-8939-F5E63CDB7763}">
      <dgm:prSet/>
      <dgm:spPr/>
      <dgm:t>
        <a:bodyPr/>
        <a:lstStyle/>
        <a:p>
          <a:endParaRPr lang="en-US"/>
        </a:p>
      </dgm:t>
    </dgm:pt>
    <dgm:pt modelId="{6EF5917C-EAD7-2244-B01C-1D8E0988473D}">
      <dgm:prSet/>
      <dgm:spPr/>
      <dgm:t>
        <a:bodyPr/>
        <a:lstStyle/>
        <a:p>
          <a:r>
            <a:rPr lang="en-US" dirty="0"/>
            <a:t>Samples Sent to State Labs for Pesticide Residue Analysis</a:t>
          </a:r>
        </a:p>
      </dgm:t>
    </dgm:pt>
    <dgm:pt modelId="{92132AE4-76FF-2441-A997-A89BA577DD1F}" type="parTrans" cxnId="{F55BDAAE-2377-3D48-964E-E71584734C23}">
      <dgm:prSet/>
      <dgm:spPr/>
      <dgm:t>
        <a:bodyPr/>
        <a:lstStyle/>
        <a:p>
          <a:endParaRPr lang="en-US"/>
        </a:p>
      </dgm:t>
    </dgm:pt>
    <dgm:pt modelId="{94A4F330-9102-BB41-B9AF-C9BEC5890F2C}" type="sibTrans" cxnId="{F55BDAAE-2377-3D48-964E-E71584734C23}">
      <dgm:prSet/>
      <dgm:spPr/>
      <dgm:t>
        <a:bodyPr/>
        <a:lstStyle/>
        <a:p>
          <a:endParaRPr lang="en-US"/>
        </a:p>
      </dgm:t>
    </dgm:pt>
    <dgm:pt modelId="{FC797430-F133-2040-9239-8A92F34C24F5}" type="pres">
      <dgm:prSet presAssocID="{2E346B58-E709-7742-B4FD-D9B58E1A5D19}" presName="Name0" presStyleCnt="0">
        <dgm:presLayoutVars>
          <dgm:dir/>
          <dgm:resizeHandles val="exact"/>
        </dgm:presLayoutVars>
      </dgm:prSet>
      <dgm:spPr/>
    </dgm:pt>
    <dgm:pt modelId="{32A78EF9-A7A1-FB4A-92C1-C38256023773}" type="pres">
      <dgm:prSet presAssocID="{2E346B58-E709-7742-B4FD-D9B58E1A5D19}" presName="fgShape" presStyleLbl="fgShp" presStyleIdx="0" presStyleCnt="1"/>
      <dgm:spPr>
        <a:prstGeom prst="rightArrow">
          <a:avLst/>
        </a:prstGeom>
      </dgm:spPr>
    </dgm:pt>
    <dgm:pt modelId="{D6070BD4-D207-0B43-801B-EF662C0F67A3}" type="pres">
      <dgm:prSet presAssocID="{2E346B58-E709-7742-B4FD-D9B58E1A5D19}" presName="linComp" presStyleCnt="0"/>
      <dgm:spPr/>
    </dgm:pt>
    <dgm:pt modelId="{63995D17-2D22-6548-BD65-039FC1B14635}" type="pres">
      <dgm:prSet presAssocID="{A0BCAD8A-634D-BA45-B988-20ACE86EE161}" presName="compNode" presStyleCnt="0"/>
      <dgm:spPr/>
    </dgm:pt>
    <dgm:pt modelId="{400F5E3E-7C7A-4C4B-8FF3-CBDB4429077A}" type="pres">
      <dgm:prSet presAssocID="{A0BCAD8A-634D-BA45-B988-20ACE86EE161}" presName="bkgdShape" presStyleLbl="node1" presStyleIdx="0" presStyleCnt="6"/>
      <dgm:spPr/>
    </dgm:pt>
    <dgm:pt modelId="{F387EBDC-97DA-7F4E-A52C-4B32E38651C7}" type="pres">
      <dgm:prSet presAssocID="{A0BCAD8A-634D-BA45-B988-20ACE86EE161}" presName="nodeTx" presStyleLbl="node1" presStyleIdx="0" presStyleCnt="6">
        <dgm:presLayoutVars>
          <dgm:bulletEnabled val="1"/>
        </dgm:presLayoutVars>
      </dgm:prSet>
      <dgm:spPr/>
    </dgm:pt>
    <dgm:pt modelId="{ED2E9EA4-2B05-794A-8B43-441293C1B08B}" type="pres">
      <dgm:prSet presAssocID="{A0BCAD8A-634D-BA45-B988-20ACE86EE161}" presName="invisiNode" presStyleLbl="node1" presStyleIdx="0" presStyleCnt="6"/>
      <dgm:spPr/>
    </dgm:pt>
    <dgm:pt modelId="{390A997B-E267-FF46-807D-584F71C2DB9B}" type="pres">
      <dgm:prSet presAssocID="{A0BCAD8A-634D-BA45-B988-20ACE86EE161}" presName="imagNode" presStyleLbl="fgImgPlace1" presStyleIdx="0" presStyleCnt="6" custScaleX="106578" custScaleY="86510"/>
      <dgm:spPr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" t="16667" r="26" b="16667"/>
          </a:stretch>
        </a:blipFill>
      </dgm:spPr>
    </dgm:pt>
    <dgm:pt modelId="{00C58FEA-CC96-6B48-B440-9B5BB23A0F8B}" type="pres">
      <dgm:prSet presAssocID="{919FEBC5-48BA-6444-8B73-19F8FAA9745C}" presName="sibTrans" presStyleLbl="sibTrans2D1" presStyleIdx="0" presStyleCnt="0"/>
      <dgm:spPr/>
    </dgm:pt>
    <dgm:pt modelId="{39A49DA0-3AD1-4048-8E7B-44B0E4D7F1AA}" type="pres">
      <dgm:prSet presAssocID="{7B5D13EC-3EE4-4E47-99E2-1E0A328681A0}" presName="compNode" presStyleCnt="0"/>
      <dgm:spPr/>
    </dgm:pt>
    <dgm:pt modelId="{EEB44E00-C722-6D42-BCAD-E971DA57A74D}" type="pres">
      <dgm:prSet presAssocID="{7B5D13EC-3EE4-4E47-99E2-1E0A328681A0}" presName="bkgdShape" presStyleLbl="node1" presStyleIdx="1" presStyleCnt="6"/>
      <dgm:spPr/>
    </dgm:pt>
    <dgm:pt modelId="{441A051A-2FAF-5545-934A-5055395AF1B8}" type="pres">
      <dgm:prSet presAssocID="{7B5D13EC-3EE4-4E47-99E2-1E0A328681A0}" presName="nodeTx" presStyleLbl="node1" presStyleIdx="1" presStyleCnt="6">
        <dgm:presLayoutVars>
          <dgm:bulletEnabled val="1"/>
        </dgm:presLayoutVars>
      </dgm:prSet>
      <dgm:spPr/>
    </dgm:pt>
    <dgm:pt modelId="{A9676974-5F2F-5544-B188-5579D32EF3C7}" type="pres">
      <dgm:prSet presAssocID="{7B5D13EC-3EE4-4E47-99E2-1E0A328681A0}" presName="invisiNode" presStyleLbl="node1" presStyleIdx="1" presStyleCnt="6"/>
      <dgm:spPr/>
    </dgm:pt>
    <dgm:pt modelId="{55D9BD14-A7D3-C441-89DE-1248786FD2D5}" type="pres">
      <dgm:prSet presAssocID="{7B5D13EC-3EE4-4E47-99E2-1E0A328681A0}" presName="imagNode" presStyleLbl="fgImgPlace1" presStyleIdx="1" presStyleCnt="6" custScaleX="91195" custScaleY="60628"/>
      <dgm:spPr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D86C560-53F1-9A4B-9F9A-CB94DB3C830B}" type="pres">
      <dgm:prSet presAssocID="{4AD2E69A-0ECA-224E-A1DC-D7DB149C8DDB}" presName="sibTrans" presStyleLbl="sibTrans2D1" presStyleIdx="0" presStyleCnt="0"/>
      <dgm:spPr/>
    </dgm:pt>
    <dgm:pt modelId="{412E3292-9264-0B4A-8E36-3D65645AD3DE}" type="pres">
      <dgm:prSet presAssocID="{627E2CD2-68DD-6C4E-86A7-2A4CCB509DD8}" presName="compNode" presStyleCnt="0"/>
      <dgm:spPr/>
    </dgm:pt>
    <dgm:pt modelId="{C2C1C197-8D24-EC42-AD26-DFAE603A145C}" type="pres">
      <dgm:prSet presAssocID="{627E2CD2-68DD-6C4E-86A7-2A4CCB509DD8}" presName="bkgdShape" presStyleLbl="node1" presStyleIdx="2" presStyleCnt="6"/>
      <dgm:spPr/>
    </dgm:pt>
    <dgm:pt modelId="{24BBFFC6-2620-EE4F-B693-A7C4738E95AD}" type="pres">
      <dgm:prSet presAssocID="{627E2CD2-68DD-6C4E-86A7-2A4CCB509DD8}" presName="nodeTx" presStyleLbl="node1" presStyleIdx="2" presStyleCnt="6">
        <dgm:presLayoutVars>
          <dgm:bulletEnabled val="1"/>
        </dgm:presLayoutVars>
      </dgm:prSet>
      <dgm:spPr/>
    </dgm:pt>
    <dgm:pt modelId="{9985DA1C-BB6A-E546-858B-14A24427CCC7}" type="pres">
      <dgm:prSet presAssocID="{627E2CD2-68DD-6C4E-86A7-2A4CCB509DD8}" presName="invisiNode" presStyleLbl="node1" presStyleIdx="2" presStyleCnt="6"/>
      <dgm:spPr/>
    </dgm:pt>
    <dgm:pt modelId="{F41003DD-6CE9-EF4C-AACC-4BC823659C4F}" type="pres">
      <dgm:prSet presAssocID="{627E2CD2-68DD-6C4E-86A7-2A4CCB509DD8}" presName="imagNode" presStyleLbl="fgImgPlace1" presStyleIdx="2" presStyleCnt="6" custScaleX="100027" custScaleY="106558"/>
      <dgm:spPr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13896" t="12114" r="-13896" b="12114"/>
          </a:stretch>
        </a:blipFill>
        <a:ln>
          <a:noFill/>
        </a:ln>
      </dgm:spPr>
    </dgm:pt>
    <dgm:pt modelId="{D6E4DFC9-6345-6F4F-B0F9-C5F828F1107C}" type="pres">
      <dgm:prSet presAssocID="{798FB972-1AC6-0443-B712-9473E1BE1F11}" presName="sibTrans" presStyleLbl="sibTrans2D1" presStyleIdx="0" presStyleCnt="0"/>
      <dgm:spPr/>
    </dgm:pt>
    <dgm:pt modelId="{7673E739-CEA0-2A4E-82AC-C4491FDB8AF4}" type="pres">
      <dgm:prSet presAssocID="{6EF5917C-EAD7-2244-B01C-1D8E0988473D}" presName="compNode" presStyleCnt="0"/>
      <dgm:spPr/>
    </dgm:pt>
    <dgm:pt modelId="{6D77D949-9F2D-9F44-9FFA-FE368ABBAC82}" type="pres">
      <dgm:prSet presAssocID="{6EF5917C-EAD7-2244-B01C-1D8E0988473D}" presName="bkgdShape" presStyleLbl="node1" presStyleIdx="3" presStyleCnt="6"/>
      <dgm:spPr/>
    </dgm:pt>
    <dgm:pt modelId="{1858F7B3-7F48-4E49-B23C-F1FD5C92B7F3}" type="pres">
      <dgm:prSet presAssocID="{6EF5917C-EAD7-2244-B01C-1D8E0988473D}" presName="nodeTx" presStyleLbl="node1" presStyleIdx="3" presStyleCnt="6">
        <dgm:presLayoutVars>
          <dgm:bulletEnabled val="1"/>
        </dgm:presLayoutVars>
      </dgm:prSet>
      <dgm:spPr/>
    </dgm:pt>
    <dgm:pt modelId="{52D57083-5358-0745-8E04-250BE2B72C78}" type="pres">
      <dgm:prSet presAssocID="{6EF5917C-EAD7-2244-B01C-1D8E0988473D}" presName="invisiNode" presStyleLbl="node1" presStyleIdx="3" presStyleCnt="6"/>
      <dgm:spPr/>
    </dgm:pt>
    <dgm:pt modelId="{E8DD51E3-87F5-DE42-A37A-9C4F97FFEC68}" type="pres">
      <dgm:prSet presAssocID="{6EF5917C-EAD7-2244-B01C-1D8E0988473D}" presName="imagNode" presStyleLbl="fgImgPlace1" presStyleIdx="3" presStyleCnt="6"/>
      <dgm:spPr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3261" t="978" r="-3261" b="978"/>
          </a:stretch>
        </a:blipFill>
        <a:effectLst/>
      </dgm:spPr>
    </dgm:pt>
    <dgm:pt modelId="{9BBB48A3-A77A-BD4B-986C-2297A2E43050}" type="pres">
      <dgm:prSet presAssocID="{94A4F330-9102-BB41-B9AF-C9BEC5890F2C}" presName="sibTrans" presStyleLbl="sibTrans2D1" presStyleIdx="0" presStyleCnt="0"/>
      <dgm:spPr/>
    </dgm:pt>
    <dgm:pt modelId="{254F2B9D-2099-8145-BA75-0084A7F1893C}" type="pres">
      <dgm:prSet presAssocID="{45D2B1D8-0B1E-5E4F-92DA-FDD6DC637047}" presName="compNode" presStyleCnt="0"/>
      <dgm:spPr/>
    </dgm:pt>
    <dgm:pt modelId="{FDEFE49D-92F7-3648-8F51-D25083EB20A1}" type="pres">
      <dgm:prSet presAssocID="{45D2B1D8-0B1E-5E4F-92DA-FDD6DC637047}" presName="bkgdShape" presStyleLbl="node1" presStyleIdx="4" presStyleCnt="6"/>
      <dgm:spPr/>
    </dgm:pt>
    <dgm:pt modelId="{3ACD87D7-2528-344E-8F44-DC702DA0D50A}" type="pres">
      <dgm:prSet presAssocID="{45D2B1D8-0B1E-5E4F-92DA-FDD6DC637047}" presName="nodeTx" presStyleLbl="node1" presStyleIdx="4" presStyleCnt="6">
        <dgm:presLayoutVars>
          <dgm:bulletEnabled val="1"/>
        </dgm:presLayoutVars>
      </dgm:prSet>
      <dgm:spPr/>
    </dgm:pt>
    <dgm:pt modelId="{171E5B3B-074F-8746-8505-867DC2BF1173}" type="pres">
      <dgm:prSet presAssocID="{45D2B1D8-0B1E-5E4F-92DA-FDD6DC637047}" presName="invisiNode" presStyleLbl="node1" presStyleIdx="4" presStyleCnt="6"/>
      <dgm:spPr/>
    </dgm:pt>
    <dgm:pt modelId="{90745F03-9736-084D-BF68-511C7E4517D5}" type="pres">
      <dgm:prSet presAssocID="{45D2B1D8-0B1E-5E4F-92DA-FDD6DC637047}" presName="imagNode" presStyleLbl="fgImgPlace1" presStyleIdx="4" presStyleCnt="6"/>
      <dgm:spPr>
        <a:prstGeom prst="octagon">
          <a:avLst/>
        </a:prstGeom>
        <a:blipFill dpi="0" rotWithShape="1">
          <a:blip xmlns:r="http://schemas.openxmlformats.org/officeDocument/2006/relationships" r:embed="rId5"/>
          <a:srcRect/>
          <a:stretch>
            <a:fillRect l="-17464" t="12513" r="-17464" b="12513"/>
          </a:stretch>
        </a:blipFill>
      </dgm:spPr>
    </dgm:pt>
    <dgm:pt modelId="{ACE40300-7603-1648-BE94-9D5D090EBD96}" type="pres">
      <dgm:prSet presAssocID="{BC30ED8C-97AE-4447-8C54-C50AE587FACE}" presName="sibTrans" presStyleLbl="sibTrans2D1" presStyleIdx="0" presStyleCnt="0"/>
      <dgm:spPr/>
    </dgm:pt>
    <dgm:pt modelId="{8D7BC68A-DBC8-4A45-931E-997D442563C6}" type="pres">
      <dgm:prSet presAssocID="{745C018F-9836-5B4D-A5A6-45F46E78E450}" presName="compNode" presStyleCnt="0"/>
      <dgm:spPr/>
    </dgm:pt>
    <dgm:pt modelId="{2E0A3B1C-5356-5F44-BC6A-AE6E481FF915}" type="pres">
      <dgm:prSet presAssocID="{745C018F-9836-5B4D-A5A6-45F46E78E450}" presName="bkgdShape" presStyleLbl="node1" presStyleIdx="5" presStyleCnt="6"/>
      <dgm:spPr/>
    </dgm:pt>
    <dgm:pt modelId="{E0800206-99EA-9E44-811A-8C6014402748}" type="pres">
      <dgm:prSet presAssocID="{745C018F-9836-5B4D-A5A6-45F46E78E450}" presName="nodeTx" presStyleLbl="node1" presStyleIdx="5" presStyleCnt="6">
        <dgm:presLayoutVars>
          <dgm:bulletEnabled val="1"/>
        </dgm:presLayoutVars>
      </dgm:prSet>
      <dgm:spPr/>
    </dgm:pt>
    <dgm:pt modelId="{B1F5166C-1C62-FD4F-AD2B-AAAD2268FF34}" type="pres">
      <dgm:prSet presAssocID="{745C018F-9836-5B4D-A5A6-45F46E78E450}" presName="invisiNode" presStyleLbl="node1" presStyleIdx="5" presStyleCnt="6"/>
      <dgm:spPr/>
    </dgm:pt>
    <dgm:pt modelId="{3792B6F9-25C8-7F4B-B04B-E42B5EDD8387}" type="pres">
      <dgm:prSet presAssocID="{745C018F-9836-5B4D-A5A6-45F46E78E450}" presName="imagNode" presStyleLbl="fgImgPlace1" presStyleIdx="5" presStyleCnt="6"/>
      <dgm:spPr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0" t="-1906" r="3840" b="-1906"/>
          </a:stretch>
        </a:blipFill>
      </dgm:spPr>
    </dgm:pt>
  </dgm:ptLst>
  <dgm:cxnLst>
    <dgm:cxn modelId="{B05D0402-B54F-874C-82A4-E38B73C6A485}" type="presOf" srcId="{7B5D13EC-3EE4-4E47-99E2-1E0A328681A0}" destId="{EEB44E00-C722-6D42-BCAD-E971DA57A74D}" srcOrd="0" destOrd="0" presId="urn:microsoft.com/office/officeart/2005/8/layout/hList7"/>
    <dgm:cxn modelId="{3BCB530A-A020-5F42-9FB4-7DF4D5B087EA}" type="presOf" srcId="{A0BCAD8A-634D-BA45-B988-20ACE86EE161}" destId="{400F5E3E-7C7A-4C4B-8FF3-CBDB4429077A}" srcOrd="0" destOrd="0" presId="urn:microsoft.com/office/officeart/2005/8/layout/hList7"/>
    <dgm:cxn modelId="{C9951613-F5D4-FE48-89D8-2ACBD2A63CA1}" type="presOf" srcId="{2E346B58-E709-7742-B4FD-D9B58E1A5D19}" destId="{FC797430-F133-2040-9239-8A92F34C24F5}" srcOrd="0" destOrd="0" presId="urn:microsoft.com/office/officeart/2005/8/layout/hList7"/>
    <dgm:cxn modelId="{8A74A81B-A816-EB47-84A6-9F2B3DF380AE}" type="presOf" srcId="{627E2CD2-68DD-6C4E-86A7-2A4CCB509DD8}" destId="{24BBFFC6-2620-EE4F-B693-A7C4738E95AD}" srcOrd="1" destOrd="0" presId="urn:microsoft.com/office/officeart/2005/8/layout/hList7"/>
    <dgm:cxn modelId="{11E60D29-B414-C84E-8D60-739D95D103D4}" type="presOf" srcId="{45D2B1D8-0B1E-5E4F-92DA-FDD6DC637047}" destId="{FDEFE49D-92F7-3648-8F51-D25083EB20A1}" srcOrd="0" destOrd="0" presId="urn:microsoft.com/office/officeart/2005/8/layout/hList7"/>
    <dgm:cxn modelId="{6212F53C-3CD4-5643-8939-F5E63CDB7763}" srcId="{2E346B58-E709-7742-B4FD-D9B58E1A5D19}" destId="{627E2CD2-68DD-6C4E-86A7-2A4CCB509DD8}" srcOrd="2" destOrd="0" parTransId="{FD93A136-98CC-4946-B441-165D3B79108C}" sibTransId="{798FB972-1AC6-0443-B712-9473E1BE1F11}"/>
    <dgm:cxn modelId="{445EC440-3110-D14F-9C83-5750133CCFA3}" srcId="{2E346B58-E709-7742-B4FD-D9B58E1A5D19}" destId="{45D2B1D8-0B1E-5E4F-92DA-FDD6DC637047}" srcOrd="4" destOrd="0" parTransId="{E61AD8E0-677E-8E42-8CDF-2C3FA1F0CC18}" sibTransId="{BC30ED8C-97AE-4447-8C54-C50AE587FACE}"/>
    <dgm:cxn modelId="{8650D363-86BA-F24D-819F-B5FB84B752F2}" srcId="{2E346B58-E709-7742-B4FD-D9B58E1A5D19}" destId="{A0BCAD8A-634D-BA45-B988-20ACE86EE161}" srcOrd="0" destOrd="0" parTransId="{6C252682-B715-7347-8AFF-66A7498D1CC8}" sibTransId="{919FEBC5-48BA-6444-8B73-19F8FAA9745C}"/>
    <dgm:cxn modelId="{9B2B9A4A-5030-8548-82FD-987F7BB3E7DA}" type="presOf" srcId="{6EF5917C-EAD7-2244-B01C-1D8E0988473D}" destId="{6D77D949-9F2D-9F44-9FFA-FE368ABBAC82}" srcOrd="0" destOrd="0" presId="urn:microsoft.com/office/officeart/2005/8/layout/hList7"/>
    <dgm:cxn modelId="{78C1CE6A-3D10-854B-964D-59E3F8B550B6}" type="presOf" srcId="{919FEBC5-48BA-6444-8B73-19F8FAA9745C}" destId="{00C58FEA-CC96-6B48-B440-9B5BB23A0F8B}" srcOrd="0" destOrd="0" presId="urn:microsoft.com/office/officeart/2005/8/layout/hList7"/>
    <dgm:cxn modelId="{C46FF86B-2234-BB4A-A723-CA95989DFBBF}" srcId="{2E346B58-E709-7742-B4FD-D9B58E1A5D19}" destId="{745C018F-9836-5B4D-A5A6-45F46E78E450}" srcOrd="5" destOrd="0" parTransId="{FC4F4083-8761-864A-8FFB-F0AC6EC6806A}" sibTransId="{869E8990-1779-5449-A984-7B45226E3E1C}"/>
    <dgm:cxn modelId="{C6DF194D-766F-9545-B4A4-DD832C9D30C0}" type="presOf" srcId="{745C018F-9836-5B4D-A5A6-45F46E78E450}" destId="{2E0A3B1C-5356-5F44-BC6A-AE6E481FF915}" srcOrd="0" destOrd="0" presId="urn:microsoft.com/office/officeart/2005/8/layout/hList7"/>
    <dgm:cxn modelId="{9CA55056-9A28-4147-B38A-3423D1406580}" type="presOf" srcId="{7B5D13EC-3EE4-4E47-99E2-1E0A328681A0}" destId="{441A051A-2FAF-5545-934A-5055395AF1B8}" srcOrd="1" destOrd="0" presId="urn:microsoft.com/office/officeart/2005/8/layout/hList7"/>
    <dgm:cxn modelId="{CBD3F959-BFF0-0145-9361-D31F6D32DE00}" type="presOf" srcId="{798FB972-1AC6-0443-B712-9473E1BE1F11}" destId="{D6E4DFC9-6345-6F4F-B0F9-C5F828F1107C}" srcOrd="0" destOrd="0" presId="urn:microsoft.com/office/officeart/2005/8/layout/hList7"/>
    <dgm:cxn modelId="{9CA41D7C-4CE0-094F-9046-CD4D59F244E7}" type="presOf" srcId="{6EF5917C-EAD7-2244-B01C-1D8E0988473D}" destId="{1858F7B3-7F48-4E49-B23C-F1FD5C92B7F3}" srcOrd="1" destOrd="0" presId="urn:microsoft.com/office/officeart/2005/8/layout/hList7"/>
    <dgm:cxn modelId="{16C5617F-741D-CE4E-8E7F-E3C2245C6A9F}" type="presOf" srcId="{4AD2E69A-0ECA-224E-A1DC-D7DB149C8DDB}" destId="{BD86C560-53F1-9A4B-9F9A-CB94DB3C830B}" srcOrd="0" destOrd="0" presId="urn:microsoft.com/office/officeart/2005/8/layout/hList7"/>
    <dgm:cxn modelId="{09A2568A-7B77-6947-B38F-976BC20BC4E6}" type="presOf" srcId="{A0BCAD8A-634D-BA45-B988-20ACE86EE161}" destId="{F387EBDC-97DA-7F4E-A52C-4B32E38651C7}" srcOrd="1" destOrd="0" presId="urn:microsoft.com/office/officeart/2005/8/layout/hList7"/>
    <dgm:cxn modelId="{189FC7A0-2F9D-6F48-B78A-3C320D983282}" type="presOf" srcId="{745C018F-9836-5B4D-A5A6-45F46E78E450}" destId="{E0800206-99EA-9E44-811A-8C6014402748}" srcOrd="1" destOrd="0" presId="urn:microsoft.com/office/officeart/2005/8/layout/hList7"/>
    <dgm:cxn modelId="{317382A1-8367-3D4C-A716-CA33A90D454F}" type="presOf" srcId="{627E2CD2-68DD-6C4E-86A7-2A4CCB509DD8}" destId="{C2C1C197-8D24-EC42-AD26-DFAE603A145C}" srcOrd="0" destOrd="0" presId="urn:microsoft.com/office/officeart/2005/8/layout/hList7"/>
    <dgm:cxn modelId="{F55BDAAE-2377-3D48-964E-E71584734C23}" srcId="{2E346B58-E709-7742-B4FD-D9B58E1A5D19}" destId="{6EF5917C-EAD7-2244-B01C-1D8E0988473D}" srcOrd="3" destOrd="0" parTransId="{92132AE4-76FF-2441-A997-A89BA577DD1F}" sibTransId="{94A4F330-9102-BB41-B9AF-C9BEC5890F2C}"/>
    <dgm:cxn modelId="{8DEF2AB0-05CF-5B4B-B447-8330600E6220}" type="presOf" srcId="{BC30ED8C-97AE-4447-8C54-C50AE587FACE}" destId="{ACE40300-7603-1648-BE94-9D5D090EBD96}" srcOrd="0" destOrd="0" presId="urn:microsoft.com/office/officeart/2005/8/layout/hList7"/>
    <dgm:cxn modelId="{31575EB6-B835-A84D-AA88-3BA25A2CDCFE}" type="presOf" srcId="{94A4F330-9102-BB41-B9AF-C9BEC5890F2C}" destId="{9BBB48A3-A77A-BD4B-986C-2297A2E43050}" srcOrd="0" destOrd="0" presId="urn:microsoft.com/office/officeart/2005/8/layout/hList7"/>
    <dgm:cxn modelId="{124B35D8-B002-1F41-9FEB-B0F0B80ADFE0}" srcId="{2E346B58-E709-7742-B4FD-D9B58E1A5D19}" destId="{7B5D13EC-3EE4-4E47-99E2-1E0A328681A0}" srcOrd="1" destOrd="0" parTransId="{28465856-4DED-7744-BF52-A81EA0389773}" sibTransId="{4AD2E69A-0ECA-224E-A1DC-D7DB149C8DDB}"/>
    <dgm:cxn modelId="{88BC15F5-39DB-B240-97A5-522B12368465}" type="presOf" srcId="{45D2B1D8-0B1E-5E4F-92DA-FDD6DC637047}" destId="{3ACD87D7-2528-344E-8F44-DC702DA0D50A}" srcOrd="1" destOrd="0" presId="urn:microsoft.com/office/officeart/2005/8/layout/hList7"/>
    <dgm:cxn modelId="{1D23297A-BD95-C74C-BDD6-A2797643D12F}" type="presParOf" srcId="{FC797430-F133-2040-9239-8A92F34C24F5}" destId="{32A78EF9-A7A1-FB4A-92C1-C38256023773}" srcOrd="0" destOrd="0" presId="urn:microsoft.com/office/officeart/2005/8/layout/hList7"/>
    <dgm:cxn modelId="{A9B21BFC-E9FA-124D-924A-C92EC5BFEC4F}" type="presParOf" srcId="{FC797430-F133-2040-9239-8A92F34C24F5}" destId="{D6070BD4-D207-0B43-801B-EF662C0F67A3}" srcOrd="1" destOrd="0" presId="urn:microsoft.com/office/officeart/2005/8/layout/hList7"/>
    <dgm:cxn modelId="{A74C3A5B-6408-D84D-9A28-6D4E4D982B9F}" type="presParOf" srcId="{D6070BD4-D207-0B43-801B-EF662C0F67A3}" destId="{63995D17-2D22-6548-BD65-039FC1B14635}" srcOrd="0" destOrd="0" presId="urn:microsoft.com/office/officeart/2005/8/layout/hList7"/>
    <dgm:cxn modelId="{179C572B-C591-0145-9901-05E597BC2480}" type="presParOf" srcId="{63995D17-2D22-6548-BD65-039FC1B14635}" destId="{400F5E3E-7C7A-4C4B-8FF3-CBDB4429077A}" srcOrd="0" destOrd="0" presId="urn:microsoft.com/office/officeart/2005/8/layout/hList7"/>
    <dgm:cxn modelId="{A94EDBFC-C61D-614E-AFAD-BACF602C1050}" type="presParOf" srcId="{63995D17-2D22-6548-BD65-039FC1B14635}" destId="{F387EBDC-97DA-7F4E-A52C-4B32E38651C7}" srcOrd="1" destOrd="0" presId="urn:microsoft.com/office/officeart/2005/8/layout/hList7"/>
    <dgm:cxn modelId="{2A280361-03AB-1B4C-BBBC-F1CC32B79E25}" type="presParOf" srcId="{63995D17-2D22-6548-BD65-039FC1B14635}" destId="{ED2E9EA4-2B05-794A-8B43-441293C1B08B}" srcOrd="2" destOrd="0" presId="urn:microsoft.com/office/officeart/2005/8/layout/hList7"/>
    <dgm:cxn modelId="{83EAA33C-13D0-9643-B06D-C3EFF8F452B4}" type="presParOf" srcId="{63995D17-2D22-6548-BD65-039FC1B14635}" destId="{390A997B-E267-FF46-807D-584F71C2DB9B}" srcOrd="3" destOrd="0" presId="urn:microsoft.com/office/officeart/2005/8/layout/hList7"/>
    <dgm:cxn modelId="{B6AEE5BC-63D8-3F41-9D69-B3B5B1D6FAE0}" type="presParOf" srcId="{D6070BD4-D207-0B43-801B-EF662C0F67A3}" destId="{00C58FEA-CC96-6B48-B440-9B5BB23A0F8B}" srcOrd="1" destOrd="0" presId="urn:microsoft.com/office/officeart/2005/8/layout/hList7"/>
    <dgm:cxn modelId="{4689D08C-BE80-3243-9E7B-2A712C0BC31A}" type="presParOf" srcId="{D6070BD4-D207-0B43-801B-EF662C0F67A3}" destId="{39A49DA0-3AD1-4048-8E7B-44B0E4D7F1AA}" srcOrd="2" destOrd="0" presId="urn:microsoft.com/office/officeart/2005/8/layout/hList7"/>
    <dgm:cxn modelId="{A5FB4F30-8220-D543-A28F-4A352405D016}" type="presParOf" srcId="{39A49DA0-3AD1-4048-8E7B-44B0E4D7F1AA}" destId="{EEB44E00-C722-6D42-BCAD-E971DA57A74D}" srcOrd="0" destOrd="0" presId="urn:microsoft.com/office/officeart/2005/8/layout/hList7"/>
    <dgm:cxn modelId="{E7143316-1AD0-904B-B1A4-D107ED7C3319}" type="presParOf" srcId="{39A49DA0-3AD1-4048-8E7B-44B0E4D7F1AA}" destId="{441A051A-2FAF-5545-934A-5055395AF1B8}" srcOrd="1" destOrd="0" presId="urn:microsoft.com/office/officeart/2005/8/layout/hList7"/>
    <dgm:cxn modelId="{7F9D3430-6071-6F4D-8C27-BFBD3FFE7C63}" type="presParOf" srcId="{39A49DA0-3AD1-4048-8E7B-44B0E4D7F1AA}" destId="{A9676974-5F2F-5544-B188-5579D32EF3C7}" srcOrd="2" destOrd="0" presId="urn:microsoft.com/office/officeart/2005/8/layout/hList7"/>
    <dgm:cxn modelId="{89823A92-A5A7-DF42-92A3-6378D20B6213}" type="presParOf" srcId="{39A49DA0-3AD1-4048-8E7B-44B0E4D7F1AA}" destId="{55D9BD14-A7D3-C441-89DE-1248786FD2D5}" srcOrd="3" destOrd="0" presId="urn:microsoft.com/office/officeart/2005/8/layout/hList7"/>
    <dgm:cxn modelId="{FFE161CA-6660-C440-92F2-52C9D4E2EBC4}" type="presParOf" srcId="{D6070BD4-D207-0B43-801B-EF662C0F67A3}" destId="{BD86C560-53F1-9A4B-9F9A-CB94DB3C830B}" srcOrd="3" destOrd="0" presId="urn:microsoft.com/office/officeart/2005/8/layout/hList7"/>
    <dgm:cxn modelId="{B2DA467C-8ECD-1747-A8EA-DA073B45203F}" type="presParOf" srcId="{D6070BD4-D207-0B43-801B-EF662C0F67A3}" destId="{412E3292-9264-0B4A-8E36-3D65645AD3DE}" srcOrd="4" destOrd="0" presId="urn:microsoft.com/office/officeart/2005/8/layout/hList7"/>
    <dgm:cxn modelId="{C55F496E-B816-704B-913E-0294B60F795E}" type="presParOf" srcId="{412E3292-9264-0B4A-8E36-3D65645AD3DE}" destId="{C2C1C197-8D24-EC42-AD26-DFAE603A145C}" srcOrd="0" destOrd="0" presId="urn:microsoft.com/office/officeart/2005/8/layout/hList7"/>
    <dgm:cxn modelId="{9CDAB748-9866-4D42-81FB-C8EC60ABEE2A}" type="presParOf" srcId="{412E3292-9264-0B4A-8E36-3D65645AD3DE}" destId="{24BBFFC6-2620-EE4F-B693-A7C4738E95AD}" srcOrd="1" destOrd="0" presId="urn:microsoft.com/office/officeart/2005/8/layout/hList7"/>
    <dgm:cxn modelId="{535D33D0-0F95-F84F-A0A6-64347A6B423F}" type="presParOf" srcId="{412E3292-9264-0B4A-8E36-3D65645AD3DE}" destId="{9985DA1C-BB6A-E546-858B-14A24427CCC7}" srcOrd="2" destOrd="0" presId="urn:microsoft.com/office/officeart/2005/8/layout/hList7"/>
    <dgm:cxn modelId="{9DAFD618-8458-0F4F-9B4E-C7C9BE0C64E7}" type="presParOf" srcId="{412E3292-9264-0B4A-8E36-3D65645AD3DE}" destId="{F41003DD-6CE9-EF4C-AACC-4BC823659C4F}" srcOrd="3" destOrd="0" presId="urn:microsoft.com/office/officeart/2005/8/layout/hList7"/>
    <dgm:cxn modelId="{C8421AD5-C9ED-CD47-A53A-B579955B2E6B}" type="presParOf" srcId="{D6070BD4-D207-0B43-801B-EF662C0F67A3}" destId="{D6E4DFC9-6345-6F4F-B0F9-C5F828F1107C}" srcOrd="5" destOrd="0" presId="urn:microsoft.com/office/officeart/2005/8/layout/hList7"/>
    <dgm:cxn modelId="{BFB7D488-1879-444C-86AF-C8BBFA57E7E7}" type="presParOf" srcId="{D6070BD4-D207-0B43-801B-EF662C0F67A3}" destId="{7673E739-CEA0-2A4E-82AC-C4491FDB8AF4}" srcOrd="6" destOrd="0" presId="urn:microsoft.com/office/officeart/2005/8/layout/hList7"/>
    <dgm:cxn modelId="{1F81E561-7018-6A41-A63C-9502880FF613}" type="presParOf" srcId="{7673E739-CEA0-2A4E-82AC-C4491FDB8AF4}" destId="{6D77D949-9F2D-9F44-9FFA-FE368ABBAC82}" srcOrd="0" destOrd="0" presId="urn:microsoft.com/office/officeart/2005/8/layout/hList7"/>
    <dgm:cxn modelId="{1B2E5D8A-C572-A544-A295-ADF848A92C4E}" type="presParOf" srcId="{7673E739-CEA0-2A4E-82AC-C4491FDB8AF4}" destId="{1858F7B3-7F48-4E49-B23C-F1FD5C92B7F3}" srcOrd="1" destOrd="0" presId="urn:microsoft.com/office/officeart/2005/8/layout/hList7"/>
    <dgm:cxn modelId="{554B0C01-1D02-5D4B-8210-265A0168F3C4}" type="presParOf" srcId="{7673E739-CEA0-2A4E-82AC-C4491FDB8AF4}" destId="{52D57083-5358-0745-8E04-250BE2B72C78}" srcOrd="2" destOrd="0" presId="urn:microsoft.com/office/officeart/2005/8/layout/hList7"/>
    <dgm:cxn modelId="{AEB38686-AE3E-5D44-BB72-439CC335D63A}" type="presParOf" srcId="{7673E739-CEA0-2A4E-82AC-C4491FDB8AF4}" destId="{E8DD51E3-87F5-DE42-A37A-9C4F97FFEC68}" srcOrd="3" destOrd="0" presId="urn:microsoft.com/office/officeart/2005/8/layout/hList7"/>
    <dgm:cxn modelId="{73AC20DE-6FEE-4141-8564-1148D19AA9D6}" type="presParOf" srcId="{D6070BD4-D207-0B43-801B-EF662C0F67A3}" destId="{9BBB48A3-A77A-BD4B-986C-2297A2E43050}" srcOrd="7" destOrd="0" presId="urn:microsoft.com/office/officeart/2005/8/layout/hList7"/>
    <dgm:cxn modelId="{7DF25A52-2C65-404A-849D-AB6D1743C1CB}" type="presParOf" srcId="{D6070BD4-D207-0B43-801B-EF662C0F67A3}" destId="{254F2B9D-2099-8145-BA75-0084A7F1893C}" srcOrd="8" destOrd="0" presId="urn:microsoft.com/office/officeart/2005/8/layout/hList7"/>
    <dgm:cxn modelId="{B0C9DDBA-E57A-D147-B078-54A078C88DEB}" type="presParOf" srcId="{254F2B9D-2099-8145-BA75-0084A7F1893C}" destId="{FDEFE49D-92F7-3648-8F51-D25083EB20A1}" srcOrd="0" destOrd="0" presId="urn:microsoft.com/office/officeart/2005/8/layout/hList7"/>
    <dgm:cxn modelId="{4AAF722A-0313-1643-8423-A9514A3891E8}" type="presParOf" srcId="{254F2B9D-2099-8145-BA75-0084A7F1893C}" destId="{3ACD87D7-2528-344E-8F44-DC702DA0D50A}" srcOrd="1" destOrd="0" presId="urn:microsoft.com/office/officeart/2005/8/layout/hList7"/>
    <dgm:cxn modelId="{69CDB12E-C5E3-5844-90A1-CEB174A930F0}" type="presParOf" srcId="{254F2B9D-2099-8145-BA75-0084A7F1893C}" destId="{171E5B3B-074F-8746-8505-867DC2BF1173}" srcOrd="2" destOrd="0" presId="urn:microsoft.com/office/officeart/2005/8/layout/hList7"/>
    <dgm:cxn modelId="{28F05FE1-C654-D447-8F76-1086718C0D90}" type="presParOf" srcId="{254F2B9D-2099-8145-BA75-0084A7F1893C}" destId="{90745F03-9736-084D-BF68-511C7E4517D5}" srcOrd="3" destOrd="0" presId="urn:microsoft.com/office/officeart/2005/8/layout/hList7"/>
    <dgm:cxn modelId="{E5B8B195-F914-3F42-8C9E-5806B083F938}" type="presParOf" srcId="{D6070BD4-D207-0B43-801B-EF662C0F67A3}" destId="{ACE40300-7603-1648-BE94-9D5D090EBD96}" srcOrd="9" destOrd="0" presId="urn:microsoft.com/office/officeart/2005/8/layout/hList7"/>
    <dgm:cxn modelId="{B63054B4-A352-1249-9DAE-9991D99B0A6E}" type="presParOf" srcId="{D6070BD4-D207-0B43-801B-EF662C0F67A3}" destId="{8D7BC68A-DBC8-4A45-931E-997D442563C6}" srcOrd="10" destOrd="0" presId="urn:microsoft.com/office/officeart/2005/8/layout/hList7"/>
    <dgm:cxn modelId="{97AF8634-3D90-A940-8455-BE1FCAC9BF67}" type="presParOf" srcId="{8D7BC68A-DBC8-4A45-931E-997D442563C6}" destId="{2E0A3B1C-5356-5F44-BC6A-AE6E481FF915}" srcOrd="0" destOrd="0" presId="urn:microsoft.com/office/officeart/2005/8/layout/hList7"/>
    <dgm:cxn modelId="{789B0B61-44CE-3C47-91BA-3D0CBFE8AE36}" type="presParOf" srcId="{8D7BC68A-DBC8-4A45-931E-997D442563C6}" destId="{E0800206-99EA-9E44-811A-8C6014402748}" srcOrd="1" destOrd="0" presId="urn:microsoft.com/office/officeart/2005/8/layout/hList7"/>
    <dgm:cxn modelId="{3AE29DD3-4861-A245-845C-A876E28D0AAD}" type="presParOf" srcId="{8D7BC68A-DBC8-4A45-931E-997D442563C6}" destId="{B1F5166C-1C62-FD4F-AD2B-AAAD2268FF34}" srcOrd="2" destOrd="0" presId="urn:microsoft.com/office/officeart/2005/8/layout/hList7"/>
    <dgm:cxn modelId="{96C55037-873B-B74A-A0DF-ACC4B5F83259}" type="presParOf" srcId="{8D7BC68A-DBC8-4A45-931E-997D442563C6}" destId="{3792B6F9-25C8-7F4B-B04B-E42B5EDD83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F5E3E-7C7A-4C4B-8FF3-CBDB4429077A}">
      <dsp:nvSpPr>
        <dsp:cNvPr id="0" name=""/>
        <dsp:cNvSpPr/>
      </dsp:nvSpPr>
      <dsp:spPr>
        <a:xfrm>
          <a:off x="4220" y="0"/>
          <a:ext cx="1369814" cy="4761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Cooperative Agreements Between USDA and States</a:t>
          </a:r>
        </a:p>
      </dsp:txBody>
      <dsp:txXfrm>
        <a:off x="4220" y="1904492"/>
        <a:ext cx="1369814" cy="1904492"/>
      </dsp:txXfrm>
    </dsp:sp>
    <dsp:sp modelId="{390A997B-E267-FF46-807D-584F71C2DB9B}">
      <dsp:nvSpPr>
        <dsp:cNvPr id="0" name=""/>
        <dsp:cNvSpPr/>
      </dsp:nvSpPr>
      <dsp:spPr>
        <a:xfrm>
          <a:off x="2964" y="392615"/>
          <a:ext cx="1372325" cy="137160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" t="16667" r="26" b="16667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44E00-C722-6D42-BCAD-E971DA57A74D}">
      <dsp:nvSpPr>
        <dsp:cNvPr id="0" name=""/>
        <dsp:cNvSpPr/>
      </dsp:nvSpPr>
      <dsp:spPr>
        <a:xfrm>
          <a:off x="1416384" y="0"/>
          <a:ext cx="1369814" cy="4761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USDA Issues Program Plan Including Commodity Sampling Schedule</a:t>
          </a:r>
        </a:p>
      </dsp:txBody>
      <dsp:txXfrm>
        <a:off x="1416384" y="1904492"/>
        <a:ext cx="1369814" cy="1904492"/>
      </dsp:txXfrm>
    </dsp:sp>
    <dsp:sp modelId="{55D9BD14-A7D3-C441-89DE-1248786FD2D5}">
      <dsp:nvSpPr>
        <dsp:cNvPr id="0" name=""/>
        <dsp:cNvSpPr/>
      </dsp:nvSpPr>
      <dsp:spPr>
        <a:xfrm>
          <a:off x="1514167" y="597793"/>
          <a:ext cx="1174250" cy="96125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C1C197-8D24-EC42-AD26-DFAE603A145C}">
      <dsp:nvSpPr>
        <dsp:cNvPr id="0" name=""/>
        <dsp:cNvSpPr/>
      </dsp:nvSpPr>
      <dsp:spPr>
        <a:xfrm>
          <a:off x="2827293" y="0"/>
          <a:ext cx="1369814" cy="4761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Participating States Collect Commodity Samples</a:t>
          </a:r>
        </a:p>
      </dsp:txBody>
      <dsp:txXfrm>
        <a:off x="2827293" y="1904492"/>
        <a:ext cx="1369814" cy="1904492"/>
      </dsp:txXfrm>
    </dsp:sp>
    <dsp:sp modelId="{F41003DD-6CE9-EF4C-AACC-4BC823659C4F}">
      <dsp:nvSpPr>
        <dsp:cNvPr id="0" name=""/>
        <dsp:cNvSpPr/>
      </dsp:nvSpPr>
      <dsp:spPr>
        <a:xfrm>
          <a:off x="2868214" y="233685"/>
          <a:ext cx="1287973" cy="1689466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13896" t="12114" r="-13896" b="1211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949-9F2D-9F44-9FFA-FE368ABBAC82}">
      <dsp:nvSpPr>
        <dsp:cNvPr id="0" name=""/>
        <dsp:cNvSpPr/>
      </dsp:nvSpPr>
      <dsp:spPr>
        <a:xfrm>
          <a:off x="4238202" y="0"/>
          <a:ext cx="1369814" cy="4761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Samples Sent to State Labs for Pesticide Residue Analysis</a:t>
          </a:r>
        </a:p>
      </dsp:txBody>
      <dsp:txXfrm>
        <a:off x="4238202" y="1904492"/>
        <a:ext cx="1369814" cy="1904492"/>
      </dsp:txXfrm>
    </dsp:sp>
    <dsp:sp modelId="{E8DD51E3-87F5-DE42-A37A-9C4F97FFEC68}">
      <dsp:nvSpPr>
        <dsp:cNvPr id="0" name=""/>
        <dsp:cNvSpPr/>
      </dsp:nvSpPr>
      <dsp:spPr>
        <a:xfrm>
          <a:off x="4279297" y="285673"/>
          <a:ext cx="1287625" cy="158548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3261" t="978" r="-3261" b="978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EFE49D-92F7-3648-8F51-D25083EB20A1}">
      <dsp:nvSpPr>
        <dsp:cNvPr id="0" name=""/>
        <dsp:cNvSpPr/>
      </dsp:nvSpPr>
      <dsp:spPr>
        <a:xfrm>
          <a:off x="5649111" y="0"/>
          <a:ext cx="1369814" cy="4761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Laboratory Results Reviewed by USDA and Entered into Database</a:t>
          </a:r>
        </a:p>
      </dsp:txBody>
      <dsp:txXfrm>
        <a:off x="5649111" y="1904492"/>
        <a:ext cx="1369814" cy="1904492"/>
      </dsp:txXfrm>
    </dsp:sp>
    <dsp:sp modelId="{90745F03-9736-084D-BF68-511C7E4517D5}">
      <dsp:nvSpPr>
        <dsp:cNvPr id="0" name=""/>
        <dsp:cNvSpPr/>
      </dsp:nvSpPr>
      <dsp:spPr>
        <a:xfrm>
          <a:off x="5690206" y="285673"/>
          <a:ext cx="1287625" cy="1585489"/>
        </a:xfrm>
        <a:prstGeom prst="octagon">
          <a:avLst/>
        </a:prstGeom>
        <a:blipFill dpi="0" rotWithShape="1">
          <a:blip xmlns:r="http://schemas.openxmlformats.org/officeDocument/2006/relationships" r:embed="rId5"/>
          <a:srcRect/>
          <a:stretch>
            <a:fillRect l="-17464" t="12513" r="-17464" b="12513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A3B1C-5356-5F44-BC6A-AE6E481FF915}">
      <dsp:nvSpPr>
        <dsp:cNvPr id="0" name=""/>
        <dsp:cNvSpPr/>
      </dsp:nvSpPr>
      <dsp:spPr>
        <a:xfrm>
          <a:off x="7060020" y="0"/>
          <a:ext cx="1369814" cy="4761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Results Compiled for Annual Summary and Made Publically Available</a:t>
          </a:r>
        </a:p>
      </dsp:txBody>
      <dsp:txXfrm>
        <a:off x="7060020" y="1904492"/>
        <a:ext cx="1369814" cy="1904492"/>
      </dsp:txXfrm>
    </dsp:sp>
    <dsp:sp modelId="{3792B6F9-25C8-7F4B-B04B-E42B5EDD8387}">
      <dsp:nvSpPr>
        <dsp:cNvPr id="0" name=""/>
        <dsp:cNvSpPr/>
      </dsp:nvSpPr>
      <dsp:spPr>
        <a:xfrm>
          <a:off x="7101115" y="285673"/>
          <a:ext cx="1287625" cy="1585489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0" t="-1906" r="3840" b="-1906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A78EF9-A7A1-FB4A-92C1-C38256023773}">
      <dsp:nvSpPr>
        <dsp:cNvPr id="0" name=""/>
        <dsp:cNvSpPr/>
      </dsp:nvSpPr>
      <dsp:spPr>
        <a:xfrm>
          <a:off x="337795" y="3808984"/>
          <a:ext cx="7757209" cy="71418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D971B7-FAD7-49E6-8989-58452F4751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1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4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4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FD8F54-081B-42B9-936D-60BBA8E0C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24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8" y="20685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D8F54-081B-42B9-936D-60BBA8E0CB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22B0-FE05-417A-A83A-B754591376C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8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22B0-FE05-417A-A83A-B754591376C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1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</a:pPr>
            <a:endParaRPr lang="en-US" sz="1600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8E78E-B1AA-4C53-A1A5-FD4EE065B5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7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F6105-565D-4CEE-9131-7DCE0279DD0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D8F54-081B-42B9-936D-60BBA8E0CBD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89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D8F54-081B-42B9-936D-60BBA8E0CB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14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2AF5-6B06-46B5-8197-A34222CD799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78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22B0-FE05-417A-A83A-B754591376C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6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1197" y="4442981"/>
            <a:ext cx="5523316" cy="47913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D8F54-081B-42B9-936D-60BBA8E0CB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8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D8F54-081B-42B9-936D-60BBA8E0CBD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7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720" indent="-22972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6065-6653-43A2-A1ED-B450327938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1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22B0-FE05-417A-A83A-B754591376C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6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D8F54-081B-42B9-936D-60BBA8E0CB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5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22B0-FE05-417A-A83A-B754591376C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7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88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22B0-FE05-417A-A83A-B754591376C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D8F54-081B-42B9-936D-60BBA8E0CB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4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9AE04-0DAD-4965-A242-7E87A1374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2B68E-66D3-4E27-8626-E395B95FC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11EF-56CB-413A-8572-DEAF37EF1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46608-063C-4990-8285-E563C4A0C8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AD2A9-4326-4AB6-872C-75C35E14AB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A3923-FDE0-4F4B-8194-74F1D187B6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1CB51-AD17-4431-ADD8-302C688602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C8FBC-1C7E-4FEB-A577-9845A840AF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87D84-63A7-434E-A339-238DA1B99A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83F65-E49D-49CF-80AC-F8D3BFAF69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1C663-C9FB-492A-96C9-4CE1B7383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1C05-41CD-4802-B804-4841BDA47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C5A04-4E18-4AE0-A7CC-3830663B01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3E6C-E033-448A-8FB8-E2DB10653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928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3E6C-E033-448A-8FB8-E2DB10653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4246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3E6C-E033-448A-8FB8-E2DB10653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61290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3E6C-E033-448A-8FB8-E2DB10653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4087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3E6C-E033-448A-8FB8-E2DB10653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3993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3E6C-E033-448A-8FB8-E2DB10653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070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E08F8-7123-4607-8DD1-FE82287135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E06F6-9561-4A03-9640-3121071E23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77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557F-4CEA-43ED-B502-6A9A31F21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839666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2114358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  <a:lvl2pPr marL="796925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lvl2pPr>
            <a:lvl3pPr marL="0">
              <a:spcBef>
                <a:spcPts val="600"/>
              </a:spcBef>
              <a:defRPr/>
            </a:lvl3pPr>
            <a:lvl4pPr marL="0">
              <a:spcBef>
                <a:spcPts val="600"/>
              </a:spcBef>
              <a:defRPr/>
            </a:lvl4pPr>
            <a:lvl5pPr marL="0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	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69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93BE-E0EB-4E2B-9170-E85CD2B24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9188-3918-40D6-B049-CC6A4B0C0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17BE-304A-4FC0-9000-76CA46C3B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25791-35EA-4FBD-B847-044CB0CCB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03E2-68B0-4D59-B96B-AD2D12413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CC2A-BCBD-46DC-AAE0-8A3C3C76E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F3E6C-E033-448A-8FB8-E2DB10653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5C2F3E6C-E033-448A-8FB8-E2DB106539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38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Template Assets-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4875" r="2272" b="6929"/>
          <a:stretch>
            <a:fillRect/>
          </a:stretch>
        </p:blipFill>
        <p:spPr bwMode="auto">
          <a:xfrm>
            <a:off x="0" y="0"/>
            <a:ext cx="9142884" cy="7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7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</p:sldLayoutIdLst>
  <p:txStyles>
    <p:titleStyle>
      <a:lvl1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2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eaLnBrk="1" fontAlgn="base" hangingPunct="1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12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2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3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849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274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697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123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546" algn="l" defTabSz="410709" rtl="0" eaLnBrk="1" fontAlgn="base" hangingPunct="1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72430" y="5646057"/>
            <a:ext cx="8175625" cy="6096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b="1" dirty="0"/>
              <a:t>USDA Fruit and Vegetable Industry Advisory Committee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dirty="0"/>
              <a:t>August  14</a:t>
            </a:r>
            <a:r>
              <a:rPr lang="en-US" sz="2400" b="1" dirty="0"/>
              <a:t>, 2019</a:t>
            </a:r>
          </a:p>
        </p:txBody>
      </p:sp>
      <p:pic>
        <p:nvPicPr>
          <p:cNvPr id="4103" name="Picture 7" descr="http://www.ars.usda.gov/isi/download.htm?knum=8666%2D1&amp;filetype=k&amp;getfile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39" y="2293798"/>
            <a:ext cx="4228649" cy="284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036BF-D133-47B4-B704-2DA1250BD88F}"/>
              </a:ext>
            </a:extLst>
          </p:cNvPr>
          <p:cNvSpPr txBox="1">
            <a:spLocks/>
          </p:cNvSpPr>
          <p:nvPr/>
        </p:nvSpPr>
        <p:spPr>
          <a:xfrm>
            <a:off x="445477" y="885160"/>
            <a:ext cx="8253046" cy="1155577"/>
          </a:xfrm>
          <a:prstGeom prst="rect">
            <a:avLst/>
          </a:prstGeom>
          <a:effectLst>
            <a:glow rad="63500">
              <a:schemeClr val="accent1">
                <a:alpha val="87000"/>
              </a:schemeClr>
            </a:glow>
          </a:effectLst>
        </p:spPr>
        <p:txBody>
          <a:bodyPr vert="horz" wrap="none" lIns="91440" tIns="45720" rIns="91440" bIns="45720" rtlCol="0" anchor="t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USDA Pesticide Data Program</a:t>
            </a:r>
          </a:p>
        </p:txBody>
      </p:sp>
    </p:spTree>
    <p:extLst>
      <p:ext uri="{BB962C8B-B14F-4D97-AF65-F5344CB8AC3E}">
        <p14:creationId xmlns:p14="http://schemas.microsoft.com/office/powerpoint/2010/main" val="4889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81" y="438903"/>
            <a:ext cx="8130619" cy="60939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Preparation and Extraction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981" y="1458866"/>
            <a:ext cx="5641855" cy="4815325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1200"/>
              </a:spcBef>
            </a:pP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endParaRPr lang="en-US" sz="2800" dirty="0">
              <a:cs typeface="Arial" pitchFamily="34" charset="0"/>
            </a:endParaRPr>
          </a:p>
          <a:p>
            <a:pPr marL="274320" indent="-274320">
              <a:spcBef>
                <a:spcPts val="120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ts val="1200"/>
              </a:spcBef>
            </a:pPr>
            <a:endParaRPr lang="en-US" sz="2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F74E5FF-A952-401B-9F28-9B3F5D0C8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8" y="1420427"/>
            <a:ext cx="2743200" cy="240150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FA971CA-3D45-44EA-AE8D-9E8178A00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8" y="1458866"/>
            <a:ext cx="3397824" cy="197013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90207B5-81D9-4C64-8025-6832CC3D9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69" y="3963586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8927D4-CA3A-48F1-901E-76F954767476}"/>
              </a:ext>
            </a:extLst>
          </p:cNvPr>
          <p:cNvSpPr/>
          <p:nvPr/>
        </p:nvSpPr>
        <p:spPr>
          <a:xfrm>
            <a:off x="6210728" y="396358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QuEChERS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Qu</a:t>
            </a:r>
            <a:r>
              <a:rPr lang="en-US" sz="2400" dirty="0"/>
              <a:t>ick 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asy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Ch</a:t>
            </a:r>
            <a:r>
              <a:rPr lang="en-US" sz="2400" dirty="0"/>
              <a:t>eap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ffective 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R</a:t>
            </a:r>
            <a:r>
              <a:rPr lang="en-US" sz="2400" dirty="0"/>
              <a:t>ugged 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afe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71" y="270614"/>
            <a:ext cx="8130619" cy="60939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</a:t>
            </a:r>
            <a: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rPr>
              <a:t> Analysis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39964" y="1175201"/>
            <a:ext cx="5641855" cy="481532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2800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000" dirty="0"/>
              <a:t>One or two laboratories analyze each commodity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000" dirty="0"/>
              <a:t>Test for 170-450 pesticides/metabolites/ isomers using  Multiresidue Methods (MRMs) 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000" dirty="0">
                <a:cs typeface="Arial" pitchFamily="34" charset="0"/>
              </a:rPr>
              <a:t>Lists of required compounds are commodity-specific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000" dirty="0">
                <a:cs typeface="Arial" pitchFamily="34" charset="0"/>
              </a:rPr>
              <a:t>State-of-the-art instrumentation</a:t>
            </a:r>
          </a:p>
          <a:p>
            <a:pPr marL="858838" lvl="1" indent="-45720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3000" dirty="0">
                <a:cs typeface="Arial" pitchFamily="34" charset="0"/>
              </a:rPr>
              <a:t>GC/MS-MS and LC/MS-MS</a:t>
            </a:r>
          </a:p>
          <a:p>
            <a:pPr marL="858838" lvl="1" indent="-45720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3000" dirty="0">
                <a:cs typeface="Arial" pitchFamily="34" charset="0"/>
              </a:rPr>
              <a:t>Very low Limits of Detection (LODs): parts-per-billion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800" dirty="0">
              <a:cs typeface="Arial" pitchFamily="34" charset="0"/>
            </a:endParaRPr>
          </a:p>
          <a:p>
            <a:pPr marL="274320" indent="-274320">
              <a:spcBef>
                <a:spcPts val="120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ts val="1200"/>
              </a:spcBef>
            </a:pPr>
            <a:endParaRPr lang="en-US" sz="2800" dirty="0"/>
          </a:p>
        </p:txBody>
      </p:sp>
      <p:pic>
        <p:nvPicPr>
          <p:cNvPr id="60417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53" y="1600199"/>
            <a:ext cx="3394674" cy="396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8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27131" y="1035698"/>
            <a:ext cx="5785420" cy="47866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defRPr/>
            </a:pPr>
            <a:r>
              <a:rPr lang="en-US" sz="2800" dirty="0">
                <a:cs typeface="Arial" pitchFamily="34" charset="0"/>
              </a:rPr>
              <a:t>Blanks, spikes, and process controls used with each sample set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defRPr/>
            </a:pPr>
            <a:r>
              <a:rPr lang="en-US" sz="2800" dirty="0">
                <a:cs typeface="Arial" pitchFamily="34" charset="0"/>
              </a:rPr>
              <a:t>Method validation required for each new commodity and pesticide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defRPr/>
            </a:pPr>
            <a:r>
              <a:rPr lang="en-US" sz="2800" dirty="0">
                <a:cs typeface="Arial" pitchFamily="34" charset="0"/>
              </a:rPr>
              <a:t>Limit of Detection (LOD) and Limit of Quantitation (LOQ) determined experimentally at ppb levels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defRPr/>
            </a:pPr>
            <a:r>
              <a:rPr lang="en-US" sz="2800" dirty="0">
                <a:cs typeface="Arial" pitchFamily="34" charset="0"/>
              </a:rPr>
              <a:t>Participation in National and International Proficiency Testing required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defRPr/>
            </a:pPr>
            <a:r>
              <a:rPr lang="en-US" sz="2800" dirty="0">
                <a:cs typeface="Arial" pitchFamily="34" charset="0"/>
              </a:rPr>
              <a:t>International accreditation required (ISO 17025)</a:t>
            </a:r>
          </a:p>
        </p:txBody>
      </p:sp>
      <p:pic>
        <p:nvPicPr>
          <p:cNvPr id="39941" name="Picture 5" descr="Lab Picture 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551" y="1671668"/>
            <a:ext cx="3378104" cy="389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5003" y="134225"/>
            <a:ext cx="8978997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PDP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rPr>
              <a:t> QA/QC Program</a:t>
            </a:r>
          </a:p>
        </p:txBody>
      </p:sp>
    </p:spTree>
    <p:extLst>
      <p:ext uri="{BB962C8B-B14F-4D97-AF65-F5344CB8AC3E}">
        <p14:creationId xmlns:p14="http://schemas.microsoft.com/office/powerpoint/2010/main" val="23801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16" y="-39746"/>
            <a:ext cx="7658100" cy="13525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How Are PDP Data Used? </a:t>
            </a:r>
            <a:endParaRPr lang="en-US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>
          <a:xfrm>
            <a:off x="351097" y="1166327"/>
            <a:ext cx="5209947" cy="5579706"/>
          </a:xfrm>
        </p:spPr>
        <p:txBody>
          <a:bodyPr>
            <a:normAutofit/>
          </a:bodyPr>
          <a:lstStyle/>
          <a:p>
            <a:pPr marL="401638" indent="-40163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Pesticide tolerances evaluated by EPA using PDP data</a:t>
            </a:r>
          </a:p>
          <a:p>
            <a:pPr marL="401638" indent="-40163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Pesticide uses re-registered or cancelled based on outcome of tolerance evaluations</a:t>
            </a:r>
          </a:p>
          <a:p>
            <a:pPr marL="401638" indent="-40163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Monitor compliance with U.S. EPA tolerances and report tolerance violations to FDA</a:t>
            </a:r>
          </a:p>
          <a:p>
            <a:pPr marL="401638" indent="-401638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Facilitate export of U.S. commodities</a:t>
            </a:r>
          </a:p>
        </p:txBody>
      </p:sp>
      <p:pic>
        <p:nvPicPr>
          <p:cNvPr id="266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644" t="9694" r="9271" b="8673"/>
          <a:stretch>
            <a:fillRect/>
          </a:stretch>
        </p:blipFill>
        <p:spPr bwMode="auto">
          <a:xfrm>
            <a:off x="5561045" y="1166327"/>
            <a:ext cx="3582955" cy="522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7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AD2A9-4326-4AB6-872C-75C35E14AB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2708" y="153294"/>
            <a:ext cx="7952642" cy="135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Dicamba Data Summary (1)</a:t>
            </a:r>
            <a:endParaRPr lang="en-US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1724B3F6-8DB3-49BF-9107-5D154F9BF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379484"/>
              </p:ext>
            </p:extLst>
          </p:nvPr>
        </p:nvGraphicFramePr>
        <p:xfrm>
          <a:off x="727016" y="1229043"/>
          <a:ext cx="7675560" cy="542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927">
                  <a:extLst>
                    <a:ext uri="{9D8B030D-6E8A-4147-A177-3AD203B41FA5}">
                      <a16:colId xmlns:a16="http://schemas.microsoft.com/office/drawing/2014/main" val="806703589"/>
                    </a:ext>
                  </a:extLst>
                </a:gridCol>
                <a:gridCol w="753626">
                  <a:extLst>
                    <a:ext uri="{9D8B030D-6E8A-4147-A177-3AD203B41FA5}">
                      <a16:colId xmlns:a16="http://schemas.microsoft.com/office/drawing/2014/main" val="2163789137"/>
                    </a:ext>
                  </a:extLst>
                </a:gridCol>
                <a:gridCol w="713433">
                  <a:extLst>
                    <a:ext uri="{9D8B030D-6E8A-4147-A177-3AD203B41FA5}">
                      <a16:colId xmlns:a16="http://schemas.microsoft.com/office/drawing/2014/main" val="3428173292"/>
                    </a:ext>
                  </a:extLst>
                </a:gridCol>
                <a:gridCol w="743578">
                  <a:extLst>
                    <a:ext uri="{9D8B030D-6E8A-4147-A177-3AD203B41FA5}">
                      <a16:colId xmlns:a16="http://schemas.microsoft.com/office/drawing/2014/main" val="1903918065"/>
                    </a:ext>
                  </a:extLst>
                </a:gridCol>
                <a:gridCol w="592853">
                  <a:extLst>
                    <a:ext uri="{9D8B030D-6E8A-4147-A177-3AD203B41FA5}">
                      <a16:colId xmlns:a16="http://schemas.microsoft.com/office/drawing/2014/main" val="4143881547"/>
                    </a:ext>
                  </a:extLst>
                </a:gridCol>
                <a:gridCol w="558623">
                  <a:extLst>
                    <a:ext uri="{9D8B030D-6E8A-4147-A177-3AD203B41FA5}">
                      <a16:colId xmlns:a16="http://schemas.microsoft.com/office/drawing/2014/main" val="1541148771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3962407414"/>
                    </a:ext>
                  </a:extLst>
                </a:gridCol>
                <a:gridCol w="648449">
                  <a:extLst>
                    <a:ext uri="{9D8B030D-6E8A-4147-A177-3AD203B41FA5}">
                      <a16:colId xmlns:a16="http://schemas.microsoft.com/office/drawing/2014/main" val="2173122374"/>
                    </a:ext>
                  </a:extLst>
                </a:gridCol>
                <a:gridCol w="1057231">
                  <a:extLst>
                    <a:ext uri="{9D8B030D-6E8A-4147-A177-3AD203B41FA5}">
                      <a16:colId xmlns:a16="http://schemas.microsoft.com/office/drawing/2014/main" val="1485699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Samples Analyzed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 w/ Detects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Samp Detects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Detect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Detect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LOD Range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EPA Tolerance (ppm)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6818633"/>
                  </a:ext>
                </a:extLst>
              </a:tr>
              <a:tr h="359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3074321"/>
                  </a:ext>
                </a:extLst>
              </a:tr>
              <a:tr h="341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Bananas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695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Blueberries, Cultivated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9316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Blueberries, Frozen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80574425"/>
                  </a:ext>
                </a:extLst>
              </a:tr>
              <a:tr h="38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Broccoli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82626795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62116839"/>
                  </a:ext>
                </a:extLst>
              </a:tr>
              <a:tr h="382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Celery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0.006 - 0.25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60429149"/>
                  </a:ext>
                </a:extLst>
              </a:tr>
              <a:tr h="36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Grapefruit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93045915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0.006 - 0.15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54318977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Beans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69737463"/>
                  </a:ext>
                </a:extLst>
              </a:tr>
              <a:tr h="37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Lettuce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85749161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0.004 - 0.25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83644696"/>
                  </a:ext>
                </a:extLst>
              </a:tr>
              <a:tr h="331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Nectarines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41957710"/>
                  </a:ext>
                </a:extLst>
              </a:tr>
              <a:tr h="331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56223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AD2A9-4326-4AB6-872C-75C35E14AB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27016" y="153294"/>
            <a:ext cx="7658100" cy="135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Dicamba Data Summary (2)</a:t>
            </a:r>
            <a:endParaRPr lang="en-US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1724B3F6-8DB3-49BF-9107-5D154F9BF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630482"/>
              </p:ext>
            </p:extLst>
          </p:nvPr>
        </p:nvGraphicFramePr>
        <p:xfrm>
          <a:off x="727016" y="1229043"/>
          <a:ext cx="7675560" cy="524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927">
                  <a:extLst>
                    <a:ext uri="{9D8B030D-6E8A-4147-A177-3AD203B41FA5}">
                      <a16:colId xmlns:a16="http://schemas.microsoft.com/office/drawing/2014/main" val="806703589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2163789137"/>
                    </a:ext>
                  </a:extLst>
                </a:gridCol>
                <a:gridCol w="713433">
                  <a:extLst>
                    <a:ext uri="{9D8B030D-6E8A-4147-A177-3AD203B41FA5}">
                      <a16:colId xmlns:a16="http://schemas.microsoft.com/office/drawing/2014/main" val="3428173292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val="1903918065"/>
                    </a:ext>
                  </a:extLst>
                </a:gridCol>
                <a:gridCol w="552660">
                  <a:extLst>
                    <a:ext uri="{9D8B030D-6E8A-4147-A177-3AD203B41FA5}">
                      <a16:colId xmlns:a16="http://schemas.microsoft.com/office/drawing/2014/main" val="4143881547"/>
                    </a:ext>
                  </a:extLst>
                </a:gridCol>
                <a:gridCol w="538526">
                  <a:extLst>
                    <a:ext uri="{9D8B030D-6E8A-4147-A177-3AD203B41FA5}">
                      <a16:colId xmlns:a16="http://schemas.microsoft.com/office/drawing/2014/main" val="1541148771"/>
                    </a:ext>
                  </a:extLst>
                </a:gridCol>
                <a:gridCol w="948630">
                  <a:extLst>
                    <a:ext uri="{9D8B030D-6E8A-4147-A177-3AD203B41FA5}">
                      <a16:colId xmlns:a16="http://schemas.microsoft.com/office/drawing/2014/main" val="3962407414"/>
                    </a:ext>
                  </a:extLst>
                </a:gridCol>
                <a:gridCol w="542611">
                  <a:extLst>
                    <a:ext uri="{9D8B030D-6E8A-4147-A177-3AD203B41FA5}">
                      <a16:colId xmlns:a16="http://schemas.microsoft.com/office/drawing/2014/main" val="2173122374"/>
                    </a:ext>
                  </a:extLst>
                </a:gridCol>
                <a:gridCol w="1067279">
                  <a:extLst>
                    <a:ext uri="{9D8B030D-6E8A-4147-A177-3AD203B41FA5}">
                      <a16:colId xmlns:a16="http://schemas.microsoft.com/office/drawing/2014/main" val="1485699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Samples Analyzed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 w/ Detects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Samp Detects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Detect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Detect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LOD Range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EPA Tolerance (ppm)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681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Peaches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2135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0.006 - 0.02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5882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Spinach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6344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Strawberries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0.074 - 0.25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2837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Squash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35290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Corn, Canned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1091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Corn, Fresh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6400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Corn, Frozen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0.006 - 0.25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813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Peas, Canned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4028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Peas, Frozen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ppm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40258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Water, Finished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15 - 1350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2580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Water, Groundwater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111.555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15 - 67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0623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Water, Untreated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15 - 1350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8511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5" y="296779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PDP Data are </a:t>
            </a:r>
            <a:b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All Publically Available</a:t>
            </a:r>
            <a:endParaRPr lang="en-US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5419"/>
            <a:ext cx="8382000" cy="4923691"/>
          </a:xfrm>
        </p:spPr>
        <p:txBody>
          <a:bodyPr>
            <a:normAutofit/>
          </a:bodyPr>
          <a:lstStyle/>
          <a:p>
            <a:pPr marL="182880" lvl="1" indent="-4572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3200" dirty="0"/>
          </a:p>
          <a:p>
            <a:pPr marL="182880" lvl="1" indent="-4572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Annual Summary</a:t>
            </a:r>
          </a:p>
          <a:p>
            <a:pPr marL="868680" lvl="3" indent="-457200">
              <a:spcBef>
                <a:spcPts val="0"/>
              </a:spcBef>
              <a:spcAft>
                <a:spcPts val="600"/>
              </a:spcAft>
              <a:buSzPct val="80000"/>
              <a:buFont typeface="Courier New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Website </a:t>
            </a:r>
          </a:p>
          <a:p>
            <a:pPr marL="868680" lvl="3" indent="-457200">
              <a:spcBef>
                <a:spcPts val="0"/>
              </a:spcBef>
              <a:spcAft>
                <a:spcPts val="600"/>
              </a:spcAft>
              <a:buSzPct val="80000"/>
              <a:buFont typeface="Courier New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Printed Copy</a:t>
            </a:r>
          </a:p>
          <a:p>
            <a:pPr marL="182880" lvl="1" indent="-4572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Downloadable Database</a:t>
            </a:r>
          </a:p>
          <a:p>
            <a:pPr marL="868680" lvl="3" indent="-457200">
              <a:spcBef>
                <a:spcPts val="0"/>
              </a:spcBef>
              <a:spcAft>
                <a:spcPts val="600"/>
              </a:spcAft>
              <a:buSzPct val="80000"/>
              <a:buFont typeface="Courier New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Data for specific commodity and pesticides</a:t>
            </a:r>
          </a:p>
          <a:p>
            <a:pPr marL="182880" lvl="1" indent="-4572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PDP Database Search App</a:t>
            </a:r>
          </a:p>
          <a:p>
            <a:pPr marL="346075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www.ams.usda.gov/pdp</a:t>
            </a:r>
          </a:p>
        </p:txBody>
      </p:sp>
    </p:spTree>
    <p:extLst>
      <p:ext uri="{BB962C8B-B14F-4D97-AF65-F5344CB8AC3E}">
        <p14:creationId xmlns:p14="http://schemas.microsoft.com/office/powerpoint/2010/main" val="6049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043" y="2286923"/>
            <a:ext cx="7681913" cy="15234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Thank You!</a:t>
            </a:r>
            <a:br>
              <a:rPr lang="en-US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br>
              <a:rPr lang="en-US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Contact:  </a:t>
            </a:r>
            <a:b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Brenda Foos</a:t>
            </a:r>
            <a:b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Director, Monitoring Programs Division</a:t>
            </a:r>
            <a:b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Pesticide Data Program</a:t>
            </a:r>
            <a:b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Brenda.Foos@usda.gov</a:t>
            </a:r>
            <a:b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1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202-572-8167</a:t>
            </a:r>
            <a:endParaRPr lang="en-US" sz="3100" b="1" spc="0" dirty="0">
              <a:ln/>
              <a:solidFill>
                <a:schemeClr val="tx2">
                  <a:lumMod val="50000"/>
                </a:schemeClr>
              </a:solidFill>
              <a:effectLst/>
              <a:latin typeface="+mn-lt"/>
              <a:cs typeface="Aparajit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833"/>
          </a:xfrm>
        </p:spPr>
        <p:txBody>
          <a:bodyPr/>
          <a:lstStyle/>
          <a:p>
            <a:pPr algn="ctr">
              <a:defRPr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Mission</a:t>
            </a:r>
            <a:r>
              <a:rPr lang="en-US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3424334" y="1348435"/>
            <a:ext cx="5384639" cy="47911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Provide high quality, nationally representative pesticide residue data for US foods </a:t>
            </a:r>
          </a:p>
          <a:p>
            <a:pPr lvl="1">
              <a:buSzPct val="80000"/>
              <a:buFont typeface="Courier New" charset="0"/>
              <a:buChar char="o"/>
              <a:defRPr/>
            </a:pPr>
            <a:r>
              <a:rPr lang="en-US" dirty="0"/>
              <a:t>To fulfill USDA’s responsibility under the Food Quality Protection Act of 1996</a:t>
            </a:r>
          </a:p>
          <a:p>
            <a:pPr eaLnBrk="1" hangingPunct="1">
              <a:defRPr/>
            </a:pPr>
            <a:r>
              <a:rPr lang="en-US" sz="2800" dirty="0"/>
              <a:t>Provide EPA with data for dietary risk assessments and pesticide registration review decisions</a:t>
            </a:r>
          </a:p>
          <a:p>
            <a:pPr eaLnBrk="1" hangingPunct="1">
              <a:defRPr/>
            </a:pPr>
            <a:r>
              <a:rPr lang="en-US" sz="2800" dirty="0"/>
              <a:t>Provide information to FDA on violations</a:t>
            </a:r>
          </a:p>
          <a:p>
            <a:pPr>
              <a:defRPr/>
            </a:pPr>
            <a:r>
              <a:rPr lang="en-US" sz="2800" dirty="0"/>
              <a:t>Support marketing of U.S. commodities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615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5" r="25523"/>
          <a:stretch>
            <a:fillRect/>
          </a:stretch>
        </p:blipFill>
        <p:spPr bwMode="auto">
          <a:xfrm>
            <a:off x="139958" y="1245545"/>
            <a:ext cx="3219061" cy="56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3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53225"/>
              </p:ext>
            </p:extLst>
          </p:nvPr>
        </p:nvGraphicFramePr>
        <p:xfrm>
          <a:off x="365760" y="1595120"/>
          <a:ext cx="8432800" cy="476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AD2A9-4326-4AB6-872C-75C35E14AB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8650" y="30416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Approach Overview</a:t>
            </a:r>
          </a:p>
        </p:txBody>
      </p:sp>
    </p:spTree>
    <p:extLst>
      <p:ext uri="{BB962C8B-B14F-4D97-AF65-F5344CB8AC3E}">
        <p14:creationId xmlns:p14="http://schemas.microsoft.com/office/powerpoint/2010/main" val="14567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78" y="254053"/>
            <a:ext cx="7704667" cy="1025875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Participating States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556" y="1298695"/>
            <a:ext cx="3804710" cy="4630057"/>
          </a:xfrm>
        </p:spPr>
        <p:txBody>
          <a:bodyPr anchor="t">
            <a:normAutofit/>
          </a:bodyPr>
          <a:lstStyle/>
          <a:p>
            <a:r>
              <a:rPr lang="en-US" sz="2800" dirty="0"/>
              <a:t>Funded through Cooperative Agreements with States</a:t>
            </a:r>
          </a:p>
          <a:p>
            <a:r>
              <a:rPr lang="en-US" sz="2800" dirty="0"/>
              <a:t>State Departments of Agriculture </a:t>
            </a:r>
          </a:p>
          <a:p>
            <a:r>
              <a:rPr lang="en-US" sz="2800" dirty="0"/>
              <a:t>PDP chemists serve as State liaisons</a:t>
            </a:r>
          </a:p>
          <a:p>
            <a:r>
              <a:rPr lang="en-US" sz="2800" dirty="0"/>
              <a:t>PDP staff provide logistical and operative support</a:t>
            </a:r>
          </a:p>
          <a:p>
            <a:endParaRPr lang="en-US" dirty="0"/>
          </a:p>
        </p:txBody>
      </p:sp>
      <p:grpSp>
        <p:nvGrpSpPr>
          <p:cNvPr id="140" name="Group 1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483" y="1200839"/>
            <a:ext cx="4457061" cy="3750095"/>
            <a:chOff x="-1" y="0"/>
            <a:chExt cx="8362" cy="5940"/>
          </a:xfrm>
        </p:grpSpPr>
        <p:sp>
          <p:nvSpPr>
            <p:cNvPr id="141" name="AutoShape 317"/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8362" cy="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2" name="Freeform 316"/>
            <p:cNvSpPr>
              <a:spLocks/>
            </p:cNvSpPr>
            <p:nvPr/>
          </p:nvSpPr>
          <p:spPr bwMode="auto">
            <a:xfrm>
              <a:off x="682" y="155"/>
              <a:ext cx="48" cy="63"/>
            </a:xfrm>
            <a:custGeom>
              <a:avLst/>
              <a:gdLst>
                <a:gd name="T0" fmla="*/ 0 w 48"/>
                <a:gd name="T1" fmla="*/ 28 h 63"/>
                <a:gd name="T2" fmla="*/ 37 w 48"/>
                <a:gd name="T3" fmla="*/ 0 h 63"/>
                <a:gd name="T4" fmla="*/ 48 w 48"/>
                <a:gd name="T5" fmla="*/ 28 h 63"/>
                <a:gd name="T6" fmla="*/ 40 w 48"/>
                <a:gd name="T7" fmla="*/ 63 h 63"/>
                <a:gd name="T8" fmla="*/ 0 w 48"/>
                <a:gd name="T9" fmla="*/ 2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3"/>
                <a:gd name="T17" fmla="*/ 48 w 48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3">
                  <a:moveTo>
                    <a:pt x="0" y="28"/>
                  </a:moveTo>
                  <a:lnTo>
                    <a:pt x="37" y="0"/>
                  </a:lnTo>
                  <a:lnTo>
                    <a:pt x="48" y="28"/>
                  </a:lnTo>
                  <a:lnTo>
                    <a:pt x="40" y="6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3" name="Freeform 315"/>
            <p:cNvSpPr>
              <a:spLocks/>
            </p:cNvSpPr>
            <p:nvPr/>
          </p:nvSpPr>
          <p:spPr bwMode="auto">
            <a:xfrm>
              <a:off x="1408" y="1894"/>
              <a:ext cx="890" cy="1219"/>
            </a:xfrm>
            <a:custGeom>
              <a:avLst/>
              <a:gdLst>
                <a:gd name="T0" fmla="*/ 192 w 890"/>
                <a:gd name="T1" fmla="*/ 0 h 1219"/>
                <a:gd name="T2" fmla="*/ 625 w 890"/>
                <a:gd name="T3" fmla="*/ 89 h 1219"/>
                <a:gd name="T4" fmla="*/ 592 w 890"/>
                <a:gd name="T5" fmla="*/ 301 h 1219"/>
                <a:gd name="T6" fmla="*/ 890 w 890"/>
                <a:gd name="T7" fmla="*/ 355 h 1219"/>
                <a:gd name="T8" fmla="*/ 775 w 890"/>
                <a:gd name="T9" fmla="*/ 1219 h 1219"/>
                <a:gd name="T10" fmla="*/ 0 w 890"/>
                <a:gd name="T11" fmla="*/ 1073 h 1219"/>
                <a:gd name="T12" fmla="*/ 192 w 890"/>
                <a:gd name="T13" fmla="*/ 0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0"/>
                <a:gd name="T22" fmla="*/ 0 h 1219"/>
                <a:gd name="T23" fmla="*/ 890 w 890"/>
                <a:gd name="T24" fmla="*/ 1219 h 1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0" h="1219">
                  <a:moveTo>
                    <a:pt x="192" y="0"/>
                  </a:moveTo>
                  <a:lnTo>
                    <a:pt x="625" y="89"/>
                  </a:lnTo>
                  <a:lnTo>
                    <a:pt x="592" y="301"/>
                  </a:lnTo>
                  <a:lnTo>
                    <a:pt x="890" y="355"/>
                  </a:lnTo>
                  <a:lnTo>
                    <a:pt x="775" y="1219"/>
                  </a:lnTo>
                  <a:lnTo>
                    <a:pt x="0" y="10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4" name="Freeform 314"/>
            <p:cNvSpPr>
              <a:spLocks/>
            </p:cNvSpPr>
            <p:nvPr/>
          </p:nvSpPr>
          <p:spPr bwMode="auto">
            <a:xfrm>
              <a:off x="157" y="621"/>
              <a:ext cx="1256" cy="1167"/>
            </a:xfrm>
            <a:custGeom>
              <a:avLst/>
              <a:gdLst>
                <a:gd name="T0" fmla="*/ 0 w 1256"/>
                <a:gd name="T1" fmla="*/ 872 h 1167"/>
                <a:gd name="T2" fmla="*/ 55 w 1256"/>
                <a:gd name="T3" fmla="*/ 575 h 1167"/>
                <a:gd name="T4" fmla="*/ 118 w 1256"/>
                <a:gd name="T5" fmla="*/ 489 h 1167"/>
                <a:gd name="T6" fmla="*/ 271 w 1256"/>
                <a:gd name="T7" fmla="*/ 0 h 1167"/>
                <a:gd name="T8" fmla="*/ 352 w 1256"/>
                <a:gd name="T9" fmla="*/ 24 h 1167"/>
                <a:gd name="T10" fmla="*/ 355 w 1256"/>
                <a:gd name="T11" fmla="*/ 46 h 1167"/>
                <a:gd name="T12" fmla="*/ 374 w 1256"/>
                <a:gd name="T13" fmla="*/ 48 h 1167"/>
                <a:gd name="T14" fmla="*/ 469 w 1256"/>
                <a:gd name="T15" fmla="*/ 218 h 1167"/>
                <a:gd name="T16" fmla="*/ 577 w 1256"/>
                <a:gd name="T17" fmla="*/ 212 h 1167"/>
                <a:gd name="T18" fmla="*/ 656 w 1256"/>
                <a:gd name="T19" fmla="*/ 252 h 1167"/>
                <a:gd name="T20" fmla="*/ 694 w 1256"/>
                <a:gd name="T21" fmla="*/ 246 h 1167"/>
                <a:gd name="T22" fmla="*/ 936 w 1256"/>
                <a:gd name="T23" fmla="*/ 252 h 1167"/>
                <a:gd name="T24" fmla="*/ 1210 w 1256"/>
                <a:gd name="T25" fmla="*/ 324 h 1167"/>
                <a:gd name="T26" fmla="*/ 1223 w 1256"/>
                <a:gd name="T27" fmla="*/ 359 h 1167"/>
                <a:gd name="T28" fmla="*/ 1256 w 1256"/>
                <a:gd name="T29" fmla="*/ 413 h 1167"/>
                <a:gd name="T30" fmla="*/ 1163 w 1256"/>
                <a:gd name="T31" fmla="*/ 573 h 1167"/>
                <a:gd name="T32" fmla="*/ 1103 w 1256"/>
                <a:gd name="T33" fmla="*/ 632 h 1167"/>
                <a:gd name="T34" fmla="*/ 1095 w 1256"/>
                <a:gd name="T35" fmla="*/ 674 h 1167"/>
                <a:gd name="T36" fmla="*/ 1131 w 1256"/>
                <a:gd name="T37" fmla="*/ 718 h 1167"/>
                <a:gd name="T38" fmla="*/ 1092 w 1256"/>
                <a:gd name="T39" fmla="*/ 816 h 1167"/>
                <a:gd name="T40" fmla="*/ 1015 w 1256"/>
                <a:gd name="T41" fmla="*/ 1167 h 1167"/>
                <a:gd name="T42" fmla="*/ 590 w 1256"/>
                <a:gd name="T43" fmla="*/ 1053 h 1167"/>
                <a:gd name="T44" fmla="*/ 0 w 1256"/>
                <a:gd name="T45" fmla="*/ 872 h 1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6"/>
                <a:gd name="T70" fmla="*/ 0 h 1167"/>
                <a:gd name="T71" fmla="*/ 1256 w 1256"/>
                <a:gd name="T72" fmla="*/ 1167 h 11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6" h="1167">
                  <a:moveTo>
                    <a:pt x="0" y="872"/>
                  </a:moveTo>
                  <a:lnTo>
                    <a:pt x="55" y="575"/>
                  </a:lnTo>
                  <a:lnTo>
                    <a:pt x="118" y="489"/>
                  </a:lnTo>
                  <a:lnTo>
                    <a:pt x="271" y="0"/>
                  </a:lnTo>
                  <a:lnTo>
                    <a:pt x="352" y="24"/>
                  </a:lnTo>
                  <a:lnTo>
                    <a:pt x="355" y="46"/>
                  </a:lnTo>
                  <a:lnTo>
                    <a:pt x="374" y="48"/>
                  </a:lnTo>
                  <a:lnTo>
                    <a:pt x="469" y="218"/>
                  </a:lnTo>
                  <a:lnTo>
                    <a:pt x="577" y="212"/>
                  </a:lnTo>
                  <a:lnTo>
                    <a:pt x="656" y="252"/>
                  </a:lnTo>
                  <a:lnTo>
                    <a:pt x="694" y="246"/>
                  </a:lnTo>
                  <a:lnTo>
                    <a:pt x="936" y="252"/>
                  </a:lnTo>
                  <a:lnTo>
                    <a:pt x="1210" y="324"/>
                  </a:lnTo>
                  <a:lnTo>
                    <a:pt x="1223" y="359"/>
                  </a:lnTo>
                  <a:lnTo>
                    <a:pt x="1256" y="413"/>
                  </a:lnTo>
                  <a:lnTo>
                    <a:pt x="1163" y="573"/>
                  </a:lnTo>
                  <a:lnTo>
                    <a:pt x="1103" y="632"/>
                  </a:lnTo>
                  <a:lnTo>
                    <a:pt x="1095" y="674"/>
                  </a:lnTo>
                  <a:lnTo>
                    <a:pt x="1131" y="718"/>
                  </a:lnTo>
                  <a:lnTo>
                    <a:pt x="1092" y="816"/>
                  </a:lnTo>
                  <a:lnTo>
                    <a:pt x="1015" y="1167"/>
                  </a:lnTo>
                  <a:lnTo>
                    <a:pt x="590" y="1053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5" name="Freeform 313"/>
            <p:cNvSpPr>
              <a:spLocks/>
            </p:cNvSpPr>
            <p:nvPr/>
          </p:nvSpPr>
          <p:spPr bwMode="auto">
            <a:xfrm>
              <a:off x="599" y="1676"/>
              <a:ext cx="1000" cy="1699"/>
            </a:xfrm>
            <a:custGeom>
              <a:avLst/>
              <a:gdLst>
                <a:gd name="T0" fmla="*/ 0 w 1000"/>
                <a:gd name="T1" fmla="*/ 624 h 1699"/>
                <a:gd name="T2" fmla="*/ 636 w 1000"/>
                <a:gd name="T3" fmla="*/ 1699 h 1699"/>
                <a:gd name="T4" fmla="*/ 662 w 1000"/>
                <a:gd name="T5" fmla="*/ 1471 h 1699"/>
                <a:gd name="T6" fmla="*/ 696 w 1000"/>
                <a:gd name="T7" fmla="*/ 1458 h 1699"/>
                <a:gd name="T8" fmla="*/ 757 w 1000"/>
                <a:gd name="T9" fmla="*/ 1499 h 1699"/>
                <a:gd name="T10" fmla="*/ 809 w 1000"/>
                <a:gd name="T11" fmla="*/ 1294 h 1699"/>
                <a:gd name="T12" fmla="*/ 1000 w 1000"/>
                <a:gd name="T13" fmla="*/ 216 h 1699"/>
                <a:gd name="T14" fmla="*/ 574 w 1000"/>
                <a:gd name="T15" fmla="*/ 113 h 1699"/>
                <a:gd name="T16" fmla="*/ 149 w 1000"/>
                <a:gd name="T17" fmla="*/ 0 h 1699"/>
                <a:gd name="T18" fmla="*/ 0 w 1000"/>
                <a:gd name="T19" fmla="*/ 624 h 16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"/>
                <a:gd name="T31" fmla="*/ 0 h 1699"/>
                <a:gd name="T32" fmla="*/ 1000 w 1000"/>
                <a:gd name="T33" fmla="*/ 1699 h 16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" h="1699">
                  <a:moveTo>
                    <a:pt x="0" y="624"/>
                  </a:moveTo>
                  <a:lnTo>
                    <a:pt x="636" y="1699"/>
                  </a:lnTo>
                  <a:lnTo>
                    <a:pt x="662" y="1471"/>
                  </a:lnTo>
                  <a:lnTo>
                    <a:pt x="696" y="1458"/>
                  </a:lnTo>
                  <a:lnTo>
                    <a:pt x="757" y="1499"/>
                  </a:lnTo>
                  <a:lnTo>
                    <a:pt x="809" y="1294"/>
                  </a:lnTo>
                  <a:lnTo>
                    <a:pt x="1000" y="216"/>
                  </a:lnTo>
                  <a:lnTo>
                    <a:pt x="574" y="113"/>
                  </a:lnTo>
                  <a:lnTo>
                    <a:pt x="149" y="0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6" name="Freeform 312"/>
            <p:cNvSpPr>
              <a:spLocks/>
            </p:cNvSpPr>
            <p:nvPr/>
          </p:nvSpPr>
          <p:spPr bwMode="auto">
            <a:xfrm>
              <a:off x="1172" y="316"/>
              <a:ext cx="942" cy="1661"/>
            </a:xfrm>
            <a:custGeom>
              <a:avLst/>
              <a:gdLst>
                <a:gd name="T0" fmla="*/ 0 w 942"/>
                <a:gd name="T1" fmla="*/ 1473 h 1661"/>
                <a:gd name="T2" fmla="*/ 76 w 942"/>
                <a:gd name="T3" fmla="*/ 1123 h 1661"/>
                <a:gd name="T4" fmla="*/ 115 w 942"/>
                <a:gd name="T5" fmla="*/ 1024 h 1661"/>
                <a:gd name="T6" fmla="*/ 79 w 942"/>
                <a:gd name="T7" fmla="*/ 980 h 1661"/>
                <a:gd name="T8" fmla="*/ 88 w 942"/>
                <a:gd name="T9" fmla="*/ 938 h 1661"/>
                <a:gd name="T10" fmla="*/ 147 w 942"/>
                <a:gd name="T11" fmla="*/ 879 h 1661"/>
                <a:gd name="T12" fmla="*/ 241 w 942"/>
                <a:gd name="T13" fmla="*/ 719 h 1661"/>
                <a:gd name="T14" fmla="*/ 208 w 942"/>
                <a:gd name="T15" fmla="*/ 665 h 1661"/>
                <a:gd name="T16" fmla="*/ 195 w 942"/>
                <a:gd name="T17" fmla="*/ 629 h 1661"/>
                <a:gd name="T18" fmla="*/ 200 w 942"/>
                <a:gd name="T19" fmla="*/ 538 h 1661"/>
                <a:gd name="T20" fmla="*/ 314 w 942"/>
                <a:gd name="T21" fmla="*/ 0 h 1661"/>
                <a:gd name="T22" fmla="*/ 438 w 942"/>
                <a:gd name="T23" fmla="*/ 27 h 1661"/>
                <a:gd name="T24" fmla="*/ 396 w 942"/>
                <a:gd name="T25" fmla="*/ 240 h 1661"/>
                <a:gd name="T26" fmla="*/ 424 w 942"/>
                <a:gd name="T27" fmla="*/ 315 h 1661"/>
                <a:gd name="T28" fmla="*/ 427 w 942"/>
                <a:gd name="T29" fmla="*/ 360 h 1661"/>
                <a:gd name="T30" fmla="*/ 414 w 942"/>
                <a:gd name="T31" fmla="*/ 370 h 1661"/>
                <a:gd name="T32" fmla="*/ 460 w 942"/>
                <a:gd name="T33" fmla="*/ 418 h 1661"/>
                <a:gd name="T34" fmla="*/ 509 w 942"/>
                <a:gd name="T35" fmla="*/ 555 h 1661"/>
                <a:gd name="T36" fmla="*/ 526 w 942"/>
                <a:gd name="T37" fmla="*/ 675 h 1661"/>
                <a:gd name="T38" fmla="*/ 533 w 942"/>
                <a:gd name="T39" fmla="*/ 740 h 1661"/>
                <a:gd name="T40" fmla="*/ 498 w 942"/>
                <a:gd name="T41" fmla="*/ 801 h 1661"/>
                <a:gd name="T42" fmla="*/ 523 w 942"/>
                <a:gd name="T43" fmla="*/ 829 h 1661"/>
                <a:gd name="T44" fmla="*/ 588 w 942"/>
                <a:gd name="T45" fmla="*/ 788 h 1661"/>
                <a:gd name="T46" fmla="*/ 632 w 942"/>
                <a:gd name="T47" fmla="*/ 1003 h 1661"/>
                <a:gd name="T48" fmla="*/ 663 w 942"/>
                <a:gd name="T49" fmla="*/ 1011 h 1661"/>
                <a:gd name="T50" fmla="*/ 669 w 942"/>
                <a:gd name="T51" fmla="*/ 1073 h 1661"/>
                <a:gd name="T52" fmla="*/ 754 w 942"/>
                <a:gd name="T53" fmla="*/ 1098 h 1661"/>
                <a:gd name="T54" fmla="*/ 885 w 942"/>
                <a:gd name="T55" fmla="*/ 1100 h 1661"/>
                <a:gd name="T56" fmla="*/ 942 w 942"/>
                <a:gd name="T57" fmla="*/ 1129 h 1661"/>
                <a:gd name="T58" fmla="*/ 860 w 942"/>
                <a:gd name="T59" fmla="*/ 1661 h 1661"/>
                <a:gd name="T60" fmla="*/ 427 w 942"/>
                <a:gd name="T61" fmla="*/ 1576 h 1661"/>
                <a:gd name="T62" fmla="*/ 0 w 942"/>
                <a:gd name="T63" fmla="*/ 1473 h 16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2"/>
                <a:gd name="T97" fmla="*/ 0 h 1661"/>
                <a:gd name="T98" fmla="*/ 942 w 942"/>
                <a:gd name="T99" fmla="*/ 1661 h 16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2" h="1661">
                  <a:moveTo>
                    <a:pt x="0" y="1473"/>
                  </a:moveTo>
                  <a:lnTo>
                    <a:pt x="76" y="1123"/>
                  </a:lnTo>
                  <a:lnTo>
                    <a:pt x="115" y="1024"/>
                  </a:lnTo>
                  <a:lnTo>
                    <a:pt x="79" y="980"/>
                  </a:lnTo>
                  <a:lnTo>
                    <a:pt x="88" y="938"/>
                  </a:lnTo>
                  <a:lnTo>
                    <a:pt x="147" y="879"/>
                  </a:lnTo>
                  <a:lnTo>
                    <a:pt x="241" y="719"/>
                  </a:lnTo>
                  <a:lnTo>
                    <a:pt x="208" y="665"/>
                  </a:lnTo>
                  <a:lnTo>
                    <a:pt x="195" y="629"/>
                  </a:lnTo>
                  <a:lnTo>
                    <a:pt x="200" y="538"/>
                  </a:lnTo>
                  <a:lnTo>
                    <a:pt x="314" y="0"/>
                  </a:lnTo>
                  <a:lnTo>
                    <a:pt x="438" y="27"/>
                  </a:lnTo>
                  <a:lnTo>
                    <a:pt x="396" y="240"/>
                  </a:lnTo>
                  <a:lnTo>
                    <a:pt x="424" y="315"/>
                  </a:lnTo>
                  <a:lnTo>
                    <a:pt x="427" y="360"/>
                  </a:lnTo>
                  <a:lnTo>
                    <a:pt x="414" y="370"/>
                  </a:lnTo>
                  <a:lnTo>
                    <a:pt x="460" y="418"/>
                  </a:lnTo>
                  <a:lnTo>
                    <a:pt x="509" y="555"/>
                  </a:lnTo>
                  <a:lnTo>
                    <a:pt x="526" y="675"/>
                  </a:lnTo>
                  <a:lnTo>
                    <a:pt x="533" y="740"/>
                  </a:lnTo>
                  <a:lnTo>
                    <a:pt x="498" y="801"/>
                  </a:lnTo>
                  <a:lnTo>
                    <a:pt x="523" y="829"/>
                  </a:lnTo>
                  <a:lnTo>
                    <a:pt x="588" y="788"/>
                  </a:lnTo>
                  <a:lnTo>
                    <a:pt x="632" y="1003"/>
                  </a:lnTo>
                  <a:lnTo>
                    <a:pt x="663" y="1011"/>
                  </a:lnTo>
                  <a:lnTo>
                    <a:pt x="669" y="1073"/>
                  </a:lnTo>
                  <a:lnTo>
                    <a:pt x="754" y="1098"/>
                  </a:lnTo>
                  <a:lnTo>
                    <a:pt x="885" y="1100"/>
                  </a:lnTo>
                  <a:lnTo>
                    <a:pt x="942" y="1129"/>
                  </a:lnTo>
                  <a:lnTo>
                    <a:pt x="860" y="1661"/>
                  </a:lnTo>
                  <a:lnTo>
                    <a:pt x="427" y="1576"/>
                  </a:lnTo>
                  <a:lnTo>
                    <a:pt x="0" y="147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7" name="Freeform 311"/>
            <p:cNvSpPr>
              <a:spLocks/>
            </p:cNvSpPr>
            <p:nvPr/>
          </p:nvSpPr>
          <p:spPr bwMode="auto">
            <a:xfrm>
              <a:off x="1569" y="342"/>
              <a:ext cx="1613" cy="1127"/>
            </a:xfrm>
            <a:custGeom>
              <a:avLst/>
              <a:gdLst>
                <a:gd name="T0" fmla="*/ 27 w 1613"/>
                <a:gd name="T1" fmla="*/ 287 h 1127"/>
                <a:gd name="T2" fmla="*/ 30 w 1613"/>
                <a:gd name="T3" fmla="*/ 333 h 1127"/>
                <a:gd name="T4" fmla="*/ 17 w 1613"/>
                <a:gd name="T5" fmla="*/ 342 h 1127"/>
                <a:gd name="T6" fmla="*/ 63 w 1613"/>
                <a:gd name="T7" fmla="*/ 391 h 1127"/>
                <a:gd name="T8" fmla="*/ 113 w 1613"/>
                <a:gd name="T9" fmla="*/ 527 h 1127"/>
                <a:gd name="T10" fmla="*/ 130 w 1613"/>
                <a:gd name="T11" fmla="*/ 648 h 1127"/>
                <a:gd name="T12" fmla="*/ 137 w 1613"/>
                <a:gd name="T13" fmla="*/ 713 h 1127"/>
                <a:gd name="T14" fmla="*/ 103 w 1613"/>
                <a:gd name="T15" fmla="*/ 774 h 1127"/>
                <a:gd name="T16" fmla="*/ 127 w 1613"/>
                <a:gd name="T17" fmla="*/ 802 h 1127"/>
                <a:gd name="T18" fmla="*/ 192 w 1613"/>
                <a:gd name="T19" fmla="*/ 761 h 1127"/>
                <a:gd name="T20" fmla="*/ 237 w 1613"/>
                <a:gd name="T21" fmla="*/ 976 h 1127"/>
                <a:gd name="T22" fmla="*/ 267 w 1613"/>
                <a:gd name="T23" fmla="*/ 984 h 1127"/>
                <a:gd name="T24" fmla="*/ 273 w 1613"/>
                <a:gd name="T25" fmla="*/ 1045 h 1127"/>
                <a:gd name="T26" fmla="*/ 294 w 1613"/>
                <a:gd name="T27" fmla="*/ 1076 h 1127"/>
                <a:gd name="T28" fmla="*/ 358 w 1613"/>
                <a:gd name="T29" fmla="*/ 1071 h 1127"/>
                <a:gd name="T30" fmla="*/ 489 w 1613"/>
                <a:gd name="T31" fmla="*/ 1073 h 1127"/>
                <a:gd name="T32" fmla="*/ 547 w 1613"/>
                <a:gd name="T33" fmla="*/ 1102 h 1127"/>
                <a:gd name="T34" fmla="*/ 563 w 1613"/>
                <a:gd name="T35" fmla="*/ 990 h 1127"/>
                <a:gd name="T36" fmla="*/ 1001 w 1613"/>
                <a:gd name="T37" fmla="*/ 1065 h 1127"/>
                <a:gd name="T38" fmla="*/ 1539 w 1613"/>
                <a:gd name="T39" fmla="*/ 1127 h 1127"/>
                <a:gd name="T40" fmla="*/ 1558 w 1613"/>
                <a:gd name="T41" fmla="*/ 922 h 1127"/>
                <a:gd name="T42" fmla="*/ 1613 w 1613"/>
                <a:gd name="T43" fmla="*/ 264 h 1127"/>
                <a:gd name="T44" fmla="*/ 897 w 1613"/>
                <a:gd name="T45" fmla="*/ 172 h 1127"/>
                <a:gd name="T46" fmla="*/ 544 w 1613"/>
                <a:gd name="T47" fmla="*/ 108 h 1127"/>
                <a:gd name="T48" fmla="*/ 42 w 1613"/>
                <a:gd name="T49" fmla="*/ 0 h 1127"/>
                <a:gd name="T50" fmla="*/ 0 w 1613"/>
                <a:gd name="T51" fmla="*/ 212 h 1127"/>
                <a:gd name="T52" fmla="*/ 27 w 1613"/>
                <a:gd name="T53" fmla="*/ 287 h 1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3"/>
                <a:gd name="T82" fmla="*/ 0 h 1127"/>
                <a:gd name="T83" fmla="*/ 1613 w 1613"/>
                <a:gd name="T84" fmla="*/ 1127 h 1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3" h="1127">
                  <a:moveTo>
                    <a:pt x="27" y="287"/>
                  </a:moveTo>
                  <a:lnTo>
                    <a:pt x="30" y="333"/>
                  </a:lnTo>
                  <a:lnTo>
                    <a:pt x="17" y="342"/>
                  </a:lnTo>
                  <a:lnTo>
                    <a:pt x="63" y="391"/>
                  </a:lnTo>
                  <a:lnTo>
                    <a:pt x="113" y="527"/>
                  </a:lnTo>
                  <a:lnTo>
                    <a:pt x="130" y="648"/>
                  </a:lnTo>
                  <a:lnTo>
                    <a:pt x="137" y="713"/>
                  </a:lnTo>
                  <a:lnTo>
                    <a:pt x="103" y="774"/>
                  </a:lnTo>
                  <a:lnTo>
                    <a:pt x="127" y="802"/>
                  </a:lnTo>
                  <a:lnTo>
                    <a:pt x="192" y="761"/>
                  </a:lnTo>
                  <a:lnTo>
                    <a:pt x="237" y="976"/>
                  </a:lnTo>
                  <a:lnTo>
                    <a:pt x="267" y="984"/>
                  </a:lnTo>
                  <a:lnTo>
                    <a:pt x="273" y="1045"/>
                  </a:lnTo>
                  <a:lnTo>
                    <a:pt x="294" y="1076"/>
                  </a:lnTo>
                  <a:lnTo>
                    <a:pt x="358" y="1071"/>
                  </a:lnTo>
                  <a:lnTo>
                    <a:pt x="489" y="1073"/>
                  </a:lnTo>
                  <a:lnTo>
                    <a:pt x="547" y="1102"/>
                  </a:lnTo>
                  <a:lnTo>
                    <a:pt x="563" y="990"/>
                  </a:lnTo>
                  <a:lnTo>
                    <a:pt x="1001" y="1065"/>
                  </a:lnTo>
                  <a:lnTo>
                    <a:pt x="1539" y="1127"/>
                  </a:lnTo>
                  <a:lnTo>
                    <a:pt x="1558" y="922"/>
                  </a:lnTo>
                  <a:lnTo>
                    <a:pt x="1613" y="264"/>
                  </a:lnTo>
                  <a:lnTo>
                    <a:pt x="897" y="172"/>
                  </a:lnTo>
                  <a:lnTo>
                    <a:pt x="544" y="108"/>
                  </a:lnTo>
                  <a:lnTo>
                    <a:pt x="42" y="0"/>
                  </a:lnTo>
                  <a:lnTo>
                    <a:pt x="0" y="212"/>
                  </a:lnTo>
                  <a:lnTo>
                    <a:pt x="27" y="28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8" name="Freeform 310"/>
            <p:cNvSpPr>
              <a:spLocks/>
            </p:cNvSpPr>
            <p:nvPr/>
          </p:nvSpPr>
          <p:spPr bwMode="auto">
            <a:xfrm>
              <a:off x="1999" y="1333"/>
              <a:ext cx="1108" cy="1001"/>
            </a:xfrm>
            <a:custGeom>
              <a:avLst/>
              <a:gdLst>
                <a:gd name="T0" fmla="*/ 0 w 1108"/>
                <a:gd name="T1" fmla="*/ 858 h 1001"/>
                <a:gd name="T2" fmla="*/ 131 w 1108"/>
                <a:gd name="T3" fmla="*/ 0 h 1001"/>
                <a:gd name="T4" fmla="*/ 569 w 1108"/>
                <a:gd name="T5" fmla="*/ 75 h 1001"/>
                <a:gd name="T6" fmla="*/ 1108 w 1108"/>
                <a:gd name="T7" fmla="*/ 136 h 1001"/>
                <a:gd name="T8" fmla="*/ 1072 w 1108"/>
                <a:gd name="T9" fmla="*/ 570 h 1001"/>
                <a:gd name="T10" fmla="*/ 1037 w 1108"/>
                <a:gd name="T11" fmla="*/ 1001 h 1001"/>
                <a:gd name="T12" fmla="*/ 298 w 1108"/>
                <a:gd name="T13" fmla="*/ 912 h 1001"/>
                <a:gd name="T14" fmla="*/ 0 w 1108"/>
                <a:gd name="T15" fmla="*/ 858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8"/>
                <a:gd name="T25" fmla="*/ 0 h 1001"/>
                <a:gd name="T26" fmla="*/ 1108 w 1108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8" h="1001">
                  <a:moveTo>
                    <a:pt x="0" y="858"/>
                  </a:moveTo>
                  <a:lnTo>
                    <a:pt x="131" y="0"/>
                  </a:lnTo>
                  <a:lnTo>
                    <a:pt x="569" y="75"/>
                  </a:lnTo>
                  <a:lnTo>
                    <a:pt x="1108" y="136"/>
                  </a:lnTo>
                  <a:lnTo>
                    <a:pt x="1072" y="570"/>
                  </a:lnTo>
                  <a:lnTo>
                    <a:pt x="1037" y="1001"/>
                  </a:lnTo>
                  <a:lnTo>
                    <a:pt x="298" y="912"/>
                  </a:lnTo>
                  <a:lnTo>
                    <a:pt x="0" y="85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2185" y="2248"/>
              <a:ext cx="1145" cy="992"/>
            </a:xfrm>
            <a:custGeom>
              <a:avLst/>
              <a:gdLst>
                <a:gd name="T0" fmla="*/ 115 w 1145"/>
                <a:gd name="T1" fmla="*/ 0 h 992"/>
                <a:gd name="T2" fmla="*/ 851 w 1145"/>
                <a:gd name="T3" fmla="*/ 89 h 992"/>
                <a:gd name="T4" fmla="*/ 1145 w 1145"/>
                <a:gd name="T5" fmla="*/ 120 h 992"/>
                <a:gd name="T6" fmla="*/ 1131 w 1145"/>
                <a:gd name="T7" fmla="*/ 332 h 992"/>
                <a:gd name="T8" fmla="*/ 1093 w 1145"/>
                <a:gd name="T9" fmla="*/ 992 h 992"/>
                <a:gd name="T10" fmla="*/ 943 w 1145"/>
                <a:gd name="T11" fmla="*/ 979 h 992"/>
                <a:gd name="T12" fmla="*/ 473 w 1145"/>
                <a:gd name="T13" fmla="*/ 933 h 992"/>
                <a:gd name="T14" fmla="*/ 0 w 1145"/>
                <a:gd name="T15" fmla="*/ 865 h 992"/>
                <a:gd name="T16" fmla="*/ 115 w 1145"/>
                <a:gd name="T17" fmla="*/ 0 h 9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5"/>
                <a:gd name="T28" fmla="*/ 0 h 992"/>
                <a:gd name="T29" fmla="*/ 1145 w 1145"/>
                <a:gd name="T30" fmla="*/ 992 h 9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5" h="992">
                  <a:moveTo>
                    <a:pt x="115" y="0"/>
                  </a:moveTo>
                  <a:lnTo>
                    <a:pt x="851" y="89"/>
                  </a:lnTo>
                  <a:lnTo>
                    <a:pt x="1145" y="120"/>
                  </a:lnTo>
                  <a:lnTo>
                    <a:pt x="1131" y="332"/>
                  </a:lnTo>
                  <a:lnTo>
                    <a:pt x="1093" y="992"/>
                  </a:lnTo>
                  <a:lnTo>
                    <a:pt x="943" y="979"/>
                  </a:lnTo>
                  <a:lnTo>
                    <a:pt x="473" y="933"/>
                  </a:lnTo>
                  <a:lnTo>
                    <a:pt x="0" y="8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0" name="Freeform 308"/>
            <p:cNvSpPr>
              <a:spLocks/>
            </p:cNvSpPr>
            <p:nvPr/>
          </p:nvSpPr>
          <p:spPr bwMode="auto">
            <a:xfrm>
              <a:off x="3127" y="606"/>
              <a:ext cx="1035" cy="719"/>
            </a:xfrm>
            <a:custGeom>
              <a:avLst/>
              <a:gdLst>
                <a:gd name="T0" fmla="*/ 55 w 1035"/>
                <a:gd name="T1" fmla="*/ 0 h 719"/>
                <a:gd name="T2" fmla="*/ 956 w 1035"/>
                <a:gd name="T3" fmla="*/ 54 h 719"/>
                <a:gd name="T4" fmla="*/ 961 w 1035"/>
                <a:gd name="T5" fmla="*/ 233 h 719"/>
                <a:gd name="T6" fmla="*/ 1002 w 1035"/>
                <a:gd name="T7" fmla="*/ 378 h 719"/>
                <a:gd name="T8" fmla="*/ 1007 w 1035"/>
                <a:gd name="T9" fmla="*/ 567 h 719"/>
                <a:gd name="T10" fmla="*/ 1035 w 1035"/>
                <a:gd name="T11" fmla="*/ 719 h 719"/>
                <a:gd name="T12" fmla="*/ 491 w 1035"/>
                <a:gd name="T13" fmla="*/ 701 h 719"/>
                <a:gd name="T14" fmla="*/ 0 w 1035"/>
                <a:gd name="T15" fmla="*/ 660 h 719"/>
                <a:gd name="T16" fmla="*/ 55 w 1035"/>
                <a:gd name="T17" fmla="*/ 0 h 7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5"/>
                <a:gd name="T28" fmla="*/ 0 h 719"/>
                <a:gd name="T29" fmla="*/ 1035 w 1035"/>
                <a:gd name="T30" fmla="*/ 719 h 7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5" h="719">
                  <a:moveTo>
                    <a:pt x="55" y="0"/>
                  </a:moveTo>
                  <a:lnTo>
                    <a:pt x="956" y="54"/>
                  </a:lnTo>
                  <a:lnTo>
                    <a:pt x="961" y="233"/>
                  </a:lnTo>
                  <a:lnTo>
                    <a:pt x="1002" y="378"/>
                  </a:lnTo>
                  <a:lnTo>
                    <a:pt x="1007" y="567"/>
                  </a:lnTo>
                  <a:lnTo>
                    <a:pt x="1035" y="719"/>
                  </a:lnTo>
                  <a:lnTo>
                    <a:pt x="491" y="701"/>
                  </a:lnTo>
                  <a:lnTo>
                    <a:pt x="0" y="66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1" name="Freeform 307"/>
            <p:cNvSpPr>
              <a:spLocks/>
            </p:cNvSpPr>
            <p:nvPr/>
          </p:nvSpPr>
          <p:spPr bwMode="auto">
            <a:xfrm>
              <a:off x="3071" y="1267"/>
              <a:ext cx="1106" cy="814"/>
            </a:xfrm>
            <a:custGeom>
              <a:avLst/>
              <a:gdLst>
                <a:gd name="T0" fmla="*/ 55 w 1106"/>
                <a:gd name="T1" fmla="*/ 0 h 814"/>
                <a:gd name="T2" fmla="*/ 546 w 1106"/>
                <a:gd name="T3" fmla="*/ 41 h 814"/>
                <a:gd name="T4" fmla="*/ 1090 w 1106"/>
                <a:gd name="T5" fmla="*/ 59 h 814"/>
                <a:gd name="T6" fmla="*/ 1051 w 1106"/>
                <a:gd name="T7" fmla="*/ 137 h 814"/>
                <a:gd name="T8" fmla="*/ 1106 w 1106"/>
                <a:gd name="T9" fmla="*/ 192 h 814"/>
                <a:gd name="T10" fmla="*/ 1103 w 1106"/>
                <a:gd name="T11" fmla="*/ 592 h 814"/>
                <a:gd name="T12" fmla="*/ 1082 w 1106"/>
                <a:gd name="T13" fmla="*/ 589 h 814"/>
                <a:gd name="T14" fmla="*/ 1082 w 1106"/>
                <a:gd name="T15" fmla="*/ 642 h 814"/>
                <a:gd name="T16" fmla="*/ 1101 w 1106"/>
                <a:gd name="T17" fmla="*/ 678 h 814"/>
                <a:gd name="T18" fmla="*/ 1090 w 1106"/>
                <a:gd name="T19" fmla="*/ 718 h 814"/>
                <a:gd name="T20" fmla="*/ 1101 w 1106"/>
                <a:gd name="T21" fmla="*/ 814 h 814"/>
                <a:gd name="T22" fmla="*/ 1076 w 1106"/>
                <a:gd name="T23" fmla="*/ 801 h 814"/>
                <a:gd name="T24" fmla="*/ 1047 w 1106"/>
                <a:gd name="T25" fmla="*/ 769 h 814"/>
                <a:gd name="T26" fmla="*/ 950 w 1106"/>
                <a:gd name="T27" fmla="*/ 731 h 814"/>
                <a:gd name="T28" fmla="*/ 854 w 1106"/>
                <a:gd name="T29" fmla="*/ 738 h 814"/>
                <a:gd name="T30" fmla="*/ 799 w 1106"/>
                <a:gd name="T31" fmla="*/ 691 h 814"/>
                <a:gd name="T32" fmla="*/ 0 w 1106"/>
                <a:gd name="T33" fmla="*/ 639 h 814"/>
                <a:gd name="T34" fmla="*/ 55 w 1106"/>
                <a:gd name="T35" fmla="*/ 0 h 8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6"/>
                <a:gd name="T55" fmla="*/ 0 h 814"/>
                <a:gd name="T56" fmla="*/ 1106 w 1106"/>
                <a:gd name="T57" fmla="*/ 814 h 8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6" h="814">
                  <a:moveTo>
                    <a:pt x="55" y="0"/>
                  </a:moveTo>
                  <a:lnTo>
                    <a:pt x="546" y="41"/>
                  </a:lnTo>
                  <a:lnTo>
                    <a:pt x="1090" y="59"/>
                  </a:lnTo>
                  <a:lnTo>
                    <a:pt x="1051" y="137"/>
                  </a:lnTo>
                  <a:lnTo>
                    <a:pt x="1106" y="192"/>
                  </a:lnTo>
                  <a:lnTo>
                    <a:pt x="1103" y="592"/>
                  </a:lnTo>
                  <a:lnTo>
                    <a:pt x="1082" y="589"/>
                  </a:lnTo>
                  <a:lnTo>
                    <a:pt x="1082" y="642"/>
                  </a:lnTo>
                  <a:lnTo>
                    <a:pt x="1101" y="678"/>
                  </a:lnTo>
                  <a:lnTo>
                    <a:pt x="1090" y="718"/>
                  </a:lnTo>
                  <a:lnTo>
                    <a:pt x="1101" y="814"/>
                  </a:lnTo>
                  <a:lnTo>
                    <a:pt x="1076" y="801"/>
                  </a:lnTo>
                  <a:lnTo>
                    <a:pt x="1047" y="769"/>
                  </a:lnTo>
                  <a:lnTo>
                    <a:pt x="950" y="731"/>
                  </a:lnTo>
                  <a:lnTo>
                    <a:pt x="854" y="738"/>
                  </a:lnTo>
                  <a:lnTo>
                    <a:pt x="799" y="691"/>
                  </a:lnTo>
                  <a:lnTo>
                    <a:pt x="0" y="63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2" name="Freeform 306"/>
            <p:cNvSpPr>
              <a:spLocks/>
            </p:cNvSpPr>
            <p:nvPr/>
          </p:nvSpPr>
          <p:spPr bwMode="auto">
            <a:xfrm>
              <a:off x="3034" y="1903"/>
              <a:ext cx="1299" cy="713"/>
            </a:xfrm>
            <a:custGeom>
              <a:avLst/>
              <a:gdLst>
                <a:gd name="T0" fmla="*/ 34 w 1299"/>
                <a:gd name="T1" fmla="*/ 0 h 713"/>
                <a:gd name="T2" fmla="*/ 835 w 1299"/>
                <a:gd name="T3" fmla="*/ 52 h 713"/>
                <a:gd name="T4" fmla="*/ 889 w 1299"/>
                <a:gd name="T5" fmla="*/ 99 h 713"/>
                <a:gd name="T6" fmla="*/ 986 w 1299"/>
                <a:gd name="T7" fmla="*/ 92 h 713"/>
                <a:gd name="T8" fmla="*/ 1082 w 1299"/>
                <a:gd name="T9" fmla="*/ 130 h 713"/>
                <a:gd name="T10" fmla="*/ 1111 w 1299"/>
                <a:gd name="T11" fmla="*/ 162 h 713"/>
                <a:gd name="T12" fmla="*/ 1137 w 1299"/>
                <a:gd name="T13" fmla="*/ 175 h 713"/>
                <a:gd name="T14" fmla="*/ 1180 w 1299"/>
                <a:gd name="T15" fmla="*/ 312 h 713"/>
                <a:gd name="T16" fmla="*/ 1180 w 1299"/>
                <a:gd name="T17" fmla="*/ 351 h 713"/>
                <a:gd name="T18" fmla="*/ 1211 w 1299"/>
                <a:gd name="T19" fmla="*/ 416 h 713"/>
                <a:gd name="T20" fmla="*/ 1224 w 1299"/>
                <a:gd name="T21" fmla="*/ 518 h 713"/>
                <a:gd name="T22" fmla="*/ 1217 w 1299"/>
                <a:gd name="T23" fmla="*/ 549 h 713"/>
                <a:gd name="T24" fmla="*/ 1235 w 1299"/>
                <a:gd name="T25" fmla="*/ 583 h 713"/>
                <a:gd name="T26" fmla="*/ 1299 w 1299"/>
                <a:gd name="T27" fmla="*/ 713 h 713"/>
                <a:gd name="T28" fmla="*/ 721 w 1299"/>
                <a:gd name="T29" fmla="*/ 706 h 713"/>
                <a:gd name="T30" fmla="*/ 281 w 1299"/>
                <a:gd name="T31" fmla="*/ 675 h 713"/>
                <a:gd name="T32" fmla="*/ 295 w 1299"/>
                <a:gd name="T33" fmla="*/ 463 h 713"/>
                <a:gd name="T34" fmla="*/ 0 w 1299"/>
                <a:gd name="T35" fmla="*/ 432 h 713"/>
                <a:gd name="T36" fmla="*/ 34 w 1299"/>
                <a:gd name="T37" fmla="*/ 0 h 7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9"/>
                <a:gd name="T58" fmla="*/ 0 h 713"/>
                <a:gd name="T59" fmla="*/ 1299 w 1299"/>
                <a:gd name="T60" fmla="*/ 713 h 7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9" h="713">
                  <a:moveTo>
                    <a:pt x="34" y="0"/>
                  </a:moveTo>
                  <a:lnTo>
                    <a:pt x="835" y="52"/>
                  </a:lnTo>
                  <a:lnTo>
                    <a:pt x="889" y="99"/>
                  </a:lnTo>
                  <a:lnTo>
                    <a:pt x="986" y="92"/>
                  </a:lnTo>
                  <a:lnTo>
                    <a:pt x="1082" y="130"/>
                  </a:lnTo>
                  <a:lnTo>
                    <a:pt x="1111" y="162"/>
                  </a:lnTo>
                  <a:lnTo>
                    <a:pt x="1137" y="175"/>
                  </a:lnTo>
                  <a:lnTo>
                    <a:pt x="1180" y="312"/>
                  </a:lnTo>
                  <a:lnTo>
                    <a:pt x="1180" y="351"/>
                  </a:lnTo>
                  <a:lnTo>
                    <a:pt x="1211" y="416"/>
                  </a:lnTo>
                  <a:lnTo>
                    <a:pt x="1224" y="518"/>
                  </a:lnTo>
                  <a:lnTo>
                    <a:pt x="1217" y="549"/>
                  </a:lnTo>
                  <a:lnTo>
                    <a:pt x="1235" y="583"/>
                  </a:lnTo>
                  <a:lnTo>
                    <a:pt x="1299" y="713"/>
                  </a:lnTo>
                  <a:lnTo>
                    <a:pt x="721" y="706"/>
                  </a:lnTo>
                  <a:lnTo>
                    <a:pt x="281" y="675"/>
                  </a:lnTo>
                  <a:lnTo>
                    <a:pt x="295" y="463"/>
                  </a:lnTo>
                  <a:lnTo>
                    <a:pt x="0" y="43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3" name="Freeform 305"/>
            <p:cNvSpPr>
              <a:spLocks/>
            </p:cNvSpPr>
            <p:nvPr/>
          </p:nvSpPr>
          <p:spPr bwMode="auto">
            <a:xfrm>
              <a:off x="3280" y="2578"/>
              <a:ext cx="1168" cy="696"/>
            </a:xfrm>
            <a:custGeom>
              <a:avLst/>
              <a:gdLst>
                <a:gd name="T0" fmla="*/ 37 w 1168"/>
                <a:gd name="T1" fmla="*/ 0 h 696"/>
                <a:gd name="T2" fmla="*/ 476 w 1168"/>
                <a:gd name="T3" fmla="*/ 31 h 696"/>
                <a:gd name="T4" fmla="*/ 1053 w 1168"/>
                <a:gd name="T5" fmla="*/ 38 h 696"/>
                <a:gd name="T6" fmla="*/ 1083 w 1168"/>
                <a:gd name="T7" fmla="*/ 69 h 696"/>
                <a:gd name="T8" fmla="*/ 1102 w 1168"/>
                <a:gd name="T9" fmla="*/ 62 h 696"/>
                <a:gd name="T10" fmla="*/ 1124 w 1168"/>
                <a:gd name="T11" fmla="*/ 96 h 696"/>
                <a:gd name="T12" fmla="*/ 1105 w 1168"/>
                <a:gd name="T13" fmla="*/ 96 h 696"/>
                <a:gd name="T14" fmla="*/ 1086 w 1168"/>
                <a:gd name="T15" fmla="*/ 140 h 696"/>
                <a:gd name="T16" fmla="*/ 1132 w 1168"/>
                <a:gd name="T17" fmla="*/ 213 h 696"/>
                <a:gd name="T18" fmla="*/ 1168 w 1168"/>
                <a:gd name="T19" fmla="*/ 226 h 696"/>
                <a:gd name="T20" fmla="*/ 1163 w 1168"/>
                <a:gd name="T21" fmla="*/ 693 h 696"/>
                <a:gd name="T22" fmla="*/ 668 w 1168"/>
                <a:gd name="T23" fmla="*/ 696 h 696"/>
                <a:gd name="T24" fmla="*/ 0 w 1168"/>
                <a:gd name="T25" fmla="*/ 662 h 696"/>
                <a:gd name="T26" fmla="*/ 37 w 1168"/>
                <a:gd name="T27" fmla="*/ 0 h 6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8"/>
                <a:gd name="T43" fmla="*/ 0 h 696"/>
                <a:gd name="T44" fmla="*/ 1168 w 1168"/>
                <a:gd name="T45" fmla="*/ 696 h 6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8" h="696">
                  <a:moveTo>
                    <a:pt x="37" y="0"/>
                  </a:moveTo>
                  <a:lnTo>
                    <a:pt x="476" y="31"/>
                  </a:lnTo>
                  <a:lnTo>
                    <a:pt x="1053" y="38"/>
                  </a:lnTo>
                  <a:lnTo>
                    <a:pt x="1083" y="69"/>
                  </a:lnTo>
                  <a:lnTo>
                    <a:pt x="1102" y="62"/>
                  </a:lnTo>
                  <a:lnTo>
                    <a:pt x="1124" y="96"/>
                  </a:lnTo>
                  <a:lnTo>
                    <a:pt x="1105" y="96"/>
                  </a:lnTo>
                  <a:lnTo>
                    <a:pt x="1086" y="140"/>
                  </a:lnTo>
                  <a:lnTo>
                    <a:pt x="1132" y="213"/>
                  </a:lnTo>
                  <a:lnTo>
                    <a:pt x="1168" y="226"/>
                  </a:lnTo>
                  <a:lnTo>
                    <a:pt x="1163" y="693"/>
                  </a:lnTo>
                  <a:lnTo>
                    <a:pt x="668" y="696"/>
                  </a:lnTo>
                  <a:lnTo>
                    <a:pt x="0" y="66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4" name="Freeform 304"/>
            <p:cNvSpPr>
              <a:spLocks/>
            </p:cNvSpPr>
            <p:nvPr/>
          </p:nvSpPr>
          <p:spPr bwMode="auto">
            <a:xfrm>
              <a:off x="3119" y="3228"/>
              <a:ext cx="1359" cy="779"/>
            </a:xfrm>
            <a:custGeom>
              <a:avLst/>
              <a:gdLst>
                <a:gd name="T0" fmla="*/ 9 w 1359"/>
                <a:gd name="T1" fmla="*/ 0 h 779"/>
                <a:gd name="T2" fmla="*/ 160 w 1359"/>
                <a:gd name="T3" fmla="*/ 13 h 779"/>
                <a:gd name="T4" fmla="*/ 829 w 1359"/>
                <a:gd name="T5" fmla="*/ 47 h 779"/>
                <a:gd name="T6" fmla="*/ 1325 w 1359"/>
                <a:gd name="T7" fmla="*/ 44 h 779"/>
                <a:gd name="T8" fmla="*/ 1331 w 1359"/>
                <a:gd name="T9" fmla="*/ 158 h 779"/>
                <a:gd name="T10" fmla="*/ 1359 w 1359"/>
                <a:gd name="T11" fmla="*/ 399 h 779"/>
                <a:gd name="T12" fmla="*/ 1355 w 1359"/>
                <a:gd name="T13" fmla="*/ 779 h 779"/>
                <a:gd name="T14" fmla="*/ 1246 w 1359"/>
                <a:gd name="T15" fmla="*/ 714 h 779"/>
                <a:gd name="T16" fmla="*/ 1130 w 1359"/>
                <a:gd name="T17" fmla="*/ 739 h 779"/>
                <a:gd name="T18" fmla="*/ 1045 w 1359"/>
                <a:gd name="T19" fmla="*/ 766 h 779"/>
                <a:gd name="T20" fmla="*/ 921 w 1359"/>
                <a:gd name="T21" fmla="*/ 766 h 779"/>
                <a:gd name="T22" fmla="*/ 829 w 1359"/>
                <a:gd name="T23" fmla="*/ 708 h 779"/>
                <a:gd name="T24" fmla="*/ 802 w 1359"/>
                <a:gd name="T25" fmla="*/ 739 h 779"/>
                <a:gd name="T26" fmla="*/ 659 w 1359"/>
                <a:gd name="T27" fmla="*/ 669 h 779"/>
                <a:gd name="T28" fmla="*/ 587 w 1359"/>
                <a:gd name="T29" fmla="*/ 649 h 779"/>
                <a:gd name="T30" fmla="*/ 552 w 1359"/>
                <a:gd name="T31" fmla="*/ 610 h 779"/>
                <a:gd name="T32" fmla="*/ 507 w 1359"/>
                <a:gd name="T33" fmla="*/ 610 h 779"/>
                <a:gd name="T34" fmla="*/ 461 w 1359"/>
                <a:gd name="T35" fmla="*/ 566 h 779"/>
                <a:gd name="T36" fmla="*/ 477 w 1359"/>
                <a:gd name="T37" fmla="*/ 145 h 779"/>
                <a:gd name="T38" fmla="*/ 0 w 1359"/>
                <a:gd name="T39" fmla="*/ 114 h 779"/>
                <a:gd name="T40" fmla="*/ 9 w 1359"/>
                <a:gd name="T41" fmla="*/ 0 h 7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9"/>
                <a:gd name="T64" fmla="*/ 0 h 779"/>
                <a:gd name="T65" fmla="*/ 1359 w 1359"/>
                <a:gd name="T66" fmla="*/ 779 h 7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9" h="779">
                  <a:moveTo>
                    <a:pt x="9" y="0"/>
                  </a:moveTo>
                  <a:lnTo>
                    <a:pt x="160" y="13"/>
                  </a:lnTo>
                  <a:lnTo>
                    <a:pt x="829" y="47"/>
                  </a:lnTo>
                  <a:lnTo>
                    <a:pt x="1325" y="44"/>
                  </a:lnTo>
                  <a:lnTo>
                    <a:pt x="1331" y="158"/>
                  </a:lnTo>
                  <a:lnTo>
                    <a:pt x="1359" y="399"/>
                  </a:lnTo>
                  <a:lnTo>
                    <a:pt x="1355" y="779"/>
                  </a:lnTo>
                  <a:lnTo>
                    <a:pt x="1246" y="714"/>
                  </a:lnTo>
                  <a:lnTo>
                    <a:pt x="1130" y="739"/>
                  </a:lnTo>
                  <a:lnTo>
                    <a:pt x="1045" y="766"/>
                  </a:lnTo>
                  <a:lnTo>
                    <a:pt x="921" y="766"/>
                  </a:lnTo>
                  <a:lnTo>
                    <a:pt x="829" y="708"/>
                  </a:lnTo>
                  <a:lnTo>
                    <a:pt x="802" y="739"/>
                  </a:lnTo>
                  <a:lnTo>
                    <a:pt x="659" y="669"/>
                  </a:lnTo>
                  <a:lnTo>
                    <a:pt x="587" y="649"/>
                  </a:lnTo>
                  <a:lnTo>
                    <a:pt x="552" y="610"/>
                  </a:lnTo>
                  <a:lnTo>
                    <a:pt x="507" y="610"/>
                  </a:lnTo>
                  <a:lnTo>
                    <a:pt x="461" y="566"/>
                  </a:lnTo>
                  <a:lnTo>
                    <a:pt x="477" y="145"/>
                  </a:lnTo>
                  <a:lnTo>
                    <a:pt x="0" y="1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5" name="Freeform 303"/>
            <p:cNvSpPr>
              <a:spLocks/>
            </p:cNvSpPr>
            <p:nvPr/>
          </p:nvSpPr>
          <p:spPr bwMode="auto">
            <a:xfrm>
              <a:off x="4152" y="1837"/>
              <a:ext cx="939" cy="687"/>
            </a:xfrm>
            <a:custGeom>
              <a:avLst/>
              <a:gdLst>
                <a:gd name="T0" fmla="*/ 0 w 939"/>
                <a:gd name="T1" fmla="*/ 68 h 687"/>
                <a:gd name="T2" fmla="*/ 20 w 939"/>
                <a:gd name="T3" fmla="*/ 104 h 687"/>
                <a:gd name="T4" fmla="*/ 8 w 939"/>
                <a:gd name="T5" fmla="*/ 145 h 687"/>
                <a:gd name="T6" fmla="*/ 20 w 939"/>
                <a:gd name="T7" fmla="*/ 241 h 687"/>
                <a:gd name="T8" fmla="*/ 63 w 939"/>
                <a:gd name="T9" fmla="*/ 377 h 687"/>
                <a:gd name="T10" fmla="*/ 63 w 939"/>
                <a:gd name="T11" fmla="*/ 416 h 687"/>
                <a:gd name="T12" fmla="*/ 93 w 939"/>
                <a:gd name="T13" fmla="*/ 482 h 687"/>
                <a:gd name="T14" fmla="*/ 106 w 939"/>
                <a:gd name="T15" fmla="*/ 584 h 687"/>
                <a:gd name="T16" fmla="*/ 99 w 939"/>
                <a:gd name="T17" fmla="*/ 615 h 687"/>
                <a:gd name="T18" fmla="*/ 118 w 939"/>
                <a:gd name="T19" fmla="*/ 649 h 687"/>
                <a:gd name="T20" fmla="*/ 726 w 939"/>
                <a:gd name="T21" fmla="*/ 633 h 687"/>
                <a:gd name="T22" fmla="*/ 769 w 939"/>
                <a:gd name="T23" fmla="*/ 687 h 687"/>
                <a:gd name="T24" fmla="*/ 833 w 939"/>
                <a:gd name="T25" fmla="*/ 532 h 687"/>
                <a:gd name="T26" fmla="*/ 814 w 939"/>
                <a:gd name="T27" fmla="*/ 474 h 687"/>
                <a:gd name="T28" fmla="*/ 918 w 939"/>
                <a:gd name="T29" fmla="*/ 381 h 687"/>
                <a:gd name="T30" fmla="*/ 939 w 939"/>
                <a:gd name="T31" fmla="*/ 312 h 687"/>
                <a:gd name="T32" fmla="*/ 863 w 939"/>
                <a:gd name="T33" fmla="*/ 213 h 687"/>
                <a:gd name="T34" fmla="*/ 784 w 939"/>
                <a:gd name="T35" fmla="*/ 110 h 687"/>
                <a:gd name="T36" fmla="*/ 769 w 939"/>
                <a:gd name="T37" fmla="*/ 0 h 687"/>
                <a:gd name="T38" fmla="*/ 21 w 939"/>
                <a:gd name="T39" fmla="*/ 18 h 687"/>
                <a:gd name="T40" fmla="*/ 0 w 939"/>
                <a:gd name="T41" fmla="*/ 14 h 687"/>
                <a:gd name="T42" fmla="*/ 0 w 939"/>
                <a:gd name="T43" fmla="*/ 68 h 6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9"/>
                <a:gd name="T67" fmla="*/ 0 h 687"/>
                <a:gd name="T68" fmla="*/ 939 w 939"/>
                <a:gd name="T69" fmla="*/ 687 h 6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9" h="687">
                  <a:moveTo>
                    <a:pt x="0" y="68"/>
                  </a:moveTo>
                  <a:lnTo>
                    <a:pt x="20" y="104"/>
                  </a:lnTo>
                  <a:lnTo>
                    <a:pt x="8" y="145"/>
                  </a:lnTo>
                  <a:lnTo>
                    <a:pt x="20" y="241"/>
                  </a:lnTo>
                  <a:lnTo>
                    <a:pt x="63" y="377"/>
                  </a:lnTo>
                  <a:lnTo>
                    <a:pt x="63" y="416"/>
                  </a:lnTo>
                  <a:lnTo>
                    <a:pt x="93" y="482"/>
                  </a:lnTo>
                  <a:lnTo>
                    <a:pt x="106" y="584"/>
                  </a:lnTo>
                  <a:lnTo>
                    <a:pt x="99" y="615"/>
                  </a:lnTo>
                  <a:lnTo>
                    <a:pt x="118" y="649"/>
                  </a:lnTo>
                  <a:lnTo>
                    <a:pt x="726" y="633"/>
                  </a:lnTo>
                  <a:lnTo>
                    <a:pt x="769" y="687"/>
                  </a:lnTo>
                  <a:lnTo>
                    <a:pt x="833" y="532"/>
                  </a:lnTo>
                  <a:lnTo>
                    <a:pt x="814" y="474"/>
                  </a:lnTo>
                  <a:lnTo>
                    <a:pt x="918" y="381"/>
                  </a:lnTo>
                  <a:lnTo>
                    <a:pt x="939" y="312"/>
                  </a:lnTo>
                  <a:lnTo>
                    <a:pt x="863" y="213"/>
                  </a:lnTo>
                  <a:lnTo>
                    <a:pt x="784" y="110"/>
                  </a:lnTo>
                  <a:lnTo>
                    <a:pt x="769" y="0"/>
                  </a:lnTo>
                  <a:lnTo>
                    <a:pt x="21" y="18"/>
                  </a:lnTo>
                  <a:lnTo>
                    <a:pt x="0" y="1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6" name="Freeform 302"/>
            <p:cNvSpPr>
              <a:spLocks/>
            </p:cNvSpPr>
            <p:nvPr/>
          </p:nvSpPr>
          <p:spPr bwMode="auto">
            <a:xfrm>
              <a:off x="4270" y="2472"/>
              <a:ext cx="1047" cy="998"/>
            </a:xfrm>
            <a:custGeom>
              <a:avLst/>
              <a:gdLst>
                <a:gd name="T0" fmla="*/ 63 w 1047"/>
                <a:gd name="T1" fmla="*/ 146 h 998"/>
                <a:gd name="T2" fmla="*/ 94 w 1047"/>
                <a:gd name="T3" fmla="*/ 176 h 998"/>
                <a:gd name="T4" fmla="*/ 112 w 1047"/>
                <a:gd name="T5" fmla="*/ 170 h 998"/>
                <a:gd name="T6" fmla="*/ 134 w 1047"/>
                <a:gd name="T7" fmla="*/ 204 h 998"/>
                <a:gd name="T8" fmla="*/ 115 w 1047"/>
                <a:gd name="T9" fmla="*/ 204 h 998"/>
                <a:gd name="T10" fmla="*/ 97 w 1047"/>
                <a:gd name="T11" fmla="*/ 248 h 998"/>
                <a:gd name="T12" fmla="*/ 143 w 1047"/>
                <a:gd name="T13" fmla="*/ 321 h 998"/>
                <a:gd name="T14" fmla="*/ 179 w 1047"/>
                <a:gd name="T15" fmla="*/ 334 h 998"/>
                <a:gd name="T16" fmla="*/ 173 w 1047"/>
                <a:gd name="T17" fmla="*/ 798 h 998"/>
                <a:gd name="T18" fmla="*/ 179 w 1047"/>
                <a:gd name="T19" fmla="*/ 912 h 998"/>
                <a:gd name="T20" fmla="*/ 874 w 1047"/>
                <a:gd name="T21" fmla="*/ 887 h 998"/>
                <a:gd name="T22" fmla="*/ 880 w 1047"/>
                <a:gd name="T23" fmla="*/ 955 h 998"/>
                <a:gd name="T24" fmla="*/ 853 w 1047"/>
                <a:gd name="T25" fmla="*/ 998 h 998"/>
                <a:gd name="T26" fmla="*/ 959 w 1047"/>
                <a:gd name="T27" fmla="*/ 991 h 998"/>
                <a:gd name="T28" fmla="*/ 980 w 1047"/>
                <a:gd name="T29" fmla="*/ 955 h 998"/>
                <a:gd name="T30" fmla="*/ 980 w 1047"/>
                <a:gd name="T31" fmla="*/ 912 h 998"/>
                <a:gd name="T32" fmla="*/ 1004 w 1047"/>
                <a:gd name="T33" fmla="*/ 881 h 998"/>
                <a:gd name="T34" fmla="*/ 1013 w 1047"/>
                <a:gd name="T35" fmla="*/ 847 h 998"/>
                <a:gd name="T36" fmla="*/ 1040 w 1047"/>
                <a:gd name="T37" fmla="*/ 844 h 998"/>
                <a:gd name="T38" fmla="*/ 1047 w 1047"/>
                <a:gd name="T39" fmla="*/ 776 h 998"/>
                <a:gd name="T40" fmla="*/ 1010 w 1047"/>
                <a:gd name="T41" fmla="*/ 768 h 998"/>
                <a:gd name="T42" fmla="*/ 985 w 1047"/>
                <a:gd name="T43" fmla="*/ 717 h 998"/>
                <a:gd name="T44" fmla="*/ 947 w 1047"/>
                <a:gd name="T45" fmla="*/ 598 h 998"/>
                <a:gd name="T46" fmla="*/ 903 w 1047"/>
                <a:gd name="T47" fmla="*/ 580 h 998"/>
                <a:gd name="T48" fmla="*/ 853 w 1047"/>
                <a:gd name="T49" fmla="*/ 536 h 998"/>
                <a:gd name="T50" fmla="*/ 834 w 1047"/>
                <a:gd name="T51" fmla="*/ 475 h 998"/>
                <a:gd name="T52" fmla="*/ 864 w 1047"/>
                <a:gd name="T53" fmla="*/ 379 h 998"/>
                <a:gd name="T54" fmla="*/ 840 w 1047"/>
                <a:gd name="T55" fmla="*/ 361 h 998"/>
                <a:gd name="T56" fmla="*/ 779 w 1047"/>
                <a:gd name="T57" fmla="*/ 361 h 998"/>
                <a:gd name="T58" fmla="*/ 765 w 1047"/>
                <a:gd name="T59" fmla="*/ 303 h 998"/>
                <a:gd name="T60" fmla="*/ 664 w 1047"/>
                <a:gd name="T61" fmla="*/ 185 h 998"/>
                <a:gd name="T62" fmla="*/ 642 w 1047"/>
                <a:gd name="T63" fmla="*/ 91 h 998"/>
                <a:gd name="T64" fmla="*/ 652 w 1047"/>
                <a:gd name="T65" fmla="*/ 54 h 998"/>
                <a:gd name="T66" fmla="*/ 609 w 1047"/>
                <a:gd name="T67" fmla="*/ 0 h 998"/>
                <a:gd name="T68" fmla="*/ 0 w 1047"/>
                <a:gd name="T69" fmla="*/ 16 h 998"/>
                <a:gd name="T70" fmla="*/ 63 w 1047"/>
                <a:gd name="T71" fmla="*/ 146 h 9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7"/>
                <a:gd name="T109" fmla="*/ 0 h 998"/>
                <a:gd name="T110" fmla="*/ 1047 w 1047"/>
                <a:gd name="T111" fmla="*/ 998 h 9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7" h="998">
                  <a:moveTo>
                    <a:pt x="63" y="146"/>
                  </a:moveTo>
                  <a:lnTo>
                    <a:pt x="94" y="176"/>
                  </a:lnTo>
                  <a:lnTo>
                    <a:pt x="112" y="170"/>
                  </a:lnTo>
                  <a:lnTo>
                    <a:pt x="134" y="204"/>
                  </a:lnTo>
                  <a:lnTo>
                    <a:pt x="115" y="204"/>
                  </a:lnTo>
                  <a:lnTo>
                    <a:pt x="97" y="248"/>
                  </a:lnTo>
                  <a:lnTo>
                    <a:pt x="143" y="321"/>
                  </a:lnTo>
                  <a:lnTo>
                    <a:pt x="179" y="334"/>
                  </a:lnTo>
                  <a:lnTo>
                    <a:pt x="173" y="798"/>
                  </a:lnTo>
                  <a:lnTo>
                    <a:pt x="179" y="912"/>
                  </a:lnTo>
                  <a:lnTo>
                    <a:pt x="874" y="887"/>
                  </a:lnTo>
                  <a:lnTo>
                    <a:pt x="880" y="955"/>
                  </a:lnTo>
                  <a:lnTo>
                    <a:pt x="853" y="998"/>
                  </a:lnTo>
                  <a:lnTo>
                    <a:pt x="959" y="991"/>
                  </a:lnTo>
                  <a:lnTo>
                    <a:pt x="980" y="955"/>
                  </a:lnTo>
                  <a:lnTo>
                    <a:pt x="980" y="912"/>
                  </a:lnTo>
                  <a:lnTo>
                    <a:pt x="1004" y="881"/>
                  </a:lnTo>
                  <a:lnTo>
                    <a:pt x="1013" y="847"/>
                  </a:lnTo>
                  <a:lnTo>
                    <a:pt x="1040" y="844"/>
                  </a:lnTo>
                  <a:lnTo>
                    <a:pt x="1047" y="776"/>
                  </a:lnTo>
                  <a:lnTo>
                    <a:pt x="1010" y="768"/>
                  </a:lnTo>
                  <a:lnTo>
                    <a:pt x="985" y="717"/>
                  </a:lnTo>
                  <a:lnTo>
                    <a:pt x="947" y="598"/>
                  </a:lnTo>
                  <a:lnTo>
                    <a:pt x="903" y="580"/>
                  </a:lnTo>
                  <a:lnTo>
                    <a:pt x="853" y="536"/>
                  </a:lnTo>
                  <a:lnTo>
                    <a:pt x="834" y="475"/>
                  </a:lnTo>
                  <a:lnTo>
                    <a:pt x="864" y="379"/>
                  </a:lnTo>
                  <a:lnTo>
                    <a:pt x="840" y="361"/>
                  </a:lnTo>
                  <a:lnTo>
                    <a:pt x="779" y="361"/>
                  </a:lnTo>
                  <a:lnTo>
                    <a:pt x="765" y="303"/>
                  </a:lnTo>
                  <a:lnTo>
                    <a:pt x="664" y="185"/>
                  </a:lnTo>
                  <a:lnTo>
                    <a:pt x="642" y="91"/>
                  </a:lnTo>
                  <a:lnTo>
                    <a:pt x="652" y="54"/>
                  </a:lnTo>
                  <a:lnTo>
                    <a:pt x="609" y="0"/>
                  </a:lnTo>
                  <a:lnTo>
                    <a:pt x="0" y="16"/>
                  </a:lnTo>
                  <a:lnTo>
                    <a:pt x="63" y="14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7" name="Freeform 301"/>
            <p:cNvSpPr>
              <a:spLocks/>
            </p:cNvSpPr>
            <p:nvPr/>
          </p:nvSpPr>
          <p:spPr bwMode="auto">
            <a:xfrm>
              <a:off x="4448" y="3360"/>
              <a:ext cx="794" cy="779"/>
            </a:xfrm>
            <a:custGeom>
              <a:avLst/>
              <a:gdLst>
                <a:gd name="T0" fmla="*/ 29 w 794"/>
                <a:gd name="T1" fmla="*/ 264 h 779"/>
                <a:gd name="T2" fmla="*/ 25 w 794"/>
                <a:gd name="T3" fmla="*/ 644 h 779"/>
                <a:gd name="T4" fmla="*/ 41 w 794"/>
                <a:gd name="T5" fmla="*/ 665 h 779"/>
                <a:gd name="T6" fmla="*/ 96 w 794"/>
                <a:gd name="T7" fmla="*/ 665 h 779"/>
                <a:gd name="T8" fmla="*/ 99 w 794"/>
                <a:gd name="T9" fmla="*/ 779 h 779"/>
                <a:gd name="T10" fmla="*/ 574 w 794"/>
                <a:gd name="T11" fmla="*/ 773 h 779"/>
                <a:gd name="T12" fmla="*/ 563 w 794"/>
                <a:gd name="T13" fmla="*/ 656 h 779"/>
                <a:gd name="T14" fmla="*/ 605 w 794"/>
                <a:gd name="T15" fmla="*/ 527 h 779"/>
                <a:gd name="T16" fmla="*/ 665 w 794"/>
                <a:gd name="T17" fmla="*/ 434 h 779"/>
                <a:gd name="T18" fmla="*/ 660 w 794"/>
                <a:gd name="T19" fmla="*/ 410 h 779"/>
                <a:gd name="T20" fmla="*/ 703 w 794"/>
                <a:gd name="T21" fmla="*/ 329 h 779"/>
                <a:gd name="T22" fmla="*/ 728 w 794"/>
                <a:gd name="T23" fmla="*/ 240 h 779"/>
                <a:gd name="T24" fmla="*/ 721 w 794"/>
                <a:gd name="T25" fmla="*/ 234 h 779"/>
                <a:gd name="T26" fmla="*/ 758 w 794"/>
                <a:gd name="T27" fmla="*/ 200 h 779"/>
                <a:gd name="T28" fmla="*/ 794 w 794"/>
                <a:gd name="T29" fmla="*/ 124 h 779"/>
                <a:gd name="T30" fmla="*/ 783 w 794"/>
                <a:gd name="T31" fmla="*/ 104 h 779"/>
                <a:gd name="T32" fmla="*/ 676 w 794"/>
                <a:gd name="T33" fmla="*/ 111 h 779"/>
                <a:gd name="T34" fmla="*/ 703 w 794"/>
                <a:gd name="T35" fmla="*/ 68 h 779"/>
                <a:gd name="T36" fmla="*/ 697 w 794"/>
                <a:gd name="T37" fmla="*/ 0 h 779"/>
                <a:gd name="T38" fmla="*/ 0 w 794"/>
                <a:gd name="T39" fmla="*/ 25 h 779"/>
                <a:gd name="T40" fmla="*/ 29 w 794"/>
                <a:gd name="T41" fmla="*/ 264 h 7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4"/>
                <a:gd name="T64" fmla="*/ 0 h 779"/>
                <a:gd name="T65" fmla="*/ 794 w 794"/>
                <a:gd name="T66" fmla="*/ 779 h 7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4" h="779">
                  <a:moveTo>
                    <a:pt x="29" y="264"/>
                  </a:moveTo>
                  <a:lnTo>
                    <a:pt x="25" y="644"/>
                  </a:lnTo>
                  <a:lnTo>
                    <a:pt x="41" y="665"/>
                  </a:lnTo>
                  <a:lnTo>
                    <a:pt x="96" y="665"/>
                  </a:lnTo>
                  <a:lnTo>
                    <a:pt x="99" y="779"/>
                  </a:lnTo>
                  <a:lnTo>
                    <a:pt x="574" y="773"/>
                  </a:lnTo>
                  <a:lnTo>
                    <a:pt x="563" y="656"/>
                  </a:lnTo>
                  <a:lnTo>
                    <a:pt x="605" y="527"/>
                  </a:lnTo>
                  <a:lnTo>
                    <a:pt x="665" y="434"/>
                  </a:lnTo>
                  <a:lnTo>
                    <a:pt x="660" y="410"/>
                  </a:lnTo>
                  <a:lnTo>
                    <a:pt x="703" y="329"/>
                  </a:lnTo>
                  <a:lnTo>
                    <a:pt x="728" y="240"/>
                  </a:lnTo>
                  <a:lnTo>
                    <a:pt x="721" y="234"/>
                  </a:lnTo>
                  <a:lnTo>
                    <a:pt x="758" y="200"/>
                  </a:lnTo>
                  <a:lnTo>
                    <a:pt x="794" y="124"/>
                  </a:lnTo>
                  <a:lnTo>
                    <a:pt x="783" y="104"/>
                  </a:lnTo>
                  <a:lnTo>
                    <a:pt x="676" y="111"/>
                  </a:lnTo>
                  <a:lnTo>
                    <a:pt x="703" y="68"/>
                  </a:lnTo>
                  <a:lnTo>
                    <a:pt x="697" y="0"/>
                  </a:lnTo>
                  <a:lnTo>
                    <a:pt x="0" y="25"/>
                  </a:lnTo>
                  <a:lnTo>
                    <a:pt x="29" y="26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8" name="Freeform 300"/>
            <p:cNvSpPr>
              <a:spLocks/>
            </p:cNvSpPr>
            <p:nvPr/>
          </p:nvSpPr>
          <p:spPr bwMode="auto">
            <a:xfrm>
              <a:off x="5458" y="2136"/>
              <a:ext cx="487" cy="917"/>
            </a:xfrm>
            <a:custGeom>
              <a:avLst/>
              <a:gdLst>
                <a:gd name="T0" fmla="*/ 17 w 487"/>
                <a:gd name="T1" fmla="*/ 917 h 917"/>
                <a:gd name="T2" fmla="*/ 30 w 487"/>
                <a:gd name="T3" fmla="*/ 893 h 917"/>
                <a:gd name="T4" fmla="*/ 124 w 487"/>
                <a:gd name="T5" fmla="*/ 886 h 917"/>
                <a:gd name="T6" fmla="*/ 200 w 487"/>
                <a:gd name="T7" fmla="*/ 858 h 917"/>
                <a:gd name="T8" fmla="*/ 273 w 487"/>
                <a:gd name="T9" fmla="*/ 805 h 917"/>
                <a:gd name="T10" fmla="*/ 337 w 487"/>
                <a:gd name="T11" fmla="*/ 802 h 917"/>
                <a:gd name="T12" fmla="*/ 410 w 487"/>
                <a:gd name="T13" fmla="*/ 670 h 917"/>
                <a:gd name="T14" fmla="*/ 433 w 487"/>
                <a:gd name="T15" fmla="*/ 678 h 917"/>
                <a:gd name="T16" fmla="*/ 487 w 487"/>
                <a:gd name="T17" fmla="*/ 633 h 917"/>
                <a:gd name="T18" fmla="*/ 473 w 487"/>
                <a:gd name="T19" fmla="*/ 599 h 917"/>
                <a:gd name="T20" fmla="*/ 479 w 487"/>
                <a:gd name="T21" fmla="*/ 578 h 917"/>
                <a:gd name="T22" fmla="*/ 424 w 487"/>
                <a:gd name="T23" fmla="*/ 13 h 917"/>
                <a:gd name="T24" fmla="*/ 419 w 487"/>
                <a:gd name="T25" fmla="*/ 0 h 917"/>
                <a:gd name="T26" fmla="*/ 130 w 487"/>
                <a:gd name="T27" fmla="*/ 37 h 917"/>
                <a:gd name="T28" fmla="*/ 75 w 487"/>
                <a:gd name="T29" fmla="*/ 68 h 917"/>
                <a:gd name="T30" fmla="*/ 25 w 487"/>
                <a:gd name="T31" fmla="*/ 50 h 917"/>
                <a:gd name="T32" fmla="*/ 61 w 487"/>
                <a:gd name="T33" fmla="*/ 516 h 917"/>
                <a:gd name="T34" fmla="*/ 52 w 487"/>
                <a:gd name="T35" fmla="*/ 615 h 917"/>
                <a:gd name="T36" fmla="*/ 72 w 487"/>
                <a:gd name="T37" fmla="*/ 670 h 917"/>
                <a:gd name="T38" fmla="*/ 49 w 487"/>
                <a:gd name="T39" fmla="*/ 774 h 917"/>
                <a:gd name="T40" fmla="*/ 17 w 487"/>
                <a:gd name="T41" fmla="*/ 821 h 917"/>
                <a:gd name="T42" fmla="*/ 0 w 487"/>
                <a:gd name="T43" fmla="*/ 894 h 917"/>
                <a:gd name="T44" fmla="*/ 17 w 487"/>
                <a:gd name="T45" fmla="*/ 917 h 9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7"/>
                <a:gd name="T70" fmla="*/ 0 h 917"/>
                <a:gd name="T71" fmla="*/ 487 w 487"/>
                <a:gd name="T72" fmla="*/ 917 h 9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7" h="917">
                  <a:moveTo>
                    <a:pt x="17" y="917"/>
                  </a:moveTo>
                  <a:lnTo>
                    <a:pt x="30" y="893"/>
                  </a:lnTo>
                  <a:lnTo>
                    <a:pt x="124" y="886"/>
                  </a:lnTo>
                  <a:lnTo>
                    <a:pt x="200" y="858"/>
                  </a:lnTo>
                  <a:lnTo>
                    <a:pt x="273" y="805"/>
                  </a:lnTo>
                  <a:lnTo>
                    <a:pt x="337" y="802"/>
                  </a:lnTo>
                  <a:lnTo>
                    <a:pt x="410" y="670"/>
                  </a:lnTo>
                  <a:lnTo>
                    <a:pt x="433" y="678"/>
                  </a:lnTo>
                  <a:lnTo>
                    <a:pt x="487" y="633"/>
                  </a:lnTo>
                  <a:lnTo>
                    <a:pt x="473" y="599"/>
                  </a:lnTo>
                  <a:lnTo>
                    <a:pt x="479" y="578"/>
                  </a:lnTo>
                  <a:lnTo>
                    <a:pt x="424" y="13"/>
                  </a:lnTo>
                  <a:lnTo>
                    <a:pt x="419" y="0"/>
                  </a:lnTo>
                  <a:lnTo>
                    <a:pt x="130" y="37"/>
                  </a:lnTo>
                  <a:lnTo>
                    <a:pt x="75" y="68"/>
                  </a:lnTo>
                  <a:lnTo>
                    <a:pt x="25" y="50"/>
                  </a:lnTo>
                  <a:lnTo>
                    <a:pt x="61" y="516"/>
                  </a:lnTo>
                  <a:lnTo>
                    <a:pt x="52" y="615"/>
                  </a:lnTo>
                  <a:lnTo>
                    <a:pt x="72" y="670"/>
                  </a:lnTo>
                  <a:lnTo>
                    <a:pt x="49" y="774"/>
                  </a:lnTo>
                  <a:lnTo>
                    <a:pt x="17" y="821"/>
                  </a:lnTo>
                  <a:lnTo>
                    <a:pt x="0" y="894"/>
                  </a:lnTo>
                  <a:lnTo>
                    <a:pt x="17" y="91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59" name="Freeform 299"/>
            <p:cNvSpPr>
              <a:spLocks/>
            </p:cNvSpPr>
            <p:nvPr/>
          </p:nvSpPr>
          <p:spPr bwMode="auto">
            <a:xfrm>
              <a:off x="5272" y="2711"/>
              <a:ext cx="1143" cy="644"/>
            </a:xfrm>
            <a:custGeom>
              <a:avLst/>
              <a:gdLst>
                <a:gd name="T0" fmla="*/ 9 w 1143"/>
                <a:gd name="T1" fmla="*/ 609 h 644"/>
                <a:gd name="T2" fmla="*/ 36 w 1143"/>
                <a:gd name="T3" fmla="*/ 606 h 644"/>
                <a:gd name="T4" fmla="*/ 44 w 1143"/>
                <a:gd name="T5" fmla="*/ 538 h 644"/>
                <a:gd name="T6" fmla="*/ 28 w 1143"/>
                <a:gd name="T7" fmla="*/ 536 h 644"/>
                <a:gd name="T8" fmla="*/ 64 w 1143"/>
                <a:gd name="T9" fmla="*/ 479 h 644"/>
                <a:gd name="T10" fmla="*/ 134 w 1143"/>
                <a:gd name="T11" fmla="*/ 505 h 644"/>
                <a:gd name="T12" fmla="*/ 146 w 1143"/>
                <a:gd name="T13" fmla="*/ 427 h 644"/>
                <a:gd name="T14" fmla="*/ 195 w 1143"/>
                <a:gd name="T15" fmla="*/ 406 h 644"/>
                <a:gd name="T16" fmla="*/ 186 w 1143"/>
                <a:gd name="T17" fmla="*/ 386 h 644"/>
                <a:gd name="T18" fmla="*/ 214 w 1143"/>
                <a:gd name="T19" fmla="*/ 316 h 644"/>
                <a:gd name="T20" fmla="*/ 307 w 1143"/>
                <a:gd name="T21" fmla="*/ 309 h 644"/>
                <a:gd name="T22" fmla="*/ 384 w 1143"/>
                <a:gd name="T23" fmla="*/ 282 h 644"/>
                <a:gd name="T24" fmla="*/ 433 w 1143"/>
                <a:gd name="T25" fmla="*/ 244 h 644"/>
                <a:gd name="T26" fmla="*/ 457 w 1143"/>
                <a:gd name="T27" fmla="*/ 228 h 644"/>
                <a:gd name="T28" fmla="*/ 521 w 1143"/>
                <a:gd name="T29" fmla="*/ 225 h 644"/>
                <a:gd name="T30" fmla="*/ 594 w 1143"/>
                <a:gd name="T31" fmla="*/ 93 h 644"/>
                <a:gd name="T32" fmla="*/ 617 w 1143"/>
                <a:gd name="T33" fmla="*/ 101 h 644"/>
                <a:gd name="T34" fmla="*/ 672 w 1143"/>
                <a:gd name="T35" fmla="*/ 55 h 644"/>
                <a:gd name="T36" fmla="*/ 658 w 1143"/>
                <a:gd name="T37" fmla="*/ 21 h 644"/>
                <a:gd name="T38" fmla="*/ 664 w 1143"/>
                <a:gd name="T39" fmla="*/ 0 h 644"/>
                <a:gd name="T40" fmla="*/ 712 w 1143"/>
                <a:gd name="T41" fmla="*/ 0 h 644"/>
                <a:gd name="T42" fmla="*/ 746 w 1143"/>
                <a:gd name="T43" fmla="*/ 11 h 644"/>
                <a:gd name="T44" fmla="*/ 844 w 1143"/>
                <a:gd name="T45" fmla="*/ 76 h 644"/>
                <a:gd name="T46" fmla="*/ 916 w 1143"/>
                <a:gd name="T47" fmla="*/ 73 h 644"/>
                <a:gd name="T48" fmla="*/ 949 w 1143"/>
                <a:gd name="T49" fmla="*/ 49 h 644"/>
                <a:gd name="T50" fmla="*/ 1025 w 1143"/>
                <a:gd name="T51" fmla="*/ 104 h 644"/>
                <a:gd name="T52" fmla="*/ 1053 w 1143"/>
                <a:gd name="T53" fmla="*/ 210 h 644"/>
                <a:gd name="T54" fmla="*/ 1143 w 1143"/>
                <a:gd name="T55" fmla="*/ 285 h 644"/>
                <a:gd name="T56" fmla="*/ 1099 w 1143"/>
                <a:gd name="T57" fmla="*/ 340 h 644"/>
                <a:gd name="T58" fmla="*/ 1020 w 1143"/>
                <a:gd name="T59" fmla="*/ 427 h 644"/>
                <a:gd name="T60" fmla="*/ 1020 w 1143"/>
                <a:gd name="T61" fmla="*/ 445 h 644"/>
                <a:gd name="T62" fmla="*/ 907 w 1143"/>
                <a:gd name="T63" fmla="*/ 526 h 644"/>
                <a:gd name="T64" fmla="*/ 277 w 1143"/>
                <a:gd name="T65" fmla="*/ 592 h 644"/>
                <a:gd name="T66" fmla="*/ 208 w 1143"/>
                <a:gd name="T67" fmla="*/ 588 h 644"/>
                <a:gd name="T68" fmla="*/ 211 w 1143"/>
                <a:gd name="T69" fmla="*/ 626 h 644"/>
                <a:gd name="T70" fmla="*/ 0 w 1143"/>
                <a:gd name="T71" fmla="*/ 644 h 644"/>
                <a:gd name="T72" fmla="*/ 9 w 1143"/>
                <a:gd name="T73" fmla="*/ 609 h 6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3"/>
                <a:gd name="T112" fmla="*/ 0 h 644"/>
                <a:gd name="T113" fmla="*/ 1143 w 1143"/>
                <a:gd name="T114" fmla="*/ 644 h 6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3" h="644">
                  <a:moveTo>
                    <a:pt x="9" y="609"/>
                  </a:moveTo>
                  <a:lnTo>
                    <a:pt x="36" y="606"/>
                  </a:lnTo>
                  <a:lnTo>
                    <a:pt x="44" y="538"/>
                  </a:lnTo>
                  <a:lnTo>
                    <a:pt x="28" y="536"/>
                  </a:lnTo>
                  <a:lnTo>
                    <a:pt x="64" y="479"/>
                  </a:lnTo>
                  <a:lnTo>
                    <a:pt x="134" y="505"/>
                  </a:lnTo>
                  <a:lnTo>
                    <a:pt x="146" y="427"/>
                  </a:lnTo>
                  <a:lnTo>
                    <a:pt x="195" y="406"/>
                  </a:lnTo>
                  <a:lnTo>
                    <a:pt x="186" y="386"/>
                  </a:lnTo>
                  <a:lnTo>
                    <a:pt x="214" y="316"/>
                  </a:lnTo>
                  <a:lnTo>
                    <a:pt x="307" y="309"/>
                  </a:lnTo>
                  <a:lnTo>
                    <a:pt x="384" y="282"/>
                  </a:lnTo>
                  <a:lnTo>
                    <a:pt x="433" y="244"/>
                  </a:lnTo>
                  <a:lnTo>
                    <a:pt x="457" y="228"/>
                  </a:lnTo>
                  <a:lnTo>
                    <a:pt x="521" y="225"/>
                  </a:lnTo>
                  <a:lnTo>
                    <a:pt x="594" y="93"/>
                  </a:lnTo>
                  <a:lnTo>
                    <a:pt x="617" y="101"/>
                  </a:lnTo>
                  <a:lnTo>
                    <a:pt x="672" y="55"/>
                  </a:lnTo>
                  <a:lnTo>
                    <a:pt x="658" y="21"/>
                  </a:lnTo>
                  <a:lnTo>
                    <a:pt x="664" y="0"/>
                  </a:lnTo>
                  <a:lnTo>
                    <a:pt x="712" y="0"/>
                  </a:lnTo>
                  <a:lnTo>
                    <a:pt x="746" y="11"/>
                  </a:lnTo>
                  <a:lnTo>
                    <a:pt x="844" y="76"/>
                  </a:lnTo>
                  <a:lnTo>
                    <a:pt x="916" y="73"/>
                  </a:lnTo>
                  <a:lnTo>
                    <a:pt x="949" y="49"/>
                  </a:lnTo>
                  <a:lnTo>
                    <a:pt x="1025" y="104"/>
                  </a:lnTo>
                  <a:lnTo>
                    <a:pt x="1053" y="210"/>
                  </a:lnTo>
                  <a:lnTo>
                    <a:pt x="1143" y="285"/>
                  </a:lnTo>
                  <a:lnTo>
                    <a:pt x="1099" y="340"/>
                  </a:lnTo>
                  <a:lnTo>
                    <a:pt x="1020" y="427"/>
                  </a:lnTo>
                  <a:lnTo>
                    <a:pt x="1020" y="445"/>
                  </a:lnTo>
                  <a:lnTo>
                    <a:pt x="907" y="526"/>
                  </a:lnTo>
                  <a:lnTo>
                    <a:pt x="277" y="592"/>
                  </a:lnTo>
                  <a:lnTo>
                    <a:pt x="208" y="588"/>
                  </a:lnTo>
                  <a:lnTo>
                    <a:pt x="211" y="626"/>
                  </a:lnTo>
                  <a:lnTo>
                    <a:pt x="0" y="644"/>
                  </a:lnTo>
                  <a:lnTo>
                    <a:pt x="9" y="60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60" name="Freeform 298"/>
            <p:cNvSpPr>
              <a:spLocks/>
            </p:cNvSpPr>
            <p:nvPr/>
          </p:nvSpPr>
          <p:spPr bwMode="auto">
            <a:xfrm>
              <a:off x="5149" y="3191"/>
              <a:ext cx="1344" cy="500"/>
            </a:xfrm>
            <a:custGeom>
              <a:avLst/>
              <a:gdLst>
                <a:gd name="T0" fmla="*/ 25 w 1344"/>
                <a:gd name="T1" fmla="*/ 411 h 500"/>
                <a:gd name="T2" fmla="*/ 17 w 1344"/>
                <a:gd name="T3" fmla="*/ 404 h 500"/>
                <a:gd name="T4" fmla="*/ 55 w 1344"/>
                <a:gd name="T5" fmla="*/ 370 h 500"/>
                <a:gd name="T6" fmla="*/ 91 w 1344"/>
                <a:gd name="T7" fmla="*/ 294 h 500"/>
                <a:gd name="T8" fmla="*/ 80 w 1344"/>
                <a:gd name="T9" fmla="*/ 274 h 500"/>
                <a:gd name="T10" fmla="*/ 100 w 1344"/>
                <a:gd name="T11" fmla="*/ 238 h 500"/>
                <a:gd name="T12" fmla="*/ 100 w 1344"/>
                <a:gd name="T13" fmla="*/ 195 h 500"/>
                <a:gd name="T14" fmla="*/ 124 w 1344"/>
                <a:gd name="T15" fmla="*/ 164 h 500"/>
                <a:gd name="T16" fmla="*/ 335 w 1344"/>
                <a:gd name="T17" fmla="*/ 146 h 500"/>
                <a:gd name="T18" fmla="*/ 332 w 1344"/>
                <a:gd name="T19" fmla="*/ 109 h 500"/>
                <a:gd name="T20" fmla="*/ 401 w 1344"/>
                <a:gd name="T21" fmla="*/ 112 h 500"/>
                <a:gd name="T22" fmla="*/ 1031 w 1344"/>
                <a:gd name="T23" fmla="*/ 47 h 500"/>
                <a:gd name="T24" fmla="*/ 1344 w 1344"/>
                <a:gd name="T25" fmla="*/ 0 h 500"/>
                <a:gd name="T26" fmla="*/ 1289 w 1344"/>
                <a:gd name="T27" fmla="*/ 120 h 500"/>
                <a:gd name="T28" fmla="*/ 1202 w 1344"/>
                <a:gd name="T29" fmla="*/ 143 h 500"/>
                <a:gd name="T30" fmla="*/ 1162 w 1344"/>
                <a:gd name="T31" fmla="*/ 201 h 500"/>
                <a:gd name="T32" fmla="*/ 1010 w 1344"/>
                <a:gd name="T33" fmla="*/ 303 h 500"/>
                <a:gd name="T34" fmla="*/ 1001 w 1344"/>
                <a:gd name="T35" fmla="*/ 339 h 500"/>
                <a:gd name="T36" fmla="*/ 964 w 1344"/>
                <a:gd name="T37" fmla="*/ 362 h 500"/>
                <a:gd name="T38" fmla="*/ 964 w 1344"/>
                <a:gd name="T39" fmla="*/ 411 h 500"/>
                <a:gd name="T40" fmla="*/ 755 w 1344"/>
                <a:gd name="T41" fmla="*/ 435 h 500"/>
                <a:gd name="T42" fmla="*/ 338 w 1344"/>
                <a:gd name="T43" fmla="*/ 479 h 500"/>
                <a:gd name="T44" fmla="*/ 0 w 1344"/>
                <a:gd name="T45" fmla="*/ 500 h 500"/>
                <a:gd name="T46" fmla="*/ 25 w 1344"/>
                <a:gd name="T47" fmla="*/ 411 h 5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4"/>
                <a:gd name="T73" fmla="*/ 0 h 500"/>
                <a:gd name="T74" fmla="*/ 1344 w 1344"/>
                <a:gd name="T75" fmla="*/ 500 h 5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4" h="500">
                  <a:moveTo>
                    <a:pt x="25" y="411"/>
                  </a:moveTo>
                  <a:lnTo>
                    <a:pt x="17" y="404"/>
                  </a:lnTo>
                  <a:lnTo>
                    <a:pt x="55" y="370"/>
                  </a:lnTo>
                  <a:lnTo>
                    <a:pt x="91" y="294"/>
                  </a:lnTo>
                  <a:lnTo>
                    <a:pt x="80" y="274"/>
                  </a:lnTo>
                  <a:lnTo>
                    <a:pt x="100" y="238"/>
                  </a:lnTo>
                  <a:lnTo>
                    <a:pt x="100" y="195"/>
                  </a:lnTo>
                  <a:lnTo>
                    <a:pt x="124" y="164"/>
                  </a:lnTo>
                  <a:lnTo>
                    <a:pt x="335" y="146"/>
                  </a:lnTo>
                  <a:lnTo>
                    <a:pt x="332" y="109"/>
                  </a:lnTo>
                  <a:lnTo>
                    <a:pt x="401" y="112"/>
                  </a:lnTo>
                  <a:lnTo>
                    <a:pt x="1031" y="47"/>
                  </a:lnTo>
                  <a:lnTo>
                    <a:pt x="1344" y="0"/>
                  </a:lnTo>
                  <a:lnTo>
                    <a:pt x="1289" y="120"/>
                  </a:lnTo>
                  <a:lnTo>
                    <a:pt x="1202" y="143"/>
                  </a:lnTo>
                  <a:lnTo>
                    <a:pt x="1162" y="201"/>
                  </a:lnTo>
                  <a:lnTo>
                    <a:pt x="1010" y="303"/>
                  </a:lnTo>
                  <a:lnTo>
                    <a:pt x="1001" y="339"/>
                  </a:lnTo>
                  <a:lnTo>
                    <a:pt x="964" y="362"/>
                  </a:lnTo>
                  <a:lnTo>
                    <a:pt x="964" y="411"/>
                  </a:lnTo>
                  <a:lnTo>
                    <a:pt x="755" y="435"/>
                  </a:lnTo>
                  <a:lnTo>
                    <a:pt x="338" y="479"/>
                  </a:lnTo>
                  <a:lnTo>
                    <a:pt x="0" y="500"/>
                  </a:lnTo>
                  <a:lnTo>
                    <a:pt x="25" y="41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61" name="Freeform 297"/>
            <p:cNvSpPr>
              <a:spLocks/>
            </p:cNvSpPr>
            <p:nvPr/>
          </p:nvSpPr>
          <p:spPr bwMode="auto">
            <a:xfrm>
              <a:off x="6820" y="5732"/>
              <a:ext cx="78" cy="49"/>
            </a:xfrm>
            <a:custGeom>
              <a:avLst/>
              <a:gdLst>
                <a:gd name="T0" fmla="*/ 0 w 78"/>
                <a:gd name="T1" fmla="*/ 46 h 49"/>
                <a:gd name="T2" fmla="*/ 9 w 78"/>
                <a:gd name="T3" fmla="*/ 25 h 49"/>
                <a:gd name="T4" fmla="*/ 31 w 78"/>
                <a:gd name="T5" fmla="*/ 18 h 49"/>
                <a:gd name="T6" fmla="*/ 68 w 78"/>
                <a:gd name="T7" fmla="*/ 0 h 49"/>
                <a:gd name="T8" fmla="*/ 78 w 78"/>
                <a:gd name="T9" fmla="*/ 15 h 49"/>
                <a:gd name="T10" fmla="*/ 40 w 78"/>
                <a:gd name="T11" fmla="*/ 28 h 49"/>
                <a:gd name="T12" fmla="*/ 25 w 78"/>
                <a:gd name="T13" fmla="*/ 28 h 49"/>
                <a:gd name="T14" fmla="*/ 25 w 78"/>
                <a:gd name="T15" fmla="*/ 49 h 49"/>
                <a:gd name="T16" fmla="*/ 0 w 78"/>
                <a:gd name="T17" fmla="*/ 46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49"/>
                <a:gd name="T29" fmla="*/ 78 w 78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49">
                  <a:moveTo>
                    <a:pt x="0" y="46"/>
                  </a:moveTo>
                  <a:lnTo>
                    <a:pt x="9" y="25"/>
                  </a:lnTo>
                  <a:lnTo>
                    <a:pt x="31" y="18"/>
                  </a:lnTo>
                  <a:lnTo>
                    <a:pt x="68" y="0"/>
                  </a:lnTo>
                  <a:lnTo>
                    <a:pt x="78" y="15"/>
                  </a:lnTo>
                  <a:lnTo>
                    <a:pt x="40" y="28"/>
                  </a:lnTo>
                  <a:lnTo>
                    <a:pt x="25" y="28"/>
                  </a:lnTo>
                  <a:lnTo>
                    <a:pt x="25" y="4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62" name="Freeform 296"/>
            <p:cNvSpPr>
              <a:spLocks/>
            </p:cNvSpPr>
            <p:nvPr/>
          </p:nvSpPr>
          <p:spPr bwMode="auto">
            <a:xfrm>
              <a:off x="6915" y="5666"/>
              <a:ext cx="101" cy="75"/>
            </a:xfrm>
            <a:custGeom>
              <a:avLst/>
              <a:gdLst>
                <a:gd name="T0" fmla="*/ 8 w 101"/>
                <a:gd name="T1" fmla="*/ 75 h 75"/>
                <a:gd name="T2" fmla="*/ 101 w 101"/>
                <a:gd name="T3" fmla="*/ 0 h 75"/>
                <a:gd name="T4" fmla="*/ 0 w 101"/>
                <a:gd name="T5" fmla="*/ 67 h 75"/>
                <a:gd name="T6" fmla="*/ 8 w 101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75"/>
                <a:gd name="T14" fmla="*/ 101 w 101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75">
                  <a:moveTo>
                    <a:pt x="8" y="75"/>
                  </a:moveTo>
                  <a:lnTo>
                    <a:pt x="101" y="0"/>
                  </a:lnTo>
                  <a:lnTo>
                    <a:pt x="0" y="67"/>
                  </a:lnTo>
                  <a:lnTo>
                    <a:pt x="8" y="75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96000"/>
                    <a:lumMod val="102000"/>
                  </a:sysClr>
                </a:gs>
                <a:gs pos="100000">
                  <a:sysClr val="windowText" lastClr="000000">
                    <a:shade val="88000"/>
                    <a:lumMod val="94000"/>
                  </a:sys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3" name="Freeform 295"/>
            <p:cNvSpPr>
              <a:spLocks/>
            </p:cNvSpPr>
            <p:nvPr/>
          </p:nvSpPr>
          <p:spPr bwMode="auto">
            <a:xfrm>
              <a:off x="5880" y="2001"/>
              <a:ext cx="661" cy="816"/>
            </a:xfrm>
            <a:custGeom>
              <a:avLst/>
              <a:gdLst>
                <a:gd name="T0" fmla="*/ 0 w 661"/>
                <a:gd name="T1" fmla="*/ 147 h 816"/>
                <a:gd name="T2" fmla="*/ 55 w 661"/>
                <a:gd name="T3" fmla="*/ 712 h 816"/>
                <a:gd name="T4" fmla="*/ 137 w 661"/>
                <a:gd name="T5" fmla="*/ 724 h 816"/>
                <a:gd name="T6" fmla="*/ 236 w 661"/>
                <a:gd name="T7" fmla="*/ 789 h 816"/>
                <a:gd name="T8" fmla="*/ 308 w 661"/>
                <a:gd name="T9" fmla="*/ 785 h 816"/>
                <a:gd name="T10" fmla="*/ 341 w 661"/>
                <a:gd name="T11" fmla="*/ 761 h 816"/>
                <a:gd name="T12" fmla="*/ 417 w 661"/>
                <a:gd name="T13" fmla="*/ 816 h 816"/>
                <a:gd name="T14" fmla="*/ 466 w 661"/>
                <a:gd name="T15" fmla="*/ 767 h 816"/>
                <a:gd name="T16" fmla="*/ 475 w 661"/>
                <a:gd name="T17" fmla="*/ 681 h 816"/>
                <a:gd name="T18" fmla="*/ 508 w 661"/>
                <a:gd name="T19" fmla="*/ 696 h 816"/>
                <a:gd name="T20" fmla="*/ 521 w 661"/>
                <a:gd name="T21" fmla="*/ 625 h 816"/>
                <a:gd name="T22" fmla="*/ 634 w 661"/>
                <a:gd name="T23" fmla="*/ 517 h 816"/>
                <a:gd name="T24" fmla="*/ 652 w 661"/>
                <a:gd name="T25" fmla="*/ 339 h 816"/>
                <a:gd name="T26" fmla="*/ 640 w 661"/>
                <a:gd name="T27" fmla="*/ 301 h 816"/>
                <a:gd name="T28" fmla="*/ 661 w 661"/>
                <a:gd name="T29" fmla="*/ 284 h 816"/>
                <a:gd name="T30" fmla="*/ 621 w 661"/>
                <a:gd name="T31" fmla="*/ 0 h 816"/>
                <a:gd name="T32" fmla="*/ 508 w 661"/>
                <a:gd name="T33" fmla="*/ 64 h 816"/>
                <a:gd name="T34" fmla="*/ 450 w 661"/>
                <a:gd name="T35" fmla="*/ 131 h 816"/>
                <a:gd name="T36" fmla="*/ 409 w 661"/>
                <a:gd name="T37" fmla="*/ 134 h 816"/>
                <a:gd name="T38" fmla="*/ 345 w 661"/>
                <a:gd name="T39" fmla="*/ 172 h 816"/>
                <a:gd name="T40" fmla="*/ 201 w 661"/>
                <a:gd name="T41" fmla="*/ 113 h 816"/>
                <a:gd name="T42" fmla="*/ 0 w 661"/>
                <a:gd name="T43" fmla="*/ 147 h 8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1"/>
                <a:gd name="T67" fmla="*/ 0 h 816"/>
                <a:gd name="T68" fmla="*/ 661 w 661"/>
                <a:gd name="T69" fmla="*/ 816 h 8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1" h="816">
                  <a:moveTo>
                    <a:pt x="0" y="147"/>
                  </a:moveTo>
                  <a:lnTo>
                    <a:pt x="55" y="712"/>
                  </a:lnTo>
                  <a:lnTo>
                    <a:pt x="137" y="724"/>
                  </a:lnTo>
                  <a:lnTo>
                    <a:pt x="236" y="789"/>
                  </a:lnTo>
                  <a:lnTo>
                    <a:pt x="308" y="785"/>
                  </a:lnTo>
                  <a:lnTo>
                    <a:pt x="341" y="761"/>
                  </a:lnTo>
                  <a:lnTo>
                    <a:pt x="417" y="816"/>
                  </a:lnTo>
                  <a:lnTo>
                    <a:pt x="466" y="767"/>
                  </a:lnTo>
                  <a:lnTo>
                    <a:pt x="475" y="681"/>
                  </a:lnTo>
                  <a:lnTo>
                    <a:pt x="508" y="696"/>
                  </a:lnTo>
                  <a:lnTo>
                    <a:pt x="521" y="625"/>
                  </a:lnTo>
                  <a:lnTo>
                    <a:pt x="634" y="517"/>
                  </a:lnTo>
                  <a:lnTo>
                    <a:pt x="652" y="339"/>
                  </a:lnTo>
                  <a:lnTo>
                    <a:pt x="640" y="301"/>
                  </a:lnTo>
                  <a:lnTo>
                    <a:pt x="661" y="284"/>
                  </a:lnTo>
                  <a:lnTo>
                    <a:pt x="621" y="0"/>
                  </a:lnTo>
                  <a:lnTo>
                    <a:pt x="508" y="64"/>
                  </a:lnTo>
                  <a:lnTo>
                    <a:pt x="450" y="131"/>
                  </a:lnTo>
                  <a:lnTo>
                    <a:pt x="409" y="134"/>
                  </a:lnTo>
                  <a:lnTo>
                    <a:pt x="345" y="172"/>
                  </a:lnTo>
                  <a:lnTo>
                    <a:pt x="201" y="11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64" name="Freeform 294"/>
            <p:cNvSpPr>
              <a:spLocks/>
            </p:cNvSpPr>
            <p:nvPr/>
          </p:nvSpPr>
          <p:spPr bwMode="auto">
            <a:xfrm>
              <a:off x="6297" y="2282"/>
              <a:ext cx="709" cy="771"/>
            </a:xfrm>
            <a:custGeom>
              <a:avLst/>
              <a:gdLst>
                <a:gd name="T0" fmla="*/ 0 w 709"/>
                <a:gd name="T1" fmla="*/ 534 h 771"/>
                <a:gd name="T2" fmla="*/ 28 w 709"/>
                <a:gd name="T3" fmla="*/ 640 h 771"/>
                <a:gd name="T4" fmla="*/ 119 w 709"/>
                <a:gd name="T5" fmla="*/ 716 h 771"/>
                <a:gd name="T6" fmla="*/ 162 w 709"/>
                <a:gd name="T7" fmla="*/ 771 h 771"/>
                <a:gd name="T8" fmla="*/ 297 w 709"/>
                <a:gd name="T9" fmla="*/ 712 h 771"/>
                <a:gd name="T10" fmla="*/ 358 w 709"/>
                <a:gd name="T11" fmla="*/ 699 h 771"/>
                <a:gd name="T12" fmla="*/ 391 w 709"/>
                <a:gd name="T13" fmla="*/ 655 h 771"/>
                <a:gd name="T14" fmla="*/ 443 w 709"/>
                <a:gd name="T15" fmla="*/ 424 h 771"/>
                <a:gd name="T16" fmla="*/ 501 w 709"/>
                <a:gd name="T17" fmla="*/ 452 h 771"/>
                <a:gd name="T18" fmla="*/ 611 w 709"/>
                <a:gd name="T19" fmla="*/ 197 h 771"/>
                <a:gd name="T20" fmla="*/ 696 w 709"/>
                <a:gd name="T21" fmla="*/ 253 h 771"/>
                <a:gd name="T22" fmla="*/ 709 w 709"/>
                <a:gd name="T23" fmla="*/ 207 h 771"/>
                <a:gd name="T24" fmla="*/ 650 w 709"/>
                <a:gd name="T25" fmla="*/ 155 h 771"/>
                <a:gd name="T26" fmla="*/ 602 w 709"/>
                <a:gd name="T27" fmla="*/ 160 h 771"/>
                <a:gd name="T28" fmla="*/ 586 w 709"/>
                <a:gd name="T29" fmla="*/ 188 h 771"/>
                <a:gd name="T30" fmla="*/ 501 w 709"/>
                <a:gd name="T31" fmla="*/ 217 h 771"/>
                <a:gd name="T32" fmla="*/ 446 w 709"/>
                <a:gd name="T33" fmla="*/ 284 h 771"/>
                <a:gd name="T34" fmla="*/ 427 w 709"/>
                <a:gd name="T35" fmla="*/ 173 h 771"/>
                <a:gd name="T36" fmla="*/ 275 w 709"/>
                <a:gd name="T37" fmla="*/ 204 h 771"/>
                <a:gd name="T38" fmla="*/ 245 w 709"/>
                <a:gd name="T39" fmla="*/ 0 h 771"/>
                <a:gd name="T40" fmla="*/ 223 w 709"/>
                <a:gd name="T41" fmla="*/ 18 h 771"/>
                <a:gd name="T42" fmla="*/ 236 w 709"/>
                <a:gd name="T43" fmla="*/ 56 h 771"/>
                <a:gd name="T44" fmla="*/ 217 w 709"/>
                <a:gd name="T45" fmla="*/ 235 h 771"/>
                <a:gd name="T46" fmla="*/ 104 w 709"/>
                <a:gd name="T47" fmla="*/ 342 h 771"/>
                <a:gd name="T48" fmla="*/ 91 w 709"/>
                <a:gd name="T49" fmla="*/ 414 h 771"/>
                <a:gd name="T50" fmla="*/ 58 w 709"/>
                <a:gd name="T51" fmla="*/ 400 h 771"/>
                <a:gd name="T52" fmla="*/ 49 w 709"/>
                <a:gd name="T53" fmla="*/ 486 h 771"/>
                <a:gd name="T54" fmla="*/ 0 w 709"/>
                <a:gd name="T55" fmla="*/ 534 h 7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9"/>
                <a:gd name="T85" fmla="*/ 0 h 771"/>
                <a:gd name="T86" fmla="*/ 709 w 709"/>
                <a:gd name="T87" fmla="*/ 771 h 7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9" h="771">
                  <a:moveTo>
                    <a:pt x="0" y="534"/>
                  </a:moveTo>
                  <a:lnTo>
                    <a:pt x="28" y="640"/>
                  </a:lnTo>
                  <a:lnTo>
                    <a:pt x="119" y="716"/>
                  </a:lnTo>
                  <a:lnTo>
                    <a:pt x="162" y="771"/>
                  </a:lnTo>
                  <a:lnTo>
                    <a:pt x="297" y="712"/>
                  </a:lnTo>
                  <a:lnTo>
                    <a:pt x="358" y="699"/>
                  </a:lnTo>
                  <a:lnTo>
                    <a:pt x="391" y="655"/>
                  </a:lnTo>
                  <a:lnTo>
                    <a:pt x="443" y="424"/>
                  </a:lnTo>
                  <a:lnTo>
                    <a:pt x="501" y="452"/>
                  </a:lnTo>
                  <a:lnTo>
                    <a:pt x="611" y="197"/>
                  </a:lnTo>
                  <a:lnTo>
                    <a:pt x="696" y="253"/>
                  </a:lnTo>
                  <a:lnTo>
                    <a:pt x="709" y="207"/>
                  </a:lnTo>
                  <a:lnTo>
                    <a:pt x="650" y="155"/>
                  </a:lnTo>
                  <a:lnTo>
                    <a:pt x="602" y="160"/>
                  </a:lnTo>
                  <a:lnTo>
                    <a:pt x="586" y="188"/>
                  </a:lnTo>
                  <a:lnTo>
                    <a:pt x="501" y="217"/>
                  </a:lnTo>
                  <a:lnTo>
                    <a:pt x="446" y="284"/>
                  </a:lnTo>
                  <a:lnTo>
                    <a:pt x="427" y="173"/>
                  </a:lnTo>
                  <a:lnTo>
                    <a:pt x="275" y="204"/>
                  </a:lnTo>
                  <a:lnTo>
                    <a:pt x="245" y="0"/>
                  </a:lnTo>
                  <a:lnTo>
                    <a:pt x="223" y="18"/>
                  </a:lnTo>
                  <a:lnTo>
                    <a:pt x="236" y="56"/>
                  </a:lnTo>
                  <a:lnTo>
                    <a:pt x="217" y="235"/>
                  </a:lnTo>
                  <a:lnTo>
                    <a:pt x="104" y="342"/>
                  </a:lnTo>
                  <a:lnTo>
                    <a:pt x="91" y="414"/>
                  </a:lnTo>
                  <a:lnTo>
                    <a:pt x="58" y="400"/>
                  </a:lnTo>
                  <a:lnTo>
                    <a:pt x="49" y="486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65" name="Freeform 293"/>
            <p:cNvSpPr>
              <a:spLocks/>
            </p:cNvSpPr>
            <p:nvPr/>
          </p:nvSpPr>
          <p:spPr bwMode="auto">
            <a:xfrm>
              <a:off x="7466" y="1851"/>
              <a:ext cx="291" cy="190"/>
            </a:xfrm>
            <a:custGeom>
              <a:avLst/>
              <a:gdLst>
                <a:gd name="T0" fmla="*/ 21 w 291"/>
                <a:gd name="T1" fmla="*/ 190 h 190"/>
                <a:gd name="T2" fmla="*/ 123 w 291"/>
                <a:gd name="T3" fmla="*/ 126 h 190"/>
                <a:gd name="T4" fmla="*/ 193 w 291"/>
                <a:gd name="T5" fmla="*/ 88 h 190"/>
                <a:gd name="T6" fmla="*/ 120 w 291"/>
                <a:gd name="T7" fmla="*/ 147 h 190"/>
                <a:gd name="T8" fmla="*/ 126 w 291"/>
                <a:gd name="T9" fmla="*/ 151 h 190"/>
                <a:gd name="T10" fmla="*/ 236 w 291"/>
                <a:gd name="T11" fmla="*/ 65 h 190"/>
                <a:gd name="T12" fmla="*/ 291 w 291"/>
                <a:gd name="T13" fmla="*/ 9 h 190"/>
                <a:gd name="T14" fmla="*/ 286 w 291"/>
                <a:gd name="T15" fmla="*/ 0 h 190"/>
                <a:gd name="T16" fmla="*/ 236 w 291"/>
                <a:gd name="T17" fmla="*/ 32 h 190"/>
                <a:gd name="T18" fmla="*/ 230 w 291"/>
                <a:gd name="T19" fmla="*/ 29 h 190"/>
                <a:gd name="T20" fmla="*/ 206 w 291"/>
                <a:gd name="T21" fmla="*/ 65 h 190"/>
                <a:gd name="T22" fmla="*/ 190 w 291"/>
                <a:gd name="T23" fmla="*/ 65 h 190"/>
                <a:gd name="T24" fmla="*/ 229 w 291"/>
                <a:gd name="T25" fmla="*/ 0 h 190"/>
                <a:gd name="T26" fmla="*/ 190 w 291"/>
                <a:gd name="T27" fmla="*/ 47 h 190"/>
                <a:gd name="T28" fmla="*/ 58 w 291"/>
                <a:gd name="T29" fmla="*/ 99 h 190"/>
                <a:gd name="T30" fmla="*/ 33 w 291"/>
                <a:gd name="T31" fmla="*/ 137 h 190"/>
                <a:gd name="T32" fmla="*/ 10 w 291"/>
                <a:gd name="T33" fmla="*/ 144 h 190"/>
                <a:gd name="T34" fmla="*/ 0 w 291"/>
                <a:gd name="T35" fmla="*/ 172 h 190"/>
                <a:gd name="T36" fmla="*/ 21 w 291"/>
                <a:gd name="T37" fmla="*/ 190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1"/>
                <a:gd name="T58" fmla="*/ 0 h 190"/>
                <a:gd name="T59" fmla="*/ 291 w 291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1" h="190">
                  <a:moveTo>
                    <a:pt x="21" y="190"/>
                  </a:moveTo>
                  <a:lnTo>
                    <a:pt x="123" y="126"/>
                  </a:lnTo>
                  <a:lnTo>
                    <a:pt x="193" y="88"/>
                  </a:lnTo>
                  <a:lnTo>
                    <a:pt x="120" y="147"/>
                  </a:lnTo>
                  <a:lnTo>
                    <a:pt x="126" y="151"/>
                  </a:lnTo>
                  <a:lnTo>
                    <a:pt x="236" y="65"/>
                  </a:lnTo>
                  <a:lnTo>
                    <a:pt x="291" y="9"/>
                  </a:lnTo>
                  <a:lnTo>
                    <a:pt x="286" y="0"/>
                  </a:lnTo>
                  <a:lnTo>
                    <a:pt x="236" y="32"/>
                  </a:lnTo>
                  <a:lnTo>
                    <a:pt x="230" y="29"/>
                  </a:lnTo>
                  <a:lnTo>
                    <a:pt x="206" y="65"/>
                  </a:lnTo>
                  <a:lnTo>
                    <a:pt x="190" y="65"/>
                  </a:lnTo>
                  <a:lnTo>
                    <a:pt x="229" y="0"/>
                  </a:lnTo>
                  <a:lnTo>
                    <a:pt x="190" y="47"/>
                  </a:lnTo>
                  <a:lnTo>
                    <a:pt x="58" y="99"/>
                  </a:lnTo>
                  <a:lnTo>
                    <a:pt x="33" y="137"/>
                  </a:lnTo>
                  <a:lnTo>
                    <a:pt x="10" y="144"/>
                  </a:lnTo>
                  <a:lnTo>
                    <a:pt x="0" y="172"/>
                  </a:lnTo>
                  <a:lnTo>
                    <a:pt x="21" y="190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6" name="Freeform 292"/>
            <p:cNvSpPr>
              <a:spLocks/>
            </p:cNvSpPr>
            <p:nvPr/>
          </p:nvSpPr>
          <p:spPr bwMode="auto">
            <a:xfrm>
              <a:off x="7393" y="1060"/>
              <a:ext cx="253" cy="550"/>
            </a:xfrm>
            <a:custGeom>
              <a:avLst/>
              <a:gdLst>
                <a:gd name="T0" fmla="*/ 41 w 253"/>
                <a:gd name="T1" fmla="*/ 226 h 550"/>
                <a:gd name="T2" fmla="*/ 53 w 253"/>
                <a:gd name="T3" fmla="*/ 324 h 550"/>
                <a:gd name="T4" fmla="*/ 114 w 253"/>
                <a:gd name="T5" fmla="*/ 550 h 550"/>
                <a:gd name="T6" fmla="*/ 229 w 253"/>
                <a:gd name="T7" fmla="*/ 522 h 550"/>
                <a:gd name="T8" fmla="*/ 221 w 253"/>
                <a:gd name="T9" fmla="*/ 200 h 550"/>
                <a:gd name="T10" fmla="*/ 248 w 253"/>
                <a:gd name="T11" fmla="*/ 135 h 550"/>
                <a:gd name="T12" fmla="*/ 253 w 253"/>
                <a:gd name="T13" fmla="*/ 0 h 550"/>
                <a:gd name="T14" fmla="*/ 0 w 253"/>
                <a:gd name="T15" fmla="*/ 69 h 550"/>
                <a:gd name="T16" fmla="*/ 41 w 253"/>
                <a:gd name="T17" fmla="*/ 226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550"/>
                <a:gd name="T29" fmla="*/ 253 w 253"/>
                <a:gd name="T30" fmla="*/ 550 h 5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550">
                  <a:moveTo>
                    <a:pt x="41" y="226"/>
                  </a:moveTo>
                  <a:lnTo>
                    <a:pt x="53" y="324"/>
                  </a:lnTo>
                  <a:lnTo>
                    <a:pt x="114" y="550"/>
                  </a:lnTo>
                  <a:lnTo>
                    <a:pt x="229" y="522"/>
                  </a:lnTo>
                  <a:lnTo>
                    <a:pt x="221" y="200"/>
                  </a:lnTo>
                  <a:lnTo>
                    <a:pt x="248" y="135"/>
                  </a:lnTo>
                  <a:lnTo>
                    <a:pt x="253" y="0"/>
                  </a:lnTo>
                  <a:lnTo>
                    <a:pt x="0" y="69"/>
                  </a:lnTo>
                  <a:lnTo>
                    <a:pt x="41" y="22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67" name="Freeform 291"/>
            <p:cNvSpPr>
              <a:spLocks/>
            </p:cNvSpPr>
            <p:nvPr/>
          </p:nvSpPr>
          <p:spPr bwMode="auto">
            <a:xfrm>
              <a:off x="403" y="60"/>
              <a:ext cx="1053" cy="842"/>
            </a:xfrm>
            <a:custGeom>
              <a:avLst/>
              <a:gdLst>
                <a:gd name="T0" fmla="*/ 38 w 1053"/>
                <a:gd name="T1" fmla="*/ 182 h 842"/>
                <a:gd name="T2" fmla="*/ 25 w 1053"/>
                <a:gd name="T3" fmla="*/ 415 h 842"/>
                <a:gd name="T4" fmla="*/ 49 w 1053"/>
                <a:gd name="T5" fmla="*/ 415 h 842"/>
                <a:gd name="T6" fmla="*/ 35 w 1053"/>
                <a:gd name="T7" fmla="*/ 464 h 842"/>
                <a:gd name="T8" fmla="*/ 16 w 1053"/>
                <a:gd name="T9" fmla="*/ 437 h 842"/>
                <a:gd name="T10" fmla="*/ 0 w 1053"/>
                <a:gd name="T11" fmla="*/ 495 h 842"/>
                <a:gd name="T12" fmla="*/ 74 w 1053"/>
                <a:gd name="T13" fmla="*/ 542 h 842"/>
                <a:gd name="T14" fmla="*/ 77 w 1053"/>
                <a:gd name="T15" fmla="*/ 564 h 842"/>
                <a:gd name="T16" fmla="*/ 96 w 1053"/>
                <a:gd name="T17" fmla="*/ 567 h 842"/>
                <a:gd name="T18" fmla="*/ 192 w 1053"/>
                <a:gd name="T19" fmla="*/ 736 h 842"/>
                <a:gd name="T20" fmla="*/ 299 w 1053"/>
                <a:gd name="T21" fmla="*/ 731 h 842"/>
                <a:gd name="T22" fmla="*/ 378 w 1053"/>
                <a:gd name="T23" fmla="*/ 771 h 842"/>
                <a:gd name="T24" fmla="*/ 417 w 1053"/>
                <a:gd name="T25" fmla="*/ 764 h 842"/>
                <a:gd name="T26" fmla="*/ 658 w 1053"/>
                <a:gd name="T27" fmla="*/ 771 h 842"/>
                <a:gd name="T28" fmla="*/ 932 w 1053"/>
                <a:gd name="T29" fmla="*/ 842 h 842"/>
                <a:gd name="T30" fmla="*/ 938 w 1053"/>
                <a:gd name="T31" fmla="*/ 749 h 842"/>
                <a:gd name="T32" fmla="*/ 1053 w 1053"/>
                <a:gd name="T33" fmla="*/ 210 h 842"/>
                <a:gd name="T34" fmla="*/ 323 w 1053"/>
                <a:gd name="T35" fmla="*/ 0 h 842"/>
                <a:gd name="T36" fmla="*/ 329 w 1053"/>
                <a:gd name="T37" fmla="*/ 158 h 842"/>
                <a:gd name="T38" fmla="*/ 293 w 1053"/>
                <a:gd name="T39" fmla="*/ 288 h 842"/>
                <a:gd name="T40" fmla="*/ 287 w 1053"/>
                <a:gd name="T41" fmla="*/ 357 h 842"/>
                <a:gd name="T42" fmla="*/ 211 w 1053"/>
                <a:gd name="T43" fmla="*/ 381 h 842"/>
                <a:gd name="T44" fmla="*/ 205 w 1053"/>
                <a:gd name="T45" fmla="*/ 347 h 842"/>
                <a:gd name="T46" fmla="*/ 268 w 1053"/>
                <a:gd name="T47" fmla="*/ 303 h 842"/>
                <a:gd name="T48" fmla="*/ 263 w 1053"/>
                <a:gd name="T49" fmla="*/ 269 h 842"/>
                <a:gd name="T50" fmla="*/ 208 w 1053"/>
                <a:gd name="T51" fmla="*/ 275 h 842"/>
                <a:gd name="T52" fmla="*/ 250 w 1053"/>
                <a:gd name="T53" fmla="*/ 235 h 842"/>
                <a:gd name="T54" fmla="*/ 280 w 1053"/>
                <a:gd name="T55" fmla="*/ 207 h 842"/>
                <a:gd name="T56" fmla="*/ 44 w 1053"/>
                <a:gd name="T57" fmla="*/ 41 h 842"/>
                <a:gd name="T58" fmla="*/ 25 w 1053"/>
                <a:gd name="T59" fmla="*/ 86 h 842"/>
                <a:gd name="T60" fmla="*/ 38 w 1053"/>
                <a:gd name="T61" fmla="*/ 182 h 8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53"/>
                <a:gd name="T94" fmla="*/ 0 h 842"/>
                <a:gd name="T95" fmla="*/ 1053 w 1053"/>
                <a:gd name="T96" fmla="*/ 842 h 8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53" h="842">
                  <a:moveTo>
                    <a:pt x="38" y="182"/>
                  </a:moveTo>
                  <a:lnTo>
                    <a:pt x="25" y="415"/>
                  </a:lnTo>
                  <a:lnTo>
                    <a:pt x="49" y="415"/>
                  </a:lnTo>
                  <a:lnTo>
                    <a:pt x="35" y="464"/>
                  </a:lnTo>
                  <a:lnTo>
                    <a:pt x="16" y="437"/>
                  </a:lnTo>
                  <a:lnTo>
                    <a:pt x="0" y="495"/>
                  </a:lnTo>
                  <a:lnTo>
                    <a:pt x="74" y="542"/>
                  </a:lnTo>
                  <a:lnTo>
                    <a:pt x="77" y="564"/>
                  </a:lnTo>
                  <a:lnTo>
                    <a:pt x="96" y="567"/>
                  </a:lnTo>
                  <a:lnTo>
                    <a:pt x="192" y="736"/>
                  </a:lnTo>
                  <a:lnTo>
                    <a:pt x="299" y="731"/>
                  </a:lnTo>
                  <a:lnTo>
                    <a:pt x="378" y="771"/>
                  </a:lnTo>
                  <a:lnTo>
                    <a:pt x="417" y="764"/>
                  </a:lnTo>
                  <a:lnTo>
                    <a:pt x="658" y="771"/>
                  </a:lnTo>
                  <a:lnTo>
                    <a:pt x="932" y="842"/>
                  </a:lnTo>
                  <a:lnTo>
                    <a:pt x="938" y="749"/>
                  </a:lnTo>
                  <a:lnTo>
                    <a:pt x="1053" y="210"/>
                  </a:lnTo>
                  <a:lnTo>
                    <a:pt x="323" y="0"/>
                  </a:lnTo>
                  <a:lnTo>
                    <a:pt x="329" y="158"/>
                  </a:lnTo>
                  <a:lnTo>
                    <a:pt x="293" y="288"/>
                  </a:lnTo>
                  <a:lnTo>
                    <a:pt x="287" y="357"/>
                  </a:lnTo>
                  <a:lnTo>
                    <a:pt x="211" y="381"/>
                  </a:lnTo>
                  <a:lnTo>
                    <a:pt x="205" y="347"/>
                  </a:lnTo>
                  <a:lnTo>
                    <a:pt x="268" y="303"/>
                  </a:lnTo>
                  <a:lnTo>
                    <a:pt x="263" y="269"/>
                  </a:lnTo>
                  <a:lnTo>
                    <a:pt x="208" y="275"/>
                  </a:lnTo>
                  <a:lnTo>
                    <a:pt x="250" y="235"/>
                  </a:lnTo>
                  <a:lnTo>
                    <a:pt x="280" y="207"/>
                  </a:lnTo>
                  <a:lnTo>
                    <a:pt x="44" y="41"/>
                  </a:lnTo>
                  <a:lnTo>
                    <a:pt x="25" y="86"/>
                  </a:lnTo>
                  <a:lnTo>
                    <a:pt x="38" y="182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68" name="Freeform 290"/>
            <p:cNvSpPr>
              <a:spLocks/>
            </p:cNvSpPr>
            <p:nvPr/>
          </p:nvSpPr>
          <p:spPr bwMode="auto">
            <a:xfrm>
              <a:off x="1366" y="1845"/>
              <a:ext cx="889" cy="1222"/>
            </a:xfrm>
            <a:custGeom>
              <a:avLst/>
              <a:gdLst>
                <a:gd name="T0" fmla="*/ 194 w 889"/>
                <a:gd name="T1" fmla="*/ 0 h 1222"/>
                <a:gd name="T2" fmla="*/ 623 w 889"/>
                <a:gd name="T3" fmla="*/ 90 h 1222"/>
                <a:gd name="T4" fmla="*/ 590 w 889"/>
                <a:gd name="T5" fmla="*/ 302 h 1222"/>
                <a:gd name="T6" fmla="*/ 889 w 889"/>
                <a:gd name="T7" fmla="*/ 354 h 1222"/>
                <a:gd name="T8" fmla="*/ 774 w 889"/>
                <a:gd name="T9" fmla="*/ 1222 h 1222"/>
                <a:gd name="T10" fmla="*/ 0 w 889"/>
                <a:gd name="T11" fmla="*/ 1078 h 1222"/>
                <a:gd name="T12" fmla="*/ 194 w 889"/>
                <a:gd name="T13" fmla="*/ 0 h 1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9"/>
                <a:gd name="T22" fmla="*/ 0 h 1222"/>
                <a:gd name="T23" fmla="*/ 889 w 889"/>
                <a:gd name="T24" fmla="*/ 1222 h 1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9" h="1222">
                  <a:moveTo>
                    <a:pt x="194" y="0"/>
                  </a:moveTo>
                  <a:lnTo>
                    <a:pt x="623" y="90"/>
                  </a:lnTo>
                  <a:lnTo>
                    <a:pt x="590" y="302"/>
                  </a:lnTo>
                  <a:lnTo>
                    <a:pt x="889" y="354"/>
                  </a:lnTo>
                  <a:lnTo>
                    <a:pt x="774" y="1222"/>
                  </a:lnTo>
                  <a:lnTo>
                    <a:pt x="0" y="1078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69" name="Freeform 289"/>
            <p:cNvSpPr>
              <a:spLocks/>
            </p:cNvSpPr>
            <p:nvPr/>
          </p:nvSpPr>
          <p:spPr bwMode="auto">
            <a:xfrm>
              <a:off x="117" y="574"/>
              <a:ext cx="1254" cy="1171"/>
            </a:xfrm>
            <a:custGeom>
              <a:avLst/>
              <a:gdLst>
                <a:gd name="T0" fmla="*/ 0 w 1254"/>
                <a:gd name="T1" fmla="*/ 873 h 1171"/>
                <a:gd name="T2" fmla="*/ 55 w 1254"/>
                <a:gd name="T3" fmla="*/ 577 h 1171"/>
                <a:gd name="T4" fmla="*/ 118 w 1254"/>
                <a:gd name="T5" fmla="*/ 491 h 1171"/>
                <a:gd name="T6" fmla="*/ 271 w 1254"/>
                <a:gd name="T7" fmla="*/ 0 h 1171"/>
                <a:gd name="T8" fmla="*/ 350 w 1254"/>
                <a:gd name="T9" fmla="*/ 25 h 1171"/>
                <a:gd name="T10" fmla="*/ 353 w 1254"/>
                <a:gd name="T11" fmla="*/ 46 h 1171"/>
                <a:gd name="T12" fmla="*/ 371 w 1254"/>
                <a:gd name="T13" fmla="*/ 49 h 1171"/>
                <a:gd name="T14" fmla="*/ 468 w 1254"/>
                <a:gd name="T15" fmla="*/ 218 h 1171"/>
                <a:gd name="T16" fmla="*/ 574 w 1254"/>
                <a:gd name="T17" fmla="*/ 217 h 1171"/>
                <a:gd name="T18" fmla="*/ 653 w 1254"/>
                <a:gd name="T19" fmla="*/ 256 h 1171"/>
                <a:gd name="T20" fmla="*/ 692 w 1254"/>
                <a:gd name="T21" fmla="*/ 248 h 1171"/>
                <a:gd name="T22" fmla="*/ 933 w 1254"/>
                <a:gd name="T23" fmla="*/ 256 h 1171"/>
                <a:gd name="T24" fmla="*/ 1206 w 1254"/>
                <a:gd name="T25" fmla="*/ 324 h 1171"/>
                <a:gd name="T26" fmla="*/ 1221 w 1254"/>
                <a:gd name="T27" fmla="*/ 365 h 1171"/>
                <a:gd name="T28" fmla="*/ 1254 w 1254"/>
                <a:gd name="T29" fmla="*/ 417 h 1171"/>
                <a:gd name="T30" fmla="*/ 1160 w 1254"/>
                <a:gd name="T31" fmla="*/ 574 h 1171"/>
                <a:gd name="T32" fmla="*/ 1102 w 1254"/>
                <a:gd name="T33" fmla="*/ 633 h 1171"/>
                <a:gd name="T34" fmla="*/ 1094 w 1254"/>
                <a:gd name="T35" fmla="*/ 677 h 1171"/>
                <a:gd name="T36" fmla="*/ 1127 w 1254"/>
                <a:gd name="T37" fmla="*/ 722 h 1171"/>
                <a:gd name="T38" fmla="*/ 1088 w 1254"/>
                <a:gd name="T39" fmla="*/ 818 h 1171"/>
                <a:gd name="T40" fmla="*/ 1012 w 1254"/>
                <a:gd name="T41" fmla="*/ 1171 h 1171"/>
                <a:gd name="T42" fmla="*/ 590 w 1254"/>
                <a:gd name="T43" fmla="*/ 1057 h 1171"/>
                <a:gd name="T44" fmla="*/ 0 w 1254"/>
                <a:gd name="T45" fmla="*/ 873 h 11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4"/>
                <a:gd name="T70" fmla="*/ 0 h 1171"/>
                <a:gd name="T71" fmla="*/ 1254 w 1254"/>
                <a:gd name="T72" fmla="*/ 1171 h 11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4" h="1171">
                  <a:moveTo>
                    <a:pt x="0" y="873"/>
                  </a:moveTo>
                  <a:lnTo>
                    <a:pt x="55" y="577"/>
                  </a:lnTo>
                  <a:lnTo>
                    <a:pt x="118" y="491"/>
                  </a:lnTo>
                  <a:lnTo>
                    <a:pt x="271" y="0"/>
                  </a:lnTo>
                  <a:lnTo>
                    <a:pt x="350" y="25"/>
                  </a:lnTo>
                  <a:lnTo>
                    <a:pt x="353" y="46"/>
                  </a:lnTo>
                  <a:lnTo>
                    <a:pt x="371" y="49"/>
                  </a:lnTo>
                  <a:lnTo>
                    <a:pt x="468" y="218"/>
                  </a:lnTo>
                  <a:lnTo>
                    <a:pt x="574" y="217"/>
                  </a:lnTo>
                  <a:lnTo>
                    <a:pt x="653" y="256"/>
                  </a:lnTo>
                  <a:lnTo>
                    <a:pt x="692" y="248"/>
                  </a:lnTo>
                  <a:lnTo>
                    <a:pt x="933" y="256"/>
                  </a:lnTo>
                  <a:lnTo>
                    <a:pt x="1206" y="324"/>
                  </a:lnTo>
                  <a:lnTo>
                    <a:pt x="1221" y="365"/>
                  </a:lnTo>
                  <a:lnTo>
                    <a:pt x="1254" y="417"/>
                  </a:lnTo>
                  <a:lnTo>
                    <a:pt x="1160" y="574"/>
                  </a:lnTo>
                  <a:lnTo>
                    <a:pt x="1102" y="633"/>
                  </a:lnTo>
                  <a:lnTo>
                    <a:pt x="1094" y="677"/>
                  </a:lnTo>
                  <a:lnTo>
                    <a:pt x="1127" y="722"/>
                  </a:lnTo>
                  <a:lnTo>
                    <a:pt x="1088" y="818"/>
                  </a:lnTo>
                  <a:lnTo>
                    <a:pt x="1012" y="1171"/>
                  </a:lnTo>
                  <a:lnTo>
                    <a:pt x="590" y="1057"/>
                  </a:lnTo>
                  <a:lnTo>
                    <a:pt x="0" y="873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rnd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0" name="Freeform 288"/>
            <p:cNvSpPr>
              <a:spLocks/>
            </p:cNvSpPr>
            <p:nvPr/>
          </p:nvSpPr>
          <p:spPr bwMode="auto">
            <a:xfrm>
              <a:off x="-1" y="1449"/>
              <a:ext cx="1249" cy="2340"/>
            </a:xfrm>
            <a:custGeom>
              <a:avLst/>
              <a:gdLst>
                <a:gd name="T0" fmla="*/ 42 w 1249"/>
                <a:gd name="T1" fmla="*/ 475 h 2340"/>
                <a:gd name="T2" fmla="*/ 6 w 1249"/>
                <a:gd name="T3" fmla="*/ 656 h 2340"/>
                <a:gd name="T4" fmla="*/ 125 w 1249"/>
                <a:gd name="T5" fmla="*/ 950 h 2340"/>
                <a:gd name="T6" fmla="*/ 149 w 1249"/>
                <a:gd name="T7" fmla="*/ 930 h 2340"/>
                <a:gd name="T8" fmla="*/ 186 w 1249"/>
                <a:gd name="T9" fmla="*/ 1054 h 2340"/>
                <a:gd name="T10" fmla="*/ 125 w 1249"/>
                <a:gd name="T11" fmla="*/ 968 h 2340"/>
                <a:gd name="T12" fmla="*/ 112 w 1249"/>
                <a:gd name="T13" fmla="*/ 1104 h 2340"/>
                <a:gd name="T14" fmla="*/ 180 w 1249"/>
                <a:gd name="T15" fmla="*/ 1187 h 2340"/>
                <a:gd name="T16" fmla="*/ 134 w 1249"/>
                <a:gd name="T17" fmla="*/ 1302 h 2340"/>
                <a:gd name="T18" fmla="*/ 265 w 1249"/>
                <a:gd name="T19" fmla="*/ 1612 h 2340"/>
                <a:gd name="T20" fmla="*/ 237 w 1249"/>
                <a:gd name="T21" fmla="*/ 1727 h 2340"/>
                <a:gd name="T22" fmla="*/ 408 w 1249"/>
                <a:gd name="T23" fmla="*/ 1816 h 2340"/>
                <a:gd name="T24" fmla="*/ 472 w 1249"/>
                <a:gd name="T25" fmla="*/ 1908 h 2340"/>
                <a:gd name="T26" fmla="*/ 545 w 1249"/>
                <a:gd name="T27" fmla="*/ 1939 h 2340"/>
                <a:gd name="T28" fmla="*/ 545 w 1249"/>
                <a:gd name="T29" fmla="*/ 1994 h 2340"/>
                <a:gd name="T30" fmla="*/ 593 w 1249"/>
                <a:gd name="T31" fmla="*/ 2007 h 2340"/>
                <a:gd name="T32" fmla="*/ 694 w 1249"/>
                <a:gd name="T33" fmla="*/ 2186 h 2340"/>
                <a:gd name="T34" fmla="*/ 694 w 1249"/>
                <a:gd name="T35" fmla="*/ 2312 h 2340"/>
                <a:gd name="T36" fmla="*/ 1139 w 1249"/>
                <a:gd name="T37" fmla="*/ 2340 h 2340"/>
                <a:gd name="T38" fmla="*/ 1111 w 1249"/>
                <a:gd name="T39" fmla="*/ 2291 h 2340"/>
                <a:gd name="T40" fmla="*/ 1124 w 1249"/>
                <a:gd name="T41" fmla="*/ 2213 h 2340"/>
                <a:gd name="T42" fmla="*/ 1197 w 1249"/>
                <a:gd name="T43" fmla="*/ 2087 h 2340"/>
                <a:gd name="T44" fmla="*/ 1249 w 1249"/>
                <a:gd name="T45" fmla="*/ 2049 h 2340"/>
                <a:gd name="T46" fmla="*/ 1218 w 1249"/>
                <a:gd name="T47" fmla="*/ 2004 h 2340"/>
                <a:gd name="T48" fmla="*/ 1199 w 1249"/>
                <a:gd name="T49" fmla="*/ 1881 h 2340"/>
                <a:gd name="T50" fmla="*/ 560 w 1249"/>
                <a:gd name="T51" fmla="*/ 805 h 2340"/>
                <a:gd name="T52" fmla="*/ 710 w 1249"/>
                <a:gd name="T53" fmla="*/ 183 h 2340"/>
                <a:gd name="T54" fmla="*/ 118 w 1249"/>
                <a:gd name="T55" fmla="*/ 0 h 2340"/>
                <a:gd name="T56" fmla="*/ 101 w 1249"/>
                <a:gd name="T57" fmla="*/ 37 h 2340"/>
                <a:gd name="T58" fmla="*/ 0 w 1249"/>
                <a:gd name="T59" fmla="*/ 311 h 2340"/>
                <a:gd name="T60" fmla="*/ 42 w 1249"/>
                <a:gd name="T61" fmla="*/ 475 h 23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9"/>
                <a:gd name="T94" fmla="*/ 0 h 2340"/>
                <a:gd name="T95" fmla="*/ 1249 w 1249"/>
                <a:gd name="T96" fmla="*/ 2340 h 23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9" h="2340">
                  <a:moveTo>
                    <a:pt x="42" y="475"/>
                  </a:moveTo>
                  <a:lnTo>
                    <a:pt x="6" y="656"/>
                  </a:lnTo>
                  <a:lnTo>
                    <a:pt x="125" y="950"/>
                  </a:lnTo>
                  <a:lnTo>
                    <a:pt x="149" y="930"/>
                  </a:lnTo>
                  <a:lnTo>
                    <a:pt x="186" y="1054"/>
                  </a:lnTo>
                  <a:lnTo>
                    <a:pt x="125" y="968"/>
                  </a:lnTo>
                  <a:lnTo>
                    <a:pt x="112" y="1104"/>
                  </a:lnTo>
                  <a:lnTo>
                    <a:pt x="180" y="1187"/>
                  </a:lnTo>
                  <a:lnTo>
                    <a:pt x="134" y="1302"/>
                  </a:lnTo>
                  <a:lnTo>
                    <a:pt x="265" y="1612"/>
                  </a:lnTo>
                  <a:lnTo>
                    <a:pt x="237" y="1727"/>
                  </a:lnTo>
                  <a:lnTo>
                    <a:pt x="408" y="1816"/>
                  </a:lnTo>
                  <a:lnTo>
                    <a:pt x="472" y="1908"/>
                  </a:lnTo>
                  <a:lnTo>
                    <a:pt x="545" y="1939"/>
                  </a:lnTo>
                  <a:lnTo>
                    <a:pt x="545" y="1994"/>
                  </a:lnTo>
                  <a:lnTo>
                    <a:pt x="593" y="2007"/>
                  </a:lnTo>
                  <a:lnTo>
                    <a:pt x="694" y="2186"/>
                  </a:lnTo>
                  <a:lnTo>
                    <a:pt x="694" y="2312"/>
                  </a:lnTo>
                  <a:lnTo>
                    <a:pt x="1139" y="2340"/>
                  </a:lnTo>
                  <a:lnTo>
                    <a:pt x="1111" y="2291"/>
                  </a:lnTo>
                  <a:lnTo>
                    <a:pt x="1124" y="2213"/>
                  </a:lnTo>
                  <a:lnTo>
                    <a:pt x="1197" y="2087"/>
                  </a:lnTo>
                  <a:lnTo>
                    <a:pt x="1249" y="2049"/>
                  </a:lnTo>
                  <a:lnTo>
                    <a:pt x="1218" y="2004"/>
                  </a:lnTo>
                  <a:lnTo>
                    <a:pt x="1199" y="1881"/>
                  </a:lnTo>
                  <a:lnTo>
                    <a:pt x="560" y="805"/>
                  </a:lnTo>
                  <a:lnTo>
                    <a:pt x="710" y="183"/>
                  </a:lnTo>
                  <a:lnTo>
                    <a:pt x="118" y="0"/>
                  </a:lnTo>
                  <a:lnTo>
                    <a:pt x="101" y="37"/>
                  </a:lnTo>
                  <a:lnTo>
                    <a:pt x="0" y="311"/>
                  </a:lnTo>
                  <a:lnTo>
                    <a:pt x="42" y="47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71" name="Freeform 287"/>
            <p:cNvSpPr>
              <a:spLocks/>
            </p:cNvSpPr>
            <p:nvPr/>
          </p:nvSpPr>
          <p:spPr bwMode="auto">
            <a:xfrm>
              <a:off x="564" y="1630"/>
              <a:ext cx="1003" cy="1699"/>
            </a:xfrm>
            <a:custGeom>
              <a:avLst/>
              <a:gdLst>
                <a:gd name="T0" fmla="*/ 0 w 1003"/>
                <a:gd name="T1" fmla="*/ 623 h 1699"/>
                <a:gd name="T2" fmla="*/ 638 w 1003"/>
                <a:gd name="T3" fmla="*/ 1699 h 1699"/>
                <a:gd name="T4" fmla="*/ 660 w 1003"/>
                <a:gd name="T5" fmla="*/ 1467 h 1699"/>
                <a:gd name="T6" fmla="*/ 696 w 1003"/>
                <a:gd name="T7" fmla="*/ 1455 h 1699"/>
                <a:gd name="T8" fmla="*/ 756 w 1003"/>
                <a:gd name="T9" fmla="*/ 1494 h 1699"/>
                <a:gd name="T10" fmla="*/ 808 w 1003"/>
                <a:gd name="T11" fmla="*/ 1291 h 1699"/>
                <a:gd name="T12" fmla="*/ 1003 w 1003"/>
                <a:gd name="T13" fmla="*/ 215 h 1699"/>
                <a:gd name="T14" fmla="*/ 572 w 1003"/>
                <a:gd name="T15" fmla="*/ 113 h 1699"/>
                <a:gd name="T16" fmla="*/ 150 w 1003"/>
                <a:gd name="T17" fmla="*/ 0 h 1699"/>
                <a:gd name="T18" fmla="*/ 0 w 1003"/>
                <a:gd name="T19" fmla="*/ 623 h 16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3"/>
                <a:gd name="T31" fmla="*/ 0 h 1699"/>
                <a:gd name="T32" fmla="*/ 1003 w 1003"/>
                <a:gd name="T33" fmla="*/ 1699 h 16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3" h="1699">
                  <a:moveTo>
                    <a:pt x="0" y="623"/>
                  </a:moveTo>
                  <a:lnTo>
                    <a:pt x="638" y="1699"/>
                  </a:lnTo>
                  <a:lnTo>
                    <a:pt x="660" y="1467"/>
                  </a:lnTo>
                  <a:lnTo>
                    <a:pt x="696" y="1455"/>
                  </a:lnTo>
                  <a:lnTo>
                    <a:pt x="756" y="1494"/>
                  </a:lnTo>
                  <a:lnTo>
                    <a:pt x="808" y="1291"/>
                  </a:lnTo>
                  <a:lnTo>
                    <a:pt x="1003" y="215"/>
                  </a:lnTo>
                  <a:lnTo>
                    <a:pt x="572" y="113"/>
                  </a:lnTo>
                  <a:lnTo>
                    <a:pt x="150" y="0"/>
                  </a:lnTo>
                  <a:lnTo>
                    <a:pt x="0" y="623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2" name="Freeform 286"/>
            <p:cNvSpPr>
              <a:spLocks/>
            </p:cNvSpPr>
            <p:nvPr/>
          </p:nvSpPr>
          <p:spPr bwMode="auto">
            <a:xfrm>
              <a:off x="1134" y="275"/>
              <a:ext cx="942" cy="1664"/>
            </a:xfrm>
            <a:custGeom>
              <a:avLst/>
              <a:gdLst>
                <a:gd name="T0" fmla="*/ 0 w 942"/>
                <a:gd name="T1" fmla="*/ 1473 h 1664"/>
                <a:gd name="T2" fmla="*/ 76 w 942"/>
                <a:gd name="T3" fmla="*/ 1121 h 1664"/>
                <a:gd name="T4" fmla="*/ 115 w 942"/>
                <a:gd name="T5" fmla="*/ 1026 h 1664"/>
                <a:gd name="T6" fmla="*/ 82 w 942"/>
                <a:gd name="T7" fmla="*/ 980 h 1664"/>
                <a:gd name="T8" fmla="*/ 91 w 942"/>
                <a:gd name="T9" fmla="*/ 937 h 1664"/>
                <a:gd name="T10" fmla="*/ 148 w 942"/>
                <a:gd name="T11" fmla="*/ 878 h 1664"/>
                <a:gd name="T12" fmla="*/ 242 w 942"/>
                <a:gd name="T13" fmla="*/ 721 h 1664"/>
                <a:gd name="T14" fmla="*/ 209 w 942"/>
                <a:gd name="T15" fmla="*/ 669 h 1664"/>
                <a:gd name="T16" fmla="*/ 194 w 942"/>
                <a:gd name="T17" fmla="*/ 629 h 1664"/>
                <a:gd name="T18" fmla="*/ 200 w 942"/>
                <a:gd name="T19" fmla="*/ 539 h 1664"/>
                <a:gd name="T20" fmla="*/ 315 w 942"/>
                <a:gd name="T21" fmla="*/ 0 h 1664"/>
                <a:gd name="T22" fmla="*/ 438 w 942"/>
                <a:gd name="T23" fmla="*/ 31 h 1664"/>
                <a:gd name="T24" fmla="*/ 398 w 942"/>
                <a:gd name="T25" fmla="*/ 241 h 1664"/>
                <a:gd name="T26" fmla="*/ 425 w 942"/>
                <a:gd name="T27" fmla="*/ 314 h 1664"/>
                <a:gd name="T28" fmla="*/ 428 w 942"/>
                <a:gd name="T29" fmla="*/ 361 h 1664"/>
                <a:gd name="T30" fmla="*/ 413 w 942"/>
                <a:gd name="T31" fmla="*/ 369 h 1664"/>
                <a:gd name="T32" fmla="*/ 461 w 942"/>
                <a:gd name="T33" fmla="*/ 420 h 1664"/>
                <a:gd name="T34" fmla="*/ 510 w 942"/>
                <a:gd name="T35" fmla="*/ 554 h 1664"/>
                <a:gd name="T36" fmla="*/ 526 w 942"/>
                <a:gd name="T37" fmla="*/ 676 h 1664"/>
                <a:gd name="T38" fmla="*/ 534 w 942"/>
                <a:gd name="T39" fmla="*/ 741 h 1664"/>
                <a:gd name="T40" fmla="*/ 498 w 942"/>
                <a:gd name="T41" fmla="*/ 802 h 1664"/>
                <a:gd name="T42" fmla="*/ 523 w 942"/>
                <a:gd name="T43" fmla="*/ 830 h 1664"/>
                <a:gd name="T44" fmla="*/ 589 w 942"/>
                <a:gd name="T45" fmla="*/ 789 h 1664"/>
                <a:gd name="T46" fmla="*/ 632 w 942"/>
                <a:gd name="T47" fmla="*/ 1001 h 1664"/>
                <a:gd name="T48" fmla="*/ 663 w 942"/>
                <a:gd name="T49" fmla="*/ 1014 h 1664"/>
                <a:gd name="T50" fmla="*/ 668 w 942"/>
                <a:gd name="T51" fmla="*/ 1076 h 1664"/>
                <a:gd name="T52" fmla="*/ 753 w 942"/>
                <a:gd name="T53" fmla="*/ 1100 h 1664"/>
                <a:gd name="T54" fmla="*/ 887 w 942"/>
                <a:gd name="T55" fmla="*/ 1100 h 1664"/>
                <a:gd name="T56" fmla="*/ 942 w 942"/>
                <a:gd name="T57" fmla="*/ 1128 h 1664"/>
                <a:gd name="T58" fmla="*/ 863 w 942"/>
                <a:gd name="T59" fmla="*/ 1664 h 1664"/>
                <a:gd name="T60" fmla="*/ 431 w 942"/>
                <a:gd name="T61" fmla="*/ 1575 h 1664"/>
                <a:gd name="T62" fmla="*/ 0 w 942"/>
                <a:gd name="T63" fmla="*/ 1473 h 16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42"/>
                <a:gd name="T97" fmla="*/ 0 h 1664"/>
                <a:gd name="T98" fmla="*/ 942 w 942"/>
                <a:gd name="T99" fmla="*/ 1664 h 16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42" h="1664">
                  <a:moveTo>
                    <a:pt x="0" y="1473"/>
                  </a:moveTo>
                  <a:lnTo>
                    <a:pt x="76" y="1121"/>
                  </a:lnTo>
                  <a:lnTo>
                    <a:pt x="115" y="1026"/>
                  </a:lnTo>
                  <a:lnTo>
                    <a:pt x="82" y="980"/>
                  </a:lnTo>
                  <a:lnTo>
                    <a:pt x="91" y="937"/>
                  </a:lnTo>
                  <a:lnTo>
                    <a:pt x="148" y="878"/>
                  </a:lnTo>
                  <a:lnTo>
                    <a:pt x="242" y="721"/>
                  </a:lnTo>
                  <a:lnTo>
                    <a:pt x="209" y="669"/>
                  </a:lnTo>
                  <a:lnTo>
                    <a:pt x="194" y="629"/>
                  </a:lnTo>
                  <a:lnTo>
                    <a:pt x="200" y="539"/>
                  </a:lnTo>
                  <a:lnTo>
                    <a:pt x="315" y="0"/>
                  </a:lnTo>
                  <a:lnTo>
                    <a:pt x="438" y="31"/>
                  </a:lnTo>
                  <a:lnTo>
                    <a:pt x="398" y="241"/>
                  </a:lnTo>
                  <a:lnTo>
                    <a:pt x="425" y="314"/>
                  </a:lnTo>
                  <a:lnTo>
                    <a:pt x="428" y="361"/>
                  </a:lnTo>
                  <a:lnTo>
                    <a:pt x="413" y="369"/>
                  </a:lnTo>
                  <a:lnTo>
                    <a:pt x="461" y="420"/>
                  </a:lnTo>
                  <a:lnTo>
                    <a:pt x="510" y="554"/>
                  </a:lnTo>
                  <a:lnTo>
                    <a:pt x="526" y="676"/>
                  </a:lnTo>
                  <a:lnTo>
                    <a:pt x="534" y="741"/>
                  </a:lnTo>
                  <a:lnTo>
                    <a:pt x="498" y="802"/>
                  </a:lnTo>
                  <a:lnTo>
                    <a:pt x="523" y="830"/>
                  </a:lnTo>
                  <a:lnTo>
                    <a:pt x="589" y="789"/>
                  </a:lnTo>
                  <a:lnTo>
                    <a:pt x="632" y="1001"/>
                  </a:lnTo>
                  <a:lnTo>
                    <a:pt x="663" y="1014"/>
                  </a:lnTo>
                  <a:lnTo>
                    <a:pt x="668" y="1076"/>
                  </a:lnTo>
                  <a:lnTo>
                    <a:pt x="753" y="1100"/>
                  </a:lnTo>
                  <a:lnTo>
                    <a:pt x="887" y="1100"/>
                  </a:lnTo>
                  <a:lnTo>
                    <a:pt x="942" y="1128"/>
                  </a:lnTo>
                  <a:lnTo>
                    <a:pt x="863" y="1664"/>
                  </a:lnTo>
                  <a:lnTo>
                    <a:pt x="431" y="1575"/>
                  </a:lnTo>
                  <a:lnTo>
                    <a:pt x="0" y="1473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3" name="Freeform 285"/>
            <p:cNvSpPr>
              <a:spLocks/>
            </p:cNvSpPr>
            <p:nvPr/>
          </p:nvSpPr>
          <p:spPr bwMode="auto">
            <a:xfrm>
              <a:off x="1526" y="298"/>
              <a:ext cx="1611" cy="1125"/>
            </a:xfrm>
            <a:custGeom>
              <a:avLst/>
              <a:gdLst>
                <a:gd name="T0" fmla="*/ 28 w 1611"/>
                <a:gd name="T1" fmla="*/ 285 h 1125"/>
                <a:gd name="T2" fmla="*/ 31 w 1611"/>
                <a:gd name="T3" fmla="*/ 332 h 1125"/>
                <a:gd name="T4" fmla="*/ 16 w 1611"/>
                <a:gd name="T5" fmla="*/ 340 h 1125"/>
                <a:gd name="T6" fmla="*/ 64 w 1611"/>
                <a:gd name="T7" fmla="*/ 390 h 1125"/>
                <a:gd name="T8" fmla="*/ 113 w 1611"/>
                <a:gd name="T9" fmla="*/ 525 h 1125"/>
                <a:gd name="T10" fmla="*/ 129 w 1611"/>
                <a:gd name="T11" fmla="*/ 647 h 1125"/>
                <a:gd name="T12" fmla="*/ 137 w 1611"/>
                <a:gd name="T13" fmla="*/ 712 h 1125"/>
                <a:gd name="T14" fmla="*/ 101 w 1611"/>
                <a:gd name="T15" fmla="*/ 774 h 1125"/>
                <a:gd name="T16" fmla="*/ 126 w 1611"/>
                <a:gd name="T17" fmla="*/ 801 h 1125"/>
                <a:gd name="T18" fmla="*/ 192 w 1611"/>
                <a:gd name="T19" fmla="*/ 761 h 1125"/>
                <a:gd name="T20" fmla="*/ 235 w 1611"/>
                <a:gd name="T21" fmla="*/ 974 h 1125"/>
                <a:gd name="T22" fmla="*/ 265 w 1611"/>
                <a:gd name="T23" fmla="*/ 986 h 1125"/>
                <a:gd name="T24" fmla="*/ 271 w 1611"/>
                <a:gd name="T25" fmla="*/ 1048 h 1125"/>
                <a:gd name="T26" fmla="*/ 296 w 1611"/>
                <a:gd name="T27" fmla="*/ 1076 h 1125"/>
                <a:gd name="T28" fmla="*/ 356 w 1611"/>
                <a:gd name="T29" fmla="*/ 1073 h 1125"/>
                <a:gd name="T30" fmla="*/ 490 w 1611"/>
                <a:gd name="T31" fmla="*/ 1073 h 1125"/>
                <a:gd name="T32" fmla="*/ 545 w 1611"/>
                <a:gd name="T33" fmla="*/ 1100 h 1125"/>
                <a:gd name="T34" fmla="*/ 562 w 1611"/>
                <a:gd name="T35" fmla="*/ 990 h 1125"/>
                <a:gd name="T36" fmla="*/ 1000 w 1611"/>
                <a:gd name="T37" fmla="*/ 1063 h 1125"/>
                <a:gd name="T38" fmla="*/ 1539 w 1611"/>
                <a:gd name="T39" fmla="*/ 1125 h 1125"/>
                <a:gd name="T40" fmla="*/ 1556 w 1611"/>
                <a:gd name="T41" fmla="*/ 922 h 1125"/>
                <a:gd name="T42" fmla="*/ 1611 w 1611"/>
                <a:gd name="T43" fmla="*/ 264 h 1125"/>
                <a:gd name="T44" fmla="*/ 896 w 1611"/>
                <a:gd name="T45" fmla="*/ 171 h 1125"/>
                <a:gd name="T46" fmla="*/ 542 w 1611"/>
                <a:gd name="T47" fmla="*/ 109 h 1125"/>
                <a:gd name="T48" fmla="*/ 41 w 1611"/>
                <a:gd name="T49" fmla="*/ 0 h 1125"/>
                <a:gd name="T50" fmla="*/ 0 w 1611"/>
                <a:gd name="T51" fmla="*/ 212 h 1125"/>
                <a:gd name="T52" fmla="*/ 28 w 1611"/>
                <a:gd name="T53" fmla="*/ 285 h 11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1"/>
                <a:gd name="T82" fmla="*/ 0 h 1125"/>
                <a:gd name="T83" fmla="*/ 1611 w 1611"/>
                <a:gd name="T84" fmla="*/ 1125 h 11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1" h="1125">
                  <a:moveTo>
                    <a:pt x="28" y="285"/>
                  </a:moveTo>
                  <a:lnTo>
                    <a:pt x="31" y="332"/>
                  </a:lnTo>
                  <a:lnTo>
                    <a:pt x="16" y="340"/>
                  </a:lnTo>
                  <a:lnTo>
                    <a:pt x="64" y="390"/>
                  </a:lnTo>
                  <a:lnTo>
                    <a:pt x="113" y="525"/>
                  </a:lnTo>
                  <a:lnTo>
                    <a:pt x="129" y="647"/>
                  </a:lnTo>
                  <a:lnTo>
                    <a:pt x="137" y="712"/>
                  </a:lnTo>
                  <a:lnTo>
                    <a:pt x="101" y="774"/>
                  </a:lnTo>
                  <a:lnTo>
                    <a:pt x="126" y="801"/>
                  </a:lnTo>
                  <a:lnTo>
                    <a:pt x="192" y="761"/>
                  </a:lnTo>
                  <a:lnTo>
                    <a:pt x="235" y="974"/>
                  </a:lnTo>
                  <a:lnTo>
                    <a:pt x="265" y="986"/>
                  </a:lnTo>
                  <a:lnTo>
                    <a:pt x="271" y="1048"/>
                  </a:lnTo>
                  <a:lnTo>
                    <a:pt x="296" y="1076"/>
                  </a:lnTo>
                  <a:lnTo>
                    <a:pt x="356" y="1073"/>
                  </a:lnTo>
                  <a:lnTo>
                    <a:pt x="490" y="1073"/>
                  </a:lnTo>
                  <a:lnTo>
                    <a:pt x="545" y="1100"/>
                  </a:lnTo>
                  <a:lnTo>
                    <a:pt x="562" y="990"/>
                  </a:lnTo>
                  <a:lnTo>
                    <a:pt x="1000" y="1063"/>
                  </a:lnTo>
                  <a:lnTo>
                    <a:pt x="1539" y="1125"/>
                  </a:lnTo>
                  <a:lnTo>
                    <a:pt x="1556" y="922"/>
                  </a:lnTo>
                  <a:lnTo>
                    <a:pt x="1611" y="264"/>
                  </a:lnTo>
                  <a:lnTo>
                    <a:pt x="896" y="171"/>
                  </a:lnTo>
                  <a:lnTo>
                    <a:pt x="542" y="109"/>
                  </a:lnTo>
                  <a:lnTo>
                    <a:pt x="41" y="0"/>
                  </a:lnTo>
                  <a:lnTo>
                    <a:pt x="0" y="212"/>
                  </a:lnTo>
                  <a:lnTo>
                    <a:pt x="28" y="285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rnd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4" name="Freeform 284"/>
            <p:cNvSpPr>
              <a:spLocks/>
            </p:cNvSpPr>
            <p:nvPr/>
          </p:nvSpPr>
          <p:spPr bwMode="auto">
            <a:xfrm>
              <a:off x="1958" y="1285"/>
              <a:ext cx="1111" cy="1006"/>
            </a:xfrm>
            <a:custGeom>
              <a:avLst/>
              <a:gdLst>
                <a:gd name="T0" fmla="*/ 0 w 1111"/>
                <a:gd name="T1" fmla="*/ 861 h 1006"/>
                <a:gd name="T2" fmla="*/ 133 w 1111"/>
                <a:gd name="T3" fmla="*/ 0 h 1006"/>
                <a:gd name="T4" fmla="*/ 572 w 1111"/>
                <a:gd name="T5" fmla="*/ 73 h 1006"/>
                <a:gd name="T6" fmla="*/ 1111 w 1111"/>
                <a:gd name="T7" fmla="*/ 135 h 1006"/>
                <a:gd name="T8" fmla="*/ 1073 w 1111"/>
                <a:gd name="T9" fmla="*/ 570 h 1006"/>
                <a:gd name="T10" fmla="*/ 1037 w 1111"/>
                <a:gd name="T11" fmla="*/ 1006 h 1006"/>
                <a:gd name="T12" fmla="*/ 300 w 1111"/>
                <a:gd name="T13" fmla="*/ 913 h 1006"/>
                <a:gd name="T14" fmla="*/ 0 w 1111"/>
                <a:gd name="T15" fmla="*/ 861 h 10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1"/>
                <a:gd name="T25" fmla="*/ 0 h 1006"/>
                <a:gd name="T26" fmla="*/ 1111 w 1111"/>
                <a:gd name="T27" fmla="*/ 1006 h 10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1" h="1006">
                  <a:moveTo>
                    <a:pt x="0" y="861"/>
                  </a:moveTo>
                  <a:lnTo>
                    <a:pt x="133" y="0"/>
                  </a:lnTo>
                  <a:lnTo>
                    <a:pt x="572" y="73"/>
                  </a:lnTo>
                  <a:lnTo>
                    <a:pt x="1111" y="135"/>
                  </a:lnTo>
                  <a:lnTo>
                    <a:pt x="1073" y="570"/>
                  </a:lnTo>
                  <a:lnTo>
                    <a:pt x="1037" y="1006"/>
                  </a:lnTo>
                  <a:lnTo>
                    <a:pt x="300" y="913"/>
                  </a:lnTo>
                  <a:lnTo>
                    <a:pt x="0" y="861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5" name="Freeform 283"/>
            <p:cNvSpPr>
              <a:spLocks/>
            </p:cNvSpPr>
            <p:nvPr/>
          </p:nvSpPr>
          <p:spPr bwMode="auto">
            <a:xfrm>
              <a:off x="2149" y="2202"/>
              <a:ext cx="1151" cy="992"/>
            </a:xfrm>
            <a:custGeom>
              <a:avLst/>
              <a:gdLst>
                <a:gd name="T0" fmla="*/ 116 w 1151"/>
                <a:gd name="T1" fmla="*/ 0 h 992"/>
                <a:gd name="T2" fmla="*/ 855 w 1151"/>
                <a:gd name="T3" fmla="*/ 92 h 992"/>
                <a:gd name="T4" fmla="*/ 1151 w 1151"/>
                <a:gd name="T5" fmla="*/ 120 h 992"/>
                <a:gd name="T6" fmla="*/ 1141 w 1151"/>
                <a:gd name="T7" fmla="*/ 335 h 992"/>
                <a:gd name="T8" fmla="*/ 1099 w 1151"/>
                <a:gd name="T9" fmla="*/ 992 h 992"/>
                <a:gd name="T10" fmla="*/ 949 w 1151"/>
                <a:gd name="T11" fmla="*/ 980 h 992"/>
                <a:gd name="T12" fmla="*/ 479 w 1151"/>
                <a:gd name="T13" fmla="*/ 933 h 992"/>
                <a:gd name="T14" fmla="*/ 0 w 1151"/>
                <a:gd name="T15" fmla="*/ 865 h 992"/>
                <a:gd name="T16" fmla="*/ 116 w 1151"/>
                <a:gd name="T17" fmla="*/ 0 h 9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1"/>
                <a:gd name="T28" fmla="*/ 0 h 992"/>
                <a:gd name="T29" fmla="*/ 1151 w 1151"/>
                <a:gd name="T30" fmla="*/ 992 h 9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1" h="992">
                  <a:moveTo>
                    <a:pt x="116" y="0"/>
                  </a:moveTo>
                  <a:lnTo>
                    <a:pt x="855" y="92"/>
                  </a:lnTo>
                  <a:lnTo>
                    <a:pt x="1151" y="120"/>
                  </a:lnTo>
                  <a:lnTo>
                    <a:pt x="1141" y="335"/>
                  </a:lnTo>
                  <a:lnTo>
                    <a:pt x="1099" y="992"/>
                  </a:lnTo>
                  <a:lnTo>
                    <a:pt x="949" y="980"/>
                  </a:lnTo>
                  <a:lnTo>
                    <a:pt x="479" y="933"/>
                  </a:lnTo>
                  <a:lnTo>
                    <a:pt x="0" y="86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76" name="Freeform 282"/>
            <p:cNvSpPr>
              <a:spLocks/>
            </p:cNvSpPr>
            <p:nvPr/>
          </p:nvSpPr>
          <p:spPr bwMode="auto">
            <a:xfrm>
              <a:off x="2401" y="3294"/>
              <a:ext cx="2198" cy="2338"/>
            </a:xfrm>
            <a:custGeom>
              <a:avLst/>
              <a:gdLst>
                <a:gd name="T0" fmla="*/ 0 w 2198"/>
                <a:gd name="T1" fmla="*/ 915 h 2338"/>
                <a:gd name="T2" fmla="*/ 597 w 2198"/>
                <a:gd name="T3" fmla="*/ 977 h 2338"/>
                <a:gd name="T4" fmla="*/ 679 w 2198"/>
                <a:gd name="T5" fmla="*/ 0 h 2338"/>
                <a:gd name="T6" fmla="*/ 1156 w 2198"/>
                <a:gd name="T7" fmla="*/ 31 h 2338"/>
                <a:gd name="T8" fmla="*/ 1138 w 2198"/>
                <a:gd name="T9" fmla="*/ 450 h 2338"/>
                <a:gd name="T10" fmla="*/ 1186 w 2198"/>
                <a:gd name="T11" fmla="*/ 494 h 2338"/>
                <a:gd name="T12" fmla="*/ 1229 w 2198"/>
                <a:gd name="T13" fmla="*/ 494 h 2338"/>
                <a:gd name="T14" fmla="*/ 1265 w 2198"/>
                <a:gd name="T15" fmla="*/ 535 h 2338"/>
                <a:gd name="T16" fmla="*/ 1336 w 2198"/>
                <a:gd name="T17" fmla="*/ 553 h 2338"/>
                <a:gd name="T18" fmla="*/ 1481 w 2198"/>
                <a:gd name="T19" fmla="*/ 624 h 2338"/>
                <a:gd name="T20" fmla="*/ 1506 w 2198"/>
                <a:gd name="T21" fmla="*/ 593 h 2338"/>
                <a:gd name="T22" fmla="*/ 1599 w 2198"/>
                <a:gd name="T23" fmla="*/ 655 h 2338"/>
                <a:gd name="T24" fmla="*/ 1721 w 2198"/>
                <a:gd name="T25" fmla="*/ 652 h 2338"/>
                <a:gd name="T26" fmla="*/ 1806 w 2198"/>
                <a:gd name="T27" fmla="*/ 624 h 2338"/>
                <a:gd name="T28" fmla="*/ 1925 w 2198"/>
                <a:gd name="T29" fmla="*/ 600 h 2338"/>
                <a:gd name="T30" fmla="*/ 2031 w 2198"/>
                <a:gd name="T31" fmla="*/ 665 h 2338"/>
                <a:gd name="T32" fmla="*/ 2048 w 2198"/>
                <a:gd name="T33" fmla="*/ 686 h 2338"/>
                <a:gd name="T34" fmla="*/ 2106 w 2198"/>
                <a:gd name="T35" fmla="*/ 686 h 2338"/>
                <a:gd name="T36" fmla="*/ 2116 w 2198"/>
                <a:gd name="T37" fmla="*/ 1032 h 2338"/>
                <a:gd name="T38" fmla="*/ 2198 w 2198"/>
                <a:gd name="T39" fmla="*/ 1200 h 2338"/>
                <a:gd name="T40" fmla="*/ 2168 w 2198"/>
                <a:gd name="T41" fmla="*/ 1334 h 2338"/>
                <a:gd name="T42" fmla="*/ 2174 w 2198"/>
                <a:gd name="T43" fmla="*/ 1444 h 2338"/>
                <a:gd name="T44" fmla="*/ 2137 w 2198"/>
                <a:gd name="T45" fmla="*/ 1501 h 2338"/>
                <a:gd name="T46" fmla="*/ 2152 w 2198"/>
                <a:gd name="T47" fmla="*/ 1519 h 2338"/>
                <a:gd name="T48" fmla="*/ 2061 w 2198"/>
                <a:gd name="T49" fmla="*/ 1550 h 2338"/>
                <a:gd name="T50" fmla="*/ 1991 w 2198"/>
                <a:gd name="T51" fmla="*/ 1560 h 2338"/>
                <a:gd name="T52" fmla="*/ 2004 w 2198"/>
                <a:gd name="T53" fmla="*/ 1501 h 2338"/>
                <a:gd name="T54" fmla="*/ 1966 w 2198"/>
                <a:gd name="T55" fmla="*/ 1535 h 2338"/>
                <a:gd name="T56" fmla="*/ 1968 w 2198"/>
                <a:gd name="T57" fmla="*/ 1602 h 2338"/>
                <a:gd name="T58" fmla="*/ 1919 w 2198"/>
                <a:gd name="T59" fmla="*/ 1673 h 2338"/>
                <a:gd name="T60" fmla="*/ 1660 w 2198"/>
                <a:gd name="T61" fmla="*/ 1821 h 2338"/>
                <a:gd name="T62" fmla="*/ 1578 w 2198"/>
                <a:gd name="T63" fmla="*/ 1917 h 2338"/>
                <a:gd name="T64" fmla="*/ 1500 w 2198"/>
                <a:gd name="T65" fmla="*/ 2125 h 2338"/>
                <a:gd name="T66" fmla="*/ 1563 w 2198"/>
                <a:gd name="T67" fmla="*/ 2338 h 2338"/>
                <a:gd name="T68" fmla="*/ 1503 w 2198"/>
                <a:gd name="T69" fmla="*/ 2338 h 2338"/>
                <a:gd name="T70" fmla="*/ 1220 w 2198"/>
                <a:gd name="T71" fmla="*/ 2225 h 2338"/>
                <a:gd name="T72" fmla="*/ 1190 w 2198"/>
                <a:gd name="T73" fmla="*/ 2133 h 2338"/>
                <a:gd name="T74" fmla="*/ 1162 w 2198"/>
                <a:gd name="T75" fmla="*/ 2094 h 2338"/>
                <a:gd name="T76" fmla="*/ 1153 w 2198"/>
                <a:gd name="T77" fmla="*/ 1971 h 2338"/>
                <a:gd name="T78" fmla="*/ 1098 w 2198"/>
                <a:gd name="T79" fmla="*/ 1927 h 2338"/>
                <a:gd name="T80" fmla="*/ 947 w 2198"/>
                <a:gd name="T81" fmla="*/ 1599 h 2338"/>
                <a:gd name="T82" fmla="*/ 874 w 2198"/>
                <a:gd name="T83" fmla="*/ 1537 h 2338"/>
                <a:gd name="T84" fmla="*/ 852 w 2198"/>
                <a:gd name="T85" fmla="*/ 1485 h 2338"/>
                <a:gd name="T86" fmla="*/ 630 w 2198"/>
                <a:gd name="T87" fmla="*/ 1473 h 2338"/>
                <a:gd name="T88" fmla="*/ 512 w 2198"/>
                <a:gd name="T89" fmla="*/ 1628 h 2338"/>
                <a:gd name="T90" fmla="*/ 312 w 2198"/>
                <a:gd name="T91" fmla="*/ 1467 h 2338"/>
                <a:gd name="T92" fmla="*/ 252 w 2198"/>
                <a:gd name="T93" fmla="*/ 1245 h 2338"/>
                <a:gd name="T94" fmla="*/ 60 w 2198"/>
                <a:gd name="T95" fmla="*/ 1038 h 2338"/>
                <a:gd name="T96" fmla="*/ 39 w 2198"/>
                <a:gd name="T97" fmla="*/ 970 h 2338"/>
                <a:gd name="T98" fmla="*/ 11 w 2198"/>
                <a:gd name="T99" fmla="*/ 960 h 2338"/>
                <a:gd name="T100" fmla="*/ 0 w 2198"/>
                <a:gd name="T101" fmla="*/ 915 h 2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98"/>
                <a:gd name="T154" fmla="*/ 0 h 2338"/>
                <a:gd name="T155" fmla="*/ 2198 w 2198"/>
                <a:gd name="T156" fmla="*/ 2338 h 2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98" h="2338">
                  <a:moveTo>
                    <a:pt x="0" y="915"/>
                  </a:moveTo>
                  <a:lnTo>
                    <a:pt x="597" y="977"/>
                  </a:lnTo>
                  <a:lnTo>
                    <a:pt x="679" y="0"/>
                  </a:lnTo>
                  <a:lnTo>
                    <a:pt x="1156" y="31"/>
                  </a:lnTo>
                  <a:lnTo>
                    <a:pt x="1138" y="450"/>
                  </a:lnTo>
                  <a:lnTo>
                    <a:pt x="1186" y="494"/>
                  </a:lnTo>
                  <a:lnTo>
                    <a:pt x="1229" y="494"/>
                  </a:lnTo>
                  <a:lnTo>
                    <a:pt x="1265" y="535"/>
                  </a:lnTo>
                  <a:lnTo>
                    <a:pt x="1336" y="553"/>
                  </a:lnTo>
                  <a:lnTo>
                    <a:pt x="1481" y="624"/>
                  </a:lnTo>
                  <a:lnTo>
                    <a:pt x="1506" y="593"/>
                  </a:lnTo>
                  <a:lnTo>
                    <a:pt x="1599" y="655"/>
                  </a:lnTo>
                  <a:lnTo>
                    <a:pt x="1721" y="652"/>
                  </a:lnTo>
                  <a:lnTo>
                    <a:pt x="1806" y="624"/>
                  </a:lnTo>
                  <a:lnTo>
                    <a:pt x="1925" y="600"/>
                  </a:lnTo>
                  <a:lnTo>
                    <a:pt x="2031" y="665"/>
                  </a:lnTo>
                  <a:lnTo>
                    <a:pt x="2048" y="686"/>
                  </a:lnTo>
                  <a:lnTo>
                    <a:pt x="2106" y="686"/>
                  </a:lnTo>
                  <a:lnTo>
                    <a:pt x="2116" y="1032"/>
                  </a:lnTo>
                  <a:lnTo>
                    <a:pt x="2198" y="1200"/>
                  </a:lnTo>
                  <a:lnTo>
                    <a:pt x="2168" y="1334"/>
                  </a:lnTo>
                  <a:lnTo>
                    <a:pt x="2174" y="1444"/>
                  </a:lnTo>
                  <a:lnTo>
                    <a:pt x="2137" y="1501"/>
                  </a:lnTo>
                  <a:lnTo>
                    <a:pt x="2152" y="1519"/>
                  </a:lnTo>
                  <a:lnTo>
                    <a:pt x="2061" y="1550"/>
                  </a:lnTo>
                  <a:lnTo>
                    <a:pt x="1991" y="1560"/>
                  </a:lnTo>
                  <a:lnTo>
                    <a:pt x="2004" y="1501"/>
                  </a:lnTo>
                  <a:lnTo>
                    <a:pt x="1966" y="1535"/>
                  </a:lnTo>
                  <a:lnTo>
                    <a:pt x="1968" y="1602"/>
                  </a:lnTo>
                  <a:lnTo>
                    <a:pt x="1919" y="1673"/>
                  </a:lnTo>
                  <a:lnTo>
                    <a:pt x="1660" y="1821"/>
                  </a:lnTo>
                  <a:lnTo>
                    <a:pt x="1578" y="1917"/>
                  </a:lnTo>
                  <a:lnTo>
                    <a:pt x="1500" y="2125"/>
                  </a:lnTo>
                  <a:lnTo>
                    <a:pt x="1563" y="2338"/>
                  </a:lnTo>
                  <a:lnTo>
                    <a:pt x="1503" y="2338"/>
                  </a:lnTo>
                  <a:lnTo>
                    <a:pt x="1220" y="2225"/>
                  </a:lnTo>
                  <a:lnTo>
                    <a:pt x="1190" y="2133"/>
                  </a:lnTo>
                  <a:lnTo>
                    <a:pt x="1162" y="2094"/>
                  </a:lnTo>
                  <a:lnTo>
                    <a:pt x="1153" y="1971"/>
                  </a:lnTo>
                  <a:lnTo>
                    <a:pt x="1098" y="1927"/>
                  </a:lnTo>
                  <a:lnTo>
                    <a:pt x="947" y="1599"/>
                  </a:lnTo>
                  <a:lnTo>
                    <a:pt x="874" y="1537"/>
                  </a:lnTo>
                  <a:lnTo>
                    <a:pt x="852" y="1485"/>
                  </a:lnTo>
                  <a:lnTo>
                    <a:pt x="630" y="1473"/>
                  </a:lnTo>
                  <a:lnTo>
                    <a:pt x="512" y="1628"/>
                  </a:lnTo>
                  <a:lnTo>
                    <a:pt x="312" y="1467"/>
                  </a:lnTo>
                  <a:lnTo>
                    <a:pt x="252" y="1245"/>
                  </a:lnTo>
                  <a:lnTo>
                    <a:pt x="60" y="1038"/>
                  </a:lnTo>
                  <a:lnTo>
                    <a:pt x="39" y="970"/>
                  </a:lnTo>
                  <a:lnTo>
                    <a:pt x="11" y="960"/>
                  </a:lnTo>
                  <a:lnTo>
                    <a:pt x="0" y="9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77" name="Freeform 281"/>
            <p:cNvSpPr>
              <a:spLocks/>
            </p:cNvSpPr>
            <p:nvPr/>
          </p:nvSpPr>
          <p:spPr bwMode="auto">
            <a:xfrm>
              <a:off x="3084" y="560"/>
              <a:ext cx="1038" cy="716"/>
            </a:xfrm>
            <a:custGeom>
              <a:avLst/>
              <a:gdLst>
                <a:gd name="T0" fmla="*/ 55 w 1038"/>
                <a:gd name="T1" fmla="*/ 0 h 716"/>
                <a:gd name="T2" fmla="*/ 958 w 1038"/>
                <a:gd name="T3" fmla="*/ 52 h 716"/>
                <a:gd name="T4" fmla="*/ 964 w 1038"/>
                <a:gd name="T5" fmla="*/ 231 h 716"/>
                <a:gd name="T6" fmla="*/ 1006 w 1038"/>
                <a:gd name="T7" fmla="*/ 380 h 716"/>
                <a:gd name="T8" fmla="*/ 1010 w 1038"/>
                <a:gd name="T9" fmla="*/ 565 h 716"/>
                <a:gd name="T10" fmla="*/ 1038 w 1038"/>
                <a:gd name="T11" fmla="*/ 716 h 716"/>
                <a:gd name="T12" fmla="*/ 492 w 1038"/>
                <a:gd name="T13" fmla="*/ 697 h 716"/>
                <a:gd name="T14" fmla="*/ 0 w 1038"/>
                <a:gd name="T15" fmla="*/ 658 h 716"/>
                <a:gd name="T16" fmla="*/ 55 w 1038"/>
                <a:gd name="T17" fmla="*/ 0 h 7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8"/>
                <a:gd name="T28" fmla="*/ 0 h 716"/>
                <a:gd name="T29" fmla="*/ 1038 w 1038"/>
                <a:gd name="T30" fmla="*/ 716 h 7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8" h="716">
                  <a:moveTo>
                    <a:pt x="55" y="0"/>
                  </a:moveTo>
                  <a:lnTo>
                    <a:pt x="958" y="52"/>
                  </a:lnTo>
                  <a:lnTo>
                    <a:pt x="964" y="231"/>
                  </a:lnTo>
                  <a:lnTo>
                    <a:pt x="1006" y="380"/>
                  </a:lnTo>
                  <a:lnTo>
                    <a:pt x="1010" y="565"/>
                  </a:lnTo>
                  <a:lnTo>
                    <a:pt x="1038" y="716"/>
                  </a:lnTo>
                  <a:lnTo>
                    <a:pt x="492" y="697"/>
                  </a:lnTo>
                  <a:lnTo>
                    <a:pt x="0" y="6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78" name="Freeform 280"/>
            <p:cNvSpPr>
              <a:spLocks/>
            </p:cNvSpPr>
            <p:nvPr/>
          </p:nvSpPr>
          <p:spPr bwMode="auto">
            <a:xfrm>
              <a:off x="3029" y="1218"/>
              <a:ext cx="1105" cy="814"/>
            </a:xfrm>
            <a:custGeom>
              <a:avLst/>
              <a:gdLst>
                <a:gd name="T0" fmla="*/ 55 w 1105"/>
                <a:gd name="T1" fmla="*/ 0 h 814"/>
                <a:gd name="T2" fmla="*/ 544 w 1105"/>
                <a:gd name="T3" fmla="*/ 39 h 814"/>
                <a:gd name="T4" fmla="*/ 1088 w 1105"/>
                <a:gd name="T5" fmla="*/ 59 h 814"/>
                <a:gd name="T6" fmla="*/ 1053 w 1105"/>
                <a:gd name="T7" fmla="*/ 135 h 814"/>
                <a:gd name="T8" fmla="*/ 1105 w 1105"/>
                <a:gd name="T9" fmla="*/ 192 h 814"/>
                <a:gd name="T10" fmla="*/ 1102 w 1105"/>
                <a:gd name="T11" fmla="*/ 592 h 814"/>
                <a:gd name="T12" fmla="*/ 1081 w 1105"/>
                <a:gd name="T13" fmla="*/ 589 h 814"/>
                <a:gd name="T14" fmla="*/ 1084 w 1105"/>
                <a:gd name="T15" fmla="*/ 641 h 814"/>
                <a:gd name="T16" fmla="*/ 1099 w 1105"/>
                <a:gd name="T17" fmla="*/ 681 h 814"/>
                <a:gd name="T18" fmla="*/ 1088 w 1105"/>
                <a:gd name="T19" fmla="*/ 719 h 814"/>
                <a:gd name="T20" fmla="*/ 1099 w 1105"/>
                <a:gd name="T21" fmla="*/ 814 h 814"/>
                <a:gd name="T22" fmla="*/ 1075 w 1105"/>
                <a:gd name="T23" fmla="*/ 805 h 814"/>
                <a:gd name="T24" fmla="*/ 1048 w 1105"/>
                <a:gd name="T25" fmla="*/ 767 h 814"/>
                <a:gd name="T26" fmla="*/ 948 w 1105"/>
                <a:gd name="T27" fmla="*/ 730 h 814"/>
                <a:gd name="T28" fmla="*/ 853 w 1105"/>
                <a:gd name="T29" fmla="*/ 736 h 814"/>
                <a:gd name="T30" fmla="*/ 799 w 1105"/>
                <a:gd name="T31" fmla="*/ 691 h 814"/>
                <a:gd name="T32" fmla="*/ 0 w 1105"/>
                <a:gd name="T33" fmla="*/ 638 h 814"/>
                <a:gd name="T34" fmla="*/ 55 w 1105"/>
                <a:gd name="T35" fmla="*/ 0 h 8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5"/>
                <a:gd name="T55" fmla="*/ 0 h 814"/>
                <a:gd name="T56" fmla="*/ 1105 w 1105"/>
                <a:gd name="T57" fmla="*/ 814 h 8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5" h="814">
                  <a:moveTo>
                    <a:pt x="55" y="0"/>
                  </a:moveTo>
                  <a:lnTo>
                    <a:pt x="544" y="39"/>
                  </a:lnTo>
                  <a:lnTo>
                    <a:pt x="1088" y="59"/>
                  </a:lnTo>
                  <a:lnTo>
                    <a:pt x="1053" y="135"/>
                  </a:lnTo>
                  <a:lnTo>
                    <a:pt x="1105" y="192"/>
                  </a:lnTo>
                  <a:lnTo>
                    <a:pt x="1102" y="592"/>
                  </a:lnTo>
                  <a:lnTo>
                    <a:pt x="1081" y="589"/>
                  </a:lnTo>
                  <a:lnTo>
                    <a:pt x="1084" y="641"/>
                  </a:lnTo>
                  <a:lnTo>
                    <a:pt x="1099" y="681"/>
                  </a:lnTo>
                  <a:lnTo>
                    <a:pt x="1088" y="719"/>
                  </a:lnTo>
                  <a:lnTo>
                    <a:pt x="1099" y="814"/>
                  </a:lnTo>
                  <a:lnTo>
                    <a:pt x="1075" y="805"/>
                  </a:lnTo>
                  <a:lnTo>
                    <a:pt x="1048" y="767"/>
                  </a:lnTo>
                  <a:lnTo>
                    <a:pt x="948" y="730"/>
                  </a:lnTo>
                  <a:lnTo>
                    <a:pt x="853" y="736"/>
                  </a:lnTo>
                  <a:lnTo>
                    <a:pt x="799" y="691"/>
                  </a:lnTo>
                  <a:lnTo>
                    <a:pt x="0" y="63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79" name="Freeform 279"/>
            <p:cNvSpPr>
              <a:spLocks/>
            </p:cNvSpPr>
            <p:nvPr/>
          </p:nvSpPr>
          <p:spPr bwMode="auto">
            <a:xfrm>
              <a:off x="2994" y="1857"/>
              <a:ext cx="1298" cy="716"/>
            </a:xfrm>
            <a:custGeom>
              <a:avLst/>
              <a:gdLst>
                <a:gd name="T0" fmla="*/ 36 w 1298"/>
                <a:gd name="T1" fmla="*/ 0 h 716"/>
                <a:gd name="T2" fmla="*/ 836 w 1298"/>
                <a:gd name="T3" fmla="*/ 53 h 716"/>
                <a:gd name="T4" fmla="*/ 891 w 1298"/>
                <a:gd name="T5" fmla="*/ 99 h 716"/>
                <a:gd name="T6" fmla="*/ 986 w 1298"/>
                <a:gd name="T7" fmla="*/ 93 h 716"/>
                <a:gd name="T8" fmla="*/ 1085 w 1298"/>
                <a:gd name="T9" fmla="*/ 130 h 716"/>
                <a:gd name="T10" fmla="*/ 1112 w 1298"/>
                <a:gd name="T11" fmla="*/ 168 h 716"/>
                <a:gd name="T12" fmla="*/ 1137 w 1298"/>
                <a:gd name="T13" fmla="*/ 178 h 716"/>
                <a:gd name="T14" fmla="*/ 1180 w 1298"/>
                <a:gd name="T15" fmla="*/ 313 h 716"/>
                <a:gd name="T16" fmla="*/ 1180 w 1298"/>
                <a:gd name="T17" fmla="*/ 354 h 716"/>
                <a:gd name="T18" fmla="*/ 1210 w 1298"/>
                <a:gd name="T19" fmla="*/ 419 h 716"/>
                <a:gd name="T20" fmla="*/ 1225 w 1298"/>
                <a:gd name="T21" fmla="*/ 522 h 716"/>
                <a:gd name="T22" fmla="*/ 1216 w 1298"/>
                <a:gd name="T23" fmla="*/ 553 h 716"/>
                <a:gd name="T24" fmla="*/ 1235 w 1298"/>
                <a:gd name="T25" fmla="*/ 585 h 716"/>
                <a:gd name="T26" fmla="*/ 1298 w 1298"/>
                <a:gd name="T27" fmla="*/ 716 h 716"/>
                <a:gd name="T28" fmla="*/ 721 w 1298"/>
                <a:gd name="T29" fmla="*/ 709 h 716"/>
                <a:gd name="T30" fmla="*/ 285 w 1298"/>
                <a:gd name="T31" fmla="*/ 681 h 716"/>
                <a:gd name="T32" fmla="*/ 295 w 1298"/>
                <a:gd name="T33" fmla="*/ 465 h 716"/>
                <a:gd name="T34" fmla="*/ 0 w 1298"/>
                <a:gd name="T35" fmla="*/ 437 h 716"/>
                <a:gd name="T36" fmla="*/ 36 w 1298"/>
                <a:gd name="T37" fmla="*/ 0 h 7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8"/>
                <a:gd name="T58" fmla="*/ 0 h 716"/>
                <a:gd name="T59" fmla="*/ 1298 w 1298"/>
                <a:gd name="T60" fmla="*/ 716 h 7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8" h="716">
                  <a:moveTo>
                    <a:pt x="36" y="0"/>
                  </a:moveTo>
                  <a:lnTo>
                    <a:pt x="836" y="53"/>
                  </a:lnTo>
                  <a:lnTo>
                    <a:pt x="891" y="99"/>
                  </a:lnTo>
                  <a:lnTo>
                    <a:pt x="986" y="93"/>
                  </a:lnTo>
                  <a:lnTo>
                    <a:pt x="1085" y="130"/>
                  </a:lnTo>
                  <a:lnTo>
                    <a:pt x="1112" y="168"/>
                  </a:lnTo>
                  <a:lnTo>
                    <a:pt x="1137" y="178"/>
                  </a:lnTo>
                  <a:lnTo>
                    <a:pt x="1180" y="313"/>
                  </a:lnTo>
                  <a:lnTo>
                    <a:pt x="1180" y="354"/>
                  </a:lnTo>
                  <a:lnTo>
                    <a:pt x="1210" y="419"/>
                  </a:lnTo>
                  <a:lnTo>
                    <a:pt x="1225" y="522"/>
                  </a:lnTo>
                  <a:lnTo>
                    <a:pt x="1216" y="553"/>
                  </a:lnTo>
                  <a:lnTo>
                    <a:pt x="1235" y="585"/>
                  </a:lnTo>
                  <a:lnTo>
                    <a:pt x="1298" y="716"/>
                  </a:lnTo>
                  <a:lnTo>
                    <a:pt x="721" y="709"/>
                  </a:lnTo>
                  <a:lnTo>
                    <a:pt x="285" y="681"/>
                  </a:lnTo>
                  <a:lnTo>
                    <a:pt x="295" y="465"/>
                  </a:lnTo>
                  <a:lnTo>
                    <a:pt x="0" y="4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0" name="Freeform 278"/>
            <p:cNvSpPr>
              <a:spLocks/>
            </p:cNvSpPr>
            <p:nvPr/>
          </p:nvSpPr>
          <p:spPr bwMode="auto">
            <a:xfrm>
              <a:off x="3237" y="2535"/>
              <a:ext cx="1171" cy="693"/>
            </a:xfrm>
            <a:custGeom>
              <a:avLst/>
              <a:gdLst>
                <a:gd name="T0" fmla="*/ 42 w 1171"/>
                <a:gd name="T1" fmla="*/ 0 h 693"/>
                <a:gd name="T2" fmla="*/ 478 w 1171"/>
                <a:gd name="T3" fmla="*/ 28 h 693"/>
                <a:gd name="T4" fmla="*/ 1056 w 1171"/>
                <a:gd name="T5" fmla="*/ 34 h 693"/>
                <a:gd name="T6" fmla="*/ 1089 w 1171"/>
                <a:gd name="T7" fmla="*/ 65 h 693"/>
                <a:gd name="T8" fmla="*/ 1105 w 1171"/>
                <a:gd name="T9" fmla="*/ 59 h 693"/>
                <a:gd name="T10" fmla="*/ 1128 w 1171"/>
                <a:gd name="T11" fmla="*/ 93 h 693"/>
                <a:gd name="T12" fmla="*/ 1108 w 1171"/>
                <a:gd name="T13" fmla="*/ 93 h 693"/>
                <a:gd name="T14" fmla="*/ 1089 w 1171"/>
                <a:gd name="T15" fmla="*/ 140 h 693"/>
                <a:gd name="T16" fmla="*/ 1135 w 1171"/>
                <a:gd name="T17" fmla="*/ 215 h 693"/>
                <a:gd name="T18" fmla="*/ 1171 w 1171"/>
                <a:gd name="T19" fmla="*/ 223 h 693"/>
                <a:gd name="T20" fmla="*/ 1165 w 1171"/>
                <a:gd name="T21" fmla="*/ 690 h 693"/>
                <a:gd name="T22" fmla="*/ 669 w 1171"/>
                <a:gd name="T23" fmla="*/ 693 h 693"/>
                <a:gd name="T24" fmla="*/ 0 w 1171"/>
                <a:gd name="T25" fmla="*/ 659 h 693"/>
                <a:gd name="T26" fmla="*/ 42 w 1171"/>
                <a:gd name="T27" fmla="*/ 0 h 6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1"/>
                <a:gd name="T43" fmla="*/ 0 h 693"/>
                <a:gd name="T44" fmla="*/ 1171 w 1171"/>
                <a:gd name="T45" fmla="*/ 693 h 6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1" h="693">
                  <a:moveTo>
                    <a:pt x="42" y="0"/>
                  </a:moveTo>
                  <a:lnTo>
                    <a:pt x="478" y="28"/>
                  </a:lnTo>
                  <a:lnTo>
                    <a:pt x="1056" y="34"/>
                  </a:lnTo>
                  <a:lnTo>
                    <a:pt x="1089" y="65"/>
                  </a:lnTo>
                  <a:lnTo>
                    <a:pt x="1105" y="59"/>
                  </a:lnTo>
                  <a:lnTo>
                    <a:pt x="1128" y="93"/>
                  </a:lnTo>
                  <a:lnTo>
                    <a:pt x="1108" y="93"/>
                  </a:lnTo>
                  <a:lnTo>
                    <a:pt x="1089" y="140"/>
                  </a:lnTo>
                  <a:lnTo>
                    <a:pt x="1135" y="215"/>
                  </a:lnTo>
                  <a:lnTo>
                    <a:pt x="1171" y="223"/>
                  </a:lnTo>
                  <a:lnTo>
                    <a:pt x="1165" y="690"/>
                  </a:lnTo>
                  <a:lnTo>
                    <a:pt x="669" y="693"/>
                  </a:lnTo>
                  <a:lnTo>
                    <a:pt x="0" y="65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1" name="Freeform 277"/>
            <p:cNvSpPr>
              <a:spLocks/>
            </p:cNvSpPr>
            <p:nvPr/>
          </p:nvSpPr>
          <p:spPr bwMode="auto">
            <a:xfrm>
              <a:off x="3077" y="3182"/>
              <a:ext cx="1361" cy="776"/>
            </a:xfrm>
            <a:custGeom>
              <a:avLst/>
              <a:gdLst>
                <a:gd name="T0" fmla="*/ 8 w 1361"/>
                <a:gd name="T1" fmla="*/ 0 h 776"/>
                <a:gd name="T2" fmla="*/ 158 w 1361"/>
                <a:gd name="T3" fmla="*/ 12 h 776"/>
                <a:gd name="T4" fmla="*/ 828 w 1361"/>
                <a:gd name="T5" fmla="*/ 46 h 776"/>
                <a:gd name="T6" fmla="*/ 1325 w 1361"/>
                <a:gd name="T7" fmla="*/ 42 h 776"/>
                <a:gd name="T8" fmla="*/ 1331 w 1361"/>
                <a:gd name="T9" fmla="*/ 157 h 776"/>
                <a:gd name="T10" fmla="*/ 1361 w 1361"/>
                <a:gd name="T11" fmla="*/ 400 h 776"/>
                <a:gd name="T12" fmla="*/ 1355 w 1361"/>
                <a:gd name="T13" fmla="*/ 776 h 776"/>
                <a:gd name="T14" fmla="*/ 1249 w 1361"/>
                <a:gd name="T15" fmla="*/ 712 h 776"/>
                <a:gd name="T16" fmla="*/ 1130 w 1361"/>
                <a:gd name="T17" fmla="*/ 736 h 776"/>
                <a:gd name="T18" fmla="*/ 1045 w 1361"/>
                <a:gd name="T19" fmla="*/ 764 h 776"/>
                <a:gd name="T20" fmla="*/ 922 w 1361"/>
                <a:gd name="T21" fmla="*/ 767 h 776"/>
                <a:gd name="T22" fmla="*/ 828 w 1361"/>
                <a:gd name="T23" fmla="*/ 705 h 776"/>
                <a:gd name="T24" fmla="*/ 804 w 1361"/>
                <a:gd name="T25" fmla="*/ 736 h 776"/>
                <a:gd name="T26" fmla="*/ 658 w 1361"/>
                <a:gd name="T27" fmla="*/ 665 h 776"/>
                <a:gd name="T28" fmla="*/ 587 w 1361"/>
                <a:gd name="T29" fmla="*/ 647 h 776"/>
                <a:gd name="T30" fmla="*/ 551 w 1361"/>
                <a:gd name="T31" fmla="*/ 609 h 776"/>
                <a:gd name="T32" fmla="*/ 508 w 1361"/>
                <a:gd name="T33" fmla="*/ 606 h 776"/>
                <a:gd name="T34" fmla="*/ 460 w 1361"/>
                <a:gd name="T35" fmla="*/ 562 h 776"/>
                <a:gd name="T36" fmla="*/ 477 w 1361"/>
                <a:gd name="T37" fmla="*/ 144 h 776"/>
                <a:gd name="T38" fmla="*/ 0 w 1361"/>
                <a:gd name="T39" fmla="*/ 114 h 776"/>
                <a:gd name="T40" fmla="*/ 8 w 1361"/>
                <a:gd name="T41" fmla="*/ 0 h 7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61"/>
                <a:gd name="T64" fmla="*/ 0 h 776"/>
                <a:gd name="T65" fmla="*/ 1361 w 1361"/>
                <a:gd name="T66" fmla="*/ 776 h 7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61" h="776">
                  <a:moveTo>
                    <a:pt x="8" y="0"/>
                  </a:moveTo>
                  <a:lnTo>
                    <a:pt x="158" y="12"/>
                  </a:lnTo>
                  <a:lnTo>
                    <a:pt x="828" y="46"/>
                  </a:lnTo>
                  <a:lnTo>
                    <a:pt x="1325" y="42"/>
                  </a:lnTo>
                  <a:lnTo>
                    <a:pt x="1331" y="157"/>
                  </a:lnTo>
                  <a:lnTo>
                    <a:pt x="1361" y="400"/>
                  </a:lnTo>
                  <a:lnTo>
                    <a:pt x="1355" y="776"/>
                  </a:lnTo>
                  <a:lnTo>
                    <a:pt x="1249" y="712"/>
                  </a:lnTo>
                  <a:lnTo>
                    <a:pt x="1130" y="736"/>
                  </a:lnTo>
                  <a:lnTo>
                    <a:pt x="1045" y="764"/>
                  </a:lnTo>
                  <a:lnTo>
                    <a:pt x="922" y="767"/>
                  </a:lnTo>
                  <a:lnTo>
                    <a:pt x="828" y="705"/>
                  </a:lnTo>
                  <a:lnTo>
                    <a:pt x="804" y="736"/>
                  </a:lnTo>
                  <a:lnTo>
                    <a:pt x="658" y="665"/>
                  </a:lnTo>
                  <a:lnTo>
                    <a:pt x="587" y="647"/>
                  </a:lnTo>
                  <a:lnTo>
                    <a:pt x="551" y="609"/>
                  </a:lnTo>
                  <a:lnTo>
                    <a:pt x="508" y="606"/>
                  </a:lnTo>
                  <a:lnTo>
                    <a:pt x="460" y="562"/>
                  </a:lnTo>
                  <a:lnTo>
                    <a:pt x="477" y="144"/>
                  </a:lnTo>
                  <a:lnTo>
                    <a:pt x="0" y="1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2" name="Freeform 276"/>
            <p:cNvSpPr>
              <a:spLocks/>
            </p:cNvSpPr>
            <p:nvPr/>
          </p:nvSpPr>
          <p:spPr bwMode="auto">
            <a:xfrm>
              <a:off x="4112" y="1796"/>
              <a:ext cx="939" cy="682"/>
            </a:xfrm>
            <a:custGeom>
              <a:avLst/>
              <a:gdLst>
                <a:gd name="T0" fmla="*/ 3 w 939"/>
                <a:gd name="T1" fmla="*/ 65 h 682"/>
                <a:gd name="T2" fmla="*/ 18 w 939"/>
                <a:gd name="T3" fmla="*/ 106 h 682"/>
                <a:gd name="T4" fmla="*/ 7 w 939"/>
                <a:gd name="T5" fmla="*/ 143 h 682"/>
                <a:gd name="T6" fmla="*/ 18 w 939"/>
                <a:gd name="T7" fmla="*/ 239 h 682"/>
                <a:gd name="T8" fmla="*/ 62 w 939"/>
                <a:gd name="T9" fmla="*/ 374 h 682"/>
                <a:gd name="T10" fmla="*/ 62 w 939"/>
                <a:gd name="T11" fmla="*/ 414 h 682"/>
                <a:gd name="T12" fmla="*/ 92 w 939"/>
                <a:gd name="T13" fmla="*/ 479 h 682"/>
                <a:gd name="T14" fmla="*/ 106 w 939"/>
                <a:gd name="T15" fmla="*/ 581 h 682"/>
                <a:gd name="T16" fmla="*/ 98 w 939"/>
                <a:gd name="T17" fmla="*/ 612 h 682"/>
                <a:gd name="T18" fmla="*/ 116 w 939"/>
                <a:gd name="T19" fmla="*/ 644 h 682"/>
                <a:gd name="T20" fmla="*/ 726 w 939"/>
                <a:gd name="T21" fmla="*/ 630 h 682"/>
                <a:gd name="T22" fmla="*/ 769 w 939"/>
                <a:gd name="T23" fmla="*/ 682 h 682"/>
                <a:gd name="T24" fmla="*/ 833 w 939"/>
                <a:gd name="T25" fmla="*/ 528 h 682"/>
                <a:gd name="T26" fmla="*/ 812 w 939"/>
                <a:gd name="T27" fmla="*/ 469 h 682"/>
                <a:gd name="T28" fmla="*/ 921 w 939"/>
                <a:gd name="T29" fmla="*/ 377 h 682"/>
                <a:gd name="T30" fmla="*/ 939 w 939"/>
                <a:gd name="T31" fmla="*/ 309 h 682"/>
                <a:gd name="T32" fmla="*/ 863 w 939"/>
                <a:gd name="T33" fmla="*/ 210 h 682"/>
                <a:gd name="T34" fmla="*/ 785 w 939"/>
                <a:gd name="T35" fmla="*/ 109 h 682"/>
                <a:gd name="T36" fmla="*/ 769 w 939"/>
                <a:gd name="T37" fmla="*/ 0 h 682"/>
                <a:gd name="T38" fmla="*/ 21 w 939"/>
                <a:gd name="T39" fmla="*/ 17 h 682"/>
                <a:gd name="T40" fmla="*/ 0 w 939"/>
                <a:gd name="T41" fmla="*/ 13 h 682"/>
                <a:gd name="T42" fmla="*/ 3 w 939"/>
                <a:gd name="T43" fmla="*/ 65 h 6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9"/>
                <a:gd name="T67" fmla="*/ 0 h 682"/>
                <a:gd name="T68" fmla="*/ 939 w 939"/>
                <a:gd name="T69" fmla="*/ 682 h 6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9" h="682">
                  <a:moveTo>
                    <a:pt x="3" y="65"/>
                  </a:moveTo>
                  <a:lnTo>
                    <a:pt x="18" y="106"/>
                  </a:lnTo>
                  <a:lnTo>
                    <a:pt x="7" y="143"/>
                  </a:lnTo>
                  <a:lnTo>
                    <a:pt x="18" y="239"/>
                  </a:lnTo>
                  <a:lnTo>
                    <a:pt x="62" y="374"/>
                  </a:lnTo>
                  <a:lnTo>
                    <a:pt x="62" y="414"/>
                  </a:lnTo>
                  <a:lnTo>
                    <a:pt x="92" y="479"/>
                  </a:lnTo>
                  <a:lnTo>
                    <a:pt x="106" y="581"/>
                  </a:lnTo>
                  <a:lnTo>
                    <a:pt x="98" y="612"/>
                  </a:lnTo>
                  <a:lnTo>
                    <a:pt x="116" y="644"/>
                  </a:lnTo>
                  <a:lnTo>
                    <a:pt x="726" y="630"/>
                  </a:lnTo>
                  <a:lnTo>
                    <a:pt x="769" y="682"/>
                  </a:lnTo>
                  <a:lnTo>
                    <a:pt x="833" y="528"/>
                  </a:lnTo>
                  <a:lnTo>
                    <a:pt x="812" y="469"/>
                  </a:lnTo>
                  <a:lnTo>
                    <a:pt x="921" y="377"/>
                  </a:lnTo>
                  <a:lnTo>
                    <a:pt x="939" y="309"/>
                  </a:lnTo>
                  <a:lnTo>
                    <a:pt x="863" y="210"/>
                  </a:lnTo>
                  <a:lnTo>
                    <a:pt x="785" y="109"/>
                  </a:lnTo>
                  <a:lnTo>
                    <a:pt x="769" y="0"/>
                  </a:lnTo>
                  <a:lnTo>
                    <a:pt x="21" y="17"/>
                  </a:lnTo>
                  <a:lnTo>
                    <a:pt x="0" y="13"/>
                  </a:lnTo>
                  <a:lnTo>
                    <a:pt x="3" y="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3" name="Freeform 275"/>
            <p:cNvSpPr>
              <a:spLocks/>
            </p:cNvSpPr>
            <p:nvPr/>
          </p:nvSpPr>
          <p:spPr bwMode="auto">
            <a:xfrm>
              <a:off x="4230" y="2426"/>
              <a:ext cx="1047" cy="1000"/>
            </a:xfrm>
            <a:custGeom>
              <a:avLst/>
              <a:gdLst>
                <a:gd name="T0" fmla="*/ 63 w 1047"/>
                <a:gd name="T1" fmla="*/ 144 h 1000"/>
                <a:gd name="T2" fmla="*/ 96 w 1047"/>
                <a:gd name="T3" fmla="*/ 176 h 1000"/>
                <a:gd name="T4" fmla="*/ 112 w 1047"/>
                <a:gd name="T5" fmla="*/ 169 h 1000"/>
                <a:gd name="T6" fmla="*/ 135 w 1047"/>
                <a:gd name="T7" fmla="*/ 203 h 1000"/>
                <a:gd name="T8" fmla="*/ 115 w 1047"/>
                <a:gd name="T9" fmla="*/ 203 h 1000"/>
                <a:gd name="T10" fmla="*/ 96 w 1047"/>
                <a:gd name="T11" fmla="*/ 250 h 1000"/>
                <a:gd name="T12" fmla="*/ 142 w 1047"/>
                <a:gd name="T13" fmla="*/ 325 h 1000"/>
                <a:gd name="T14" fmla="*/ 179 w 1047"/>
                <a:gd name="T15" fmla="*/ 333 h 1000"/>
                <a:gd name="T16" fmla="*/ 173 w 1047"/>
                <a:gd name="T17" fmla="*/ 799 h 1000"/>
                <a:gd name="T18" fmla="*/ 179 w 1047"/>
                <a:gd name="T19" fmla="*/ 914 h 1000"/>
                <a:gd name="T20" fmla="*/ 874 w 1047"/>
                <a:gd name="T21" fmla="*/ 889 h 1000"/>
                <a:gd name="T22" fmla="*/ 883 w 1047"/>
                <a:gd name="T23" fmla="*/ 957 h 1000"/>
                <a:gd name="T24" fmla="*/ 853 w 1047"/>
                <a:gd name="T25" fmla="*/ 1000 h 1000"/>
                <a:gd name="T26" fmla="*/ 959 w 1047"/>
                <a:gd name="T27" fmla="*/ 994 h 1000"/>
                <a:gd name="T28" fmla="*/ 978 w 1047"/>
                <a:gd name="T29" fmla="*/ 957 h 1000"/>
                <a:gd name="T30" fmla="*/ 978 w 1047"/>
                <a:gd name="T31" fmla="*/ 914 h 1000"/>
                <a:gd name="T32" fmla="*/ 1005 w 1047"/>
                <a:gd name="T33" fmla="*/ 884 h 1000"/>
                <a:gd name="T34" fmla="*/ 1011 w 1047"/>
                <a:gd name="T35" fmla="*/ 850 h 1000"/>
                <a:gd name="T36" fmla="*/ 1039 w 1047"/>
                <a:gd name="T37" fmla="*/ 846 h 1000"/>
                <a:gd name="T38" fmla="*/ 1047 w 1047"/>
                <a:gd name="T39" fmla="*/ 778 h 1000"/>
                <a:gd name="T40" fmla="*/ 1009 w 1047"/>
                <a:gd name="T41" fmla="*/ 768 h 1000"/>
                <a:gd name="T42" fmla="*/ 984 w 1047"/>
                <a:gd name="T43" fmla="*/ 720 h 1000"/>
                <a:gd name="T44" fmla="*/ 945 w 1047"/>
                <a:gd name="T45" fmla="*/ 600 h 1000"/>
                <a:gd name="T46" fmla="*/ 902 w 1047"/>
                <a:gd name="T47" fmla="*/ 583 h 1000"/>
                <a:gd name="T48" fmla="*/ 853 w 1047"/>
                <a:gd name="T49" fmla="*/ 538 h 1000"/>
                <a:gd name="T50" fmla="*/ 833 w 1047"/>
                <a:gd name="T51" fmla="*/ 476 h 1000"/>
                <a:gd name="T52" fmla="*/ 863 w 1047"/>
                <a:gd name="T53" fmla="*/ 380 h 1000"/>
                <a:gd name="T54" fmla="*/ 838 w 1047"/>
                <a:gd name="T55" fmla="*/ 361 h 1000"/>
                <a:gd name="T56" fmla="*/ 778 w 1047"/>
                <a:gd name="T57" fmla="*/ 361 h 1000"/>
                <a:gd name="T58" fmla="*/ 765 w 1047"/>
                <a:gd name="T59" fmla="*/ 302 h 1000"/>
                <a:gd name="T60" fmla="*/ 665 w 1047"/>
                <a:gd name="T61" fmla="*/ 185 h 1000"/>
                <a:gd name="T62" fmla="*/ 641 w 1047"/>
                <a:gd name="T63" fmla="*/ 89 h 1000"/>
                <a:gd name="T64" fmla="*/ 652 w 1047"/>
                <a:gd name="T65" fmla="*/ 52 h 1000"/>
                <a:gd name="T66" fmla="*/ 609 w 1047"/>
                <a:gd name="T67" fmla="*/ 0 h 1000"/>
                <a:gd name="T68" fmla="*/ 0 w 1047"/>
                <a:gd name="T69" fmla="*/ 15 h 1000"/>
                <a:gd name="T70" fmla="*/ 63 w 1047"/>
                <a:gd name="T71" fmla="*/ 144 h 1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7"/>
                <a:gd name="T109" fmla="*/ 0 h 1000"/>
                <a:gd name="T110" fmla="*/ 1047 w 1047"/>
                <a:gd name="T111" fmla="*/ 1000 h 1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7" h="1000">
                  <a:moveTo>
                    <a:pt x="63" y="144"/>
                  </a:moveTo>
                  <a:lnTo>
                    <a:pt x="96" y="176"/>
                  </a:lnTo>
                  <a:lnTo>
                    <a:pt x="112" y="169"/>
                  </a:lnTo>
                  <a:lnTo>
                    <a:pt x="135" y="203"/>
                  </a:lnTo>
                  <a:lnTo>
                    <a:pt x="115" y="203"/>
                  </a:lnTo>
                  <a:lnTo>
                    <a:pt x="96" y="250"/>
                  </a:lnTo>
                  <a:lnTo>
                    <a:pt x="142" y="325"/>
                  </a:lnTo>
                  <a:lnTo>
                    <a:pt x="179" y="333"/>
                  </a:lnTo>
                  <a:lnTo>
                    <a:pt x="173" y="799"/>
                  </a:lnTo>
                  <a:lnTo>
                    <a:pt x="179" y="914"/>
                  </a:lnTo>
                  <a:lnTo>
                    <a:pt x="874" y="889"/>
                  </a:lnTo>
                  <a:lnTo>
                    <a:pt x="883" y="957"/>
                  </a:lnTo>
                  <a:lnTo>
                    <a:pt x="853" y="1000"/>
                  </a:lnTo>
                  <a:lnTo>
                    <a:pt x="959" y="994"/>
                  </a:lnTo>
                  <a:lnTo>
                    <a:pt x="978" y="957"/>
                  </a:lnTo>
                  <a:lnTo>
                    <a:pt x="978" y="914"/>
                  </a:lnTo>
                  <a:lnTo>
                    <a:pt x="1005" y="884"/>
                  </a:lnTo>
                  <a:lnTo>
                    <a:pt x="1011" y="850"/>
                  </a:lnTo>
                  <a:lnTo>
                    <a:pt x="1039" y="846"/>
                  </a:lnTo>
                  <a:lnTo>
                    <a:pt x="1047" y="778"/>
                  </a:lnTo>
                  <a:lnTo>
                    <a:pt x="1009" y="768"/>
                  </a:lnTo>
                  <a:lnTo>
                    <a:pt x="984" y="720"/>
                  </a:lnTo>
                  <a:lnTo>
                    <a:pt x="945" y="600"/>
                  </a:lnTo>
                  <a:lnTo>
                    <a:pt x="902" y="583"/>
                  </a:lnTo>
                  <a:lnTo>
                    <a:pt x="853" y="538"/>
                  </a:lnTo>
                  <a:lnTo>
                    <a:pt x="833" y="476"/>
                  </a:lnTo>
                  <a:lnTo>
                    <a:pt x="863" y="380"/>
                  </a:lnTo>
                  <a:lnTo>
                    <a:pt x="838" y="361"/>
                  </a:lnTo>
                  <a:lnTo>
                    <a:pt x="778" y="361"/>
                  </a:lnTo>
                  <a:lnTo>
                    <a:pt x="765" y="302"/>
                  </a:lnTo>
                  <a:lnTo>
                    <a:pt x="665" y="185"/>
                  </a:lnTo>
                  <a:lnTo>
                    <a:pt x="641" y="89"/>
                  </a:lnTo>
                  <a:lnTo>
                    <a:pt x="652" y="52"/>
                  </a:lnTo>
                  <a:lnTo>
                    <a:pt x="609" y="0"/>
                  </a:lnTo>
                  <a:lnTo>
                    <a:pt x="0" y="15"/>
                  </a:lnTo>
                  <a:lnTo>
                    <a:pt x="63" y="14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4" name="Freeform 274"/>
            <p:cNvSpPr>
              <a:spLocks/>
            </p:cNvSpPr>
            <p:nvPr/>
          </p:nvSpPr>
          <p:spPr bwMode="auto">
            <a:xfrm>
              <a:off x="4408" y="3314"/>
              <a:ext cx="794" cy="780"/>
            </a:xfrm>
            <a:custGeom>
              <a:avLst/>
              <a:gdLst>
                <a:gd name="T0" fmla="*/ 30 w 794"/>
                <a:gd name="T1" fmla="*/ 269 h 780"/>
                <a:gd name="T2" fmla="*/ 25 w 794"/>
                <a:gd name="T3" fmla="*/ 645 h 780"/>
                <a:gd name="T4" fmla="*/ 42 w 794"/>
                <a:gd name="T5" fmla="*/ 666 h 780"/>
                <a:gd name="T6" fmla="*/ 99 w 794"/>
                <a:gd name="T7" fmla="*/ 666 h 780"/>
                <a:gd name="T8" fmla="*/ 101 w 794"/>
                <a:gd name="T9" fmla="*/ 780 h 780"/>
                <a:gd name="T10" fmla="*/ 572 w 794"/>
                <a:gd name="T11" fmla="*/ 773 h 780"/>
                <a:gd name="T12" fmla="*/ 565 w 794"/>
                <a:gd name="T13" fmla="*/ 656 h 780"/>
                <a:gd name="T14" fmla="*/ 602 w 794"/>
                <a:gd name="T15" fmla="*/ 527 h 780"/>
                <a:gd name="T16" fmla="*/ 663 w 794"/>
                <a:gd name="T17" fmla="*/ 438 h 780"/>
                <a:gd name="T18" fmla="*/ 657 w 794"/>
                <a:gd name="T19" fmla="*/ 414 h 780"/>
                <a:gd name="T20" fmla="*/ 702 w 794"/>
                <a:gd name="T21" fmla="*/ 331 h 780"/>
                <a:gd name="T22" fmla="*/ 726 w 794"/>
                <a:gd name="T23" fmla="*/ 242 h 780"/>
                <a:gd name="T24" fmla="*/ 718 w 794"/>
                <a:gd name="T25" fmla="*/ 235 h 780"/>
                <a:gd name="T26" fmla="*/ 757 w 794"/>
                <a:gd name="T27" fmla="*/ 201 h 780"/>
                <a:gd name="T28" fmla="*/ 794 w 794"/>
                <a:gd name="T29" fmla="*/ 123 h 780"/>
                <a:gd name="T30" fmla="*/ 781 w 794"/>
                <a:gd name="T31" fmla="*/ 106 h 780"/>
                <a:gd name="T32" fmla="*/ 674 w 794"/>
                <a:gd name="T33" fmla="*/ 112 h 780"/>
                <a:gd name="T34" fmla="*/ 704 w 794"/>
                <a:gd name="T35" fmla="*/ 69 h 780"/>
                <a:gd name="T36" fmla="*/ 696 w 794"/>
                <a:gd name="T37" fmla="*/ 0 h 780"/>
                <a:gd name="T38" fmla="*/ 0 w 794"/>
                <a:gd name="T39" fmla="*/ 26 h 780"/>
                <a:gd name="T40" fmla="*/ 30 w 794"/>
                <a:gd name="T41" fmla="*/ 269 h 7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4"/>
                <a:gd name="T64" fmla="*/ 0 h 780"/>
                <a:gd name="T65" fmla="*/ 794 w 794"/>
                <a:gd name="T66" fmla="*/ 780 h 7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4" h="780">
                  <a:moveTo>
                    <a:pt x="30" y="269"/>
                  </a:moveTo>
                  <a:lnTo>
                    <a:pt x="25" y="645"/>
                  </a:lnTo>
                  <a:lnTo>
                    <a:pt x="42" y="666"/>
                  </a:lnTo>
                  <a:lnTo>
                    <a:pt x="99" y="666"/>
                  </a:lnTo>
                  <a:lnTo>
                    <a:pt x="101" y="780"/>
                  </a:lnTo>
                  <a:lnTo>
                    <a:pt x="572" y="773"/>
                  </a:lnTo>
                  <a:lnTo>
                    <a:pt x="565" y="656"/>
                  </a:lnTo>
                  <a:lnTo>
                    <a:pt x="602" y="527"/>
                  </a:lnTo>
                  <a:lnTo>
                    <a:pt x="663" y="438"/>
                  </a:lnTo>
                  <a:lnTo>
                    <a:pt x="657" y="414"/>
                  </a:lnTo>
                  <a:lnTo>
                    <a:pt x="702" y="331"/>
                  </a:lnTo>
                  <a:lnTo>
                    <a:pt x="726" y="242"/>
                  </a:lnTo>
                  <a:lnTo>
                    <a:pt x="718" y="235"/>
                  </a:lnTo>
                  <a:lnTo>
                    <a:pt x="757" y="201"/>
                  </a:lnTo>
                  <a:lnTo>
                    <a:pt x="794" y="123"/>
                  </a:lnTo>
                  <a:lnTo>
                    <a:pt x="781" y="106"/>
                  </a:lnTo>
                  <a:lnTo>
                    <a:pt x="674" y="112"/>
                  </a:lnTo>
                  <a:lnTo>
                    <a:pt x="704" y="69"/>
                  </a:lnTo>
                  <a:lnTo>
                    <a:pt x="696" y="0"/>
                  </a:lnTo>
                  <a:lnTo>
                    <a:pt x="0" y="26"/>
                  </a:lnTo>
                  <a:lnTo>
                    <a:pt x="30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5" name="Freeform 273"/>
            <p:cNvSpPr>
              <a:spLocks/>
            </p:cNvSpPr>
            <p:nvPr/>
          </p:nvSpPr>
          <p:spPr bwMode="auto">
            <a:xfrm>
              <a:off x="4870" y="1977"/>
              <a:ext cx="618" cy="1225"/>
            </a:xfrm>
            <a:custGeom>
              <a:avLst/>
              <a:gdLst>
                <a:gd name="T0" fmla="*/ 12 w 618"/>
                <a:gd name="T1" fmla="*/ 502 h 1225"/>
                <a:gd name="T2" fmla="*/ 75 w 618"/>
                <a:gd name="T3" fmla="*/ 347 h 1225"/>
                <a:gd name="T4" fmla="*/ 55 w 618"/>
                <a:gd name="T5" fmla="*/ 288 h 1225"/>
                <a:gd name="T6" fmla="*/ 163 w 618"/>
                <a:gd name="T7" fmla="*/ 196 h 1225"/>
                <a:gd name="T8" fmla="*/ 182 w 618"/>
                <a:gd name="T9" fmla="*/ 127 h 1225"/>
                <a:gd name="T10" fmla="*/ 105 w 618"/>
                <a:gd name="T11" fmla="*/ 28 h 1225"/>
                <a:gd name="T12" fmla="*/ 518 w 618"/>
                <a:gd name="T13" fmla="*/ 0 h 1225"/>
                <a:gd name="T14" fmla="*/ 528 w 618"/>
                <a:gd name="T15" fmla="*/ 72 h 1225"/>
                <a:gd name="T16" fmla="*/ 570 w 618"/>
                <a:gd name="T17" fmla="*/ 165 h 1225"/>
                <a:gd name="T18" fmla="*/ 605 w 618"/>
                <a:gd name="T19" fmla="*/ 632 h 1225"/>
                <a:gd name="T20" fmla="*/ 597 w 618"/>
                <a:gd name="T21" fmla="*/ 728 h 1225"/>
                <a:gd name="T22" fmla="*/ 618 w 618"/>
                <a:gd name="T23" fmla="*/ 783 h 1225"/>
                <a:gd name="T24" fmla="*/ 594 w 618"/>
                <a:gd name="T25" fmla="*/ 889 h 1225"/>
                <a:gd name="T26" fmla="*/ 561 w 618"/>
                <a:gd name="T27" fmla="*/ 934 h 1225"/>
                <a:gd name="T28" fmla="*/ 545 w 618"/>
                <a:gd name="T29" fmla="*/ 1012 h 1225"/>
                <a:gd name="T30" fmla="*/ 564 w 618"/>
                <a:gd name="T31" fmla="*/ 1037 h 1225"/>
                <a:gd name="T32" fmla="*/ 548 w 618"/>
                <a:gd name="T33" fmla="*/ 1081 h 1225"/>
                <a:gd name="T34" fmla="*/ 555 w 618"/>
                <a:gd name="T35" fmla="*/ 1095 h 1225"/>
                <a:gd name="T36" fmla="*/ 506 w 618"/>
                <a:gd name="T37" fmla="*/ 1116 h 1225"/>
                <a:gd name="T38" fmla="*/ 495 w 618"/>
                <a:gd name="T39" fmla="*/ 1194 h 1225"/>
                <a:gd name="T40" fmla="*/ 424 w 618"/>
                <a:gd name="T41" fmla="*/ 1170 h 1225"/>
                <a:gd name="T42" fmla="*/ 388 w 618"/>
                <a:gd name="T43" fmla="*/ 1225 h 1225"/>
                <a:gd name="T44" fmla="*/ 367 w 618"/>
                <a:gd name="T45" fmla="*/ 1219 h 1225"/>
                <a:gd name="T46" fmla="*/ 342 w 618"/>
                <a:gd name="T47" fmla="*/ 1170 h 1225"/>
                <a:gd name="T48" fmla="*/ 304 w 618"/>
                <a:gd name="T49" fmla="*/ 1050 h 1225"/>
                <a:gd name="T50" fmla="*/ 212 w 618"/>
                <a:gd name="T51" fmla="*/ 988 h 1225"/>
                <a:gd name="T52" fmla="*/ 192 w 618"/>
                <a:gd name="T53" fmla="*/ 926 h 1225"/>
                <a:gd name="T54" fmla="*/ 222 w 618"/>
                <a:gd name="T55" fmla="*/ 830 h 1225"/>
                <a:gd name="T56" fmla="*/ 197 w 618"/>
                <a:gd name="T57" fmla="*/ 810 h 1225"/>
                <a:gd name="T58" fmla="*/ 137 w 618"/>
                <a:gd name="T59" fmla="*/ 810 h 1225"/>
                <a:gd name="T60" fmla="*/ 124 w 618"/>
                <a:gd name="T61" fmla="*/ 752 h 1225"/>
                <a:gd name="T62" fmla="*/ 25 w 618"/>
                <a:gd name="T63" fmla="*/ 635 h 1225"/>
                <a:gd name="T64" fmla="*/ 0 w 618"/>
                <a:gd name="T65" fmla="*/ 539 h 1225"/>
                <a:gd name="T66" fmla="*/ 12 w 618"/>
                <a:gd name="T67" fmla="*/ 502 h 12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8"/>
                <a:gd name="T103" fmla="*/ 0 h 1225"/>
                <a:gd name="T104" fmla="*/ 618 w 618"/>
                <a:gd name="T105" fmla="*/ 1225 h 12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8" h="1225">
                  <a:moveTo>
                    <a:pt x="12" y="502"/>
                  </a:moveTo>
                  <a:lnTo>
                    <a:pt x="75" y="347"/>
                  </a:lnTo>
                  <a:lnTo>
                    <a:pt x="55" y="288"/>
                  </a:lnTo>
                  <a:lnTo>
                    <a:pt x="163" y="196"/>
                  </a:lnTo>
                  <a:lnTo>
                    <a:pt x="182" y="127"/>
                  </a:lnTo>
                  <a:lnTo>
                    <a:pt x="105" y="28"/>
                  </a:lnTo>
                  <a:lnTo>
                    <a:pt x="518" y="0"/>
                  </a:lnTo>
                  <a:lnTo>
                    <a:pt x="528" y="72"/>
                  </a:lnTo>
                  <a:lnTo>
                    <a:pt x="570" y="165"/>
                  </a:lnTo>
                  <a:lnTo>
                    <a:pt x="605" y="632"/>
                  </a:lnTo>
                  <a:lnTo>
                    <a:pt x="597" y="728"/>
                  </a:lnTo>
                  <a:lnTo>
                    <a:pt x="618" y="783"/>
                  </a:lnTo>
                  <a:lnTo>
                    <a:pt x="594" y="889"/>
                  </a:lnTo>
                  <a:lnTo>
                    <a:pt x="561" y="934"/>
                  </a:lnTo>
                  <a:lnTo>
                    <a:pt x="545" y="1012"/>
                  </a:lnTo>
                  <a:lnTo>
                    <a:pt x="564" y="1037"/>
                  </a:lnTo>
                  <a:lnTo>
                    <a:pt x="548" y="1081"/>
                  </a:lnTo>
                  <a:lnTo>
                    <a:pt x="555" y="1095"/>
                  </a:lnTo>
                  <a:lnTo>
                    <a:pt x="506" y="1116"/>
                  </a:lnTo>
                  <a:lnTo>
                    <a:pt x="495" y="1194"/>
                  </a:lnTo>
                  <a:lnTo>
                    <a:pt x="424" y="1170"/>
                  </a:lnTo>
                  <a:lnTo>
                    <a:pt x="388" y="1225"/>
                  </a:lnTo>
                  <a:lnTo>
                    <a:pt x="367" y="1219"/>
                  </a:lnTo>
                  <a:lnTo>
                    <a:pt x="342" y="1170"/>
                  </a:lnTo>
                  <a:lnTo>
                    <a:pt x="304" y="1050"/>
                  </a:lnTo>
                  <a:lnTo>
                    <a:pt x="212" y="988"/>
                  </a:lnTo>
                  <a:lnTo>
                    <a:pt x="192" y="926"/>
                  </a:lnTo>
                  <a:lnTo>
                    <a:pt x="222" y="830"/>
                  </a:lnTo>
                  <a:lnTo>
                    <a:pt x="197" y="810"/>
                  </a:lnTo>
                  <a:lnTo>
                    <a:pt x="137" y="810"/>
                  </a:lnTo>
                  <a:lnTo>
                    <a:pt x="124" y="752"/>
                  </a:lnTo>
                  <a:lnTo>
                    <a:pt x="25" y="635"/>
                  </a:lnTo>
                  <a:lnTo>
                    <a:pt x="0" y="539"/>
                  </a:lnTo>
                  <a:lnTo>
                    <a:pt x="12" y="50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6" name="Freeform 272"/>
            <p:cNvSpPr>
              <a:spLocks/>
            </p:cNvSpPr>
            <p:nvPr/>
          </p:nvSpPr>
          <p:spPr bwMode="auto">
            <a:xfrm>
              <a:off x="5415" y="2087"/>
              <a:ext cx="490" cy="923"/>
            </a:xfrm>
            <a:custGeom>
              <a:avLst/>
              <a:gdLst>
                <a:gd name="T0" fmla="*/ 16 w 490"/>
                <a:gd name="T1" fmla="*/ 923 h 923"/>
                <a:gd name="T2" fmla="*/ 31 w 490"/>
                <a:gd name="T3" fmla="*/ 895 h 923"/>
                <a:gd name="T4" fmla="*/ 124 w 490"/>
                <a:gd name="T5" fmla="*/ 888 h 923"/>
                <a:gd name="T6" fmla="*/ 201 w 490"/>
                <a:gd name="T7" fmla="*/ 861 h 923"/>
                <a:gd name="T8" fmla="*/ 279 w 490"/>
                <a:gd name="T9" fmla="*/ 808 h 923"/>
                <a:gd name="T10" fmla="*/ 341 w 490"/>
                <a:gd name="T11" fmla="*/ 805 h 923"/>
                <a:gd name="T12" fmla="*/ 414 w 490"/>
                <a:gd name="T13" fmla="*/ 671 h 923"/>
                <a:gd name="T14" fmla="*/ 435 w 490"/>
                <a:gd name="T15" fmla="*/ 681 h 923"/>
                <a:gd name="T16" fmla="*/ 490 w 490"/>
                <a:gd name="T17" fmla="*/ 634 h 923"/>
                <a:gd name="T18" fmla="*/ 477 w 490"/>
                <a:gd name="T19" fmla="*/ 600 h 923"/>
                <a:gd name="T20" fmla="*/ 482 w 490"/>
                <a:gd name="T21" fmla="*/ 582 h 923"/>
                <a:gd name="T22" fmla="*/ 427 w 490"/>
                <a:gd name="T23" fmla="*/ 11 h 923"/>
                <a:gd name="T24" fmla="*/ 422 w 490"/>
                <a:gd name="T25" fmla="*/ 0 h 923"/>
                <a:gd name="T26" fmla="*/ 130 w 490"/>
                <a:gd name="T27" fmla="*/ 37 h 923"/>
                <a:gd name="T28" fmla="*/ 74 w 490"/>
                <a:gd name="T29" fmla="*/ 68 h 923"/>
                <a:gd name="T30" fmla="*/ 25 w 490"/>
                <a:gd name="T31" fmla="*/ 52 h 923"/>
                <a:gd name="T32" fmla="*/ 61 w 490"/>
                <a:gd name="T33" fmla="*/ 520 h 923"/>
                <a:gd name="T34" fmla="*/ 53 w 490"/>
                <a:gd name="T35" fmla="*/ 616 h 923"/>
                <a:gd name="T36" fmla="*/ 74 w 490"/>
                <a:gd name="T37" fmla="*/ 671 h 923"/>
                <a:gd name="T38" fmla="*/ 50 w 490"/>
                <a:gd name="T39" fmla="*/ 778 h 923"/>
                <a:gd name="T40" fmla="*/ 16 w 490"/>
                <a:gd name="T41" fmla="*/ 823 h 923"/>
                <a:gd name="T42" fmla="*/ 0 w 490"/>
                <a:gd name="T43" fmla="*/ 902 h 923"/>
                <a:gd name="T44" fmla="*/ 16 w 490"/>
                <a:gd name="T45" fmla="*/ 923 h 9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0"/>
                <a:gd name="T70" fmla="*/ 0 h 923"/>
                <a:gd name="T71" fmla="*/ 490 w 490"/>
                <a:gd name="T72" fmla="*/ 923 h 9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0" h="923">
                  <a:moveTo>
                    <a:pt x="16" y="923"/>
                  </a:moveTo>
                  <a:lnTo>
                    <a:pt x="31" y="895"/>
                  </a:lnTo>
                  <a:lnTo>
                    <a:pt x="124" y="888"/>
                  </a:lnTo>
                  <a:lnTo>
                    <a:pt x="201" y="861"/>
                  </a:lnTo>
                  <a:lnTo>
                    <a:pt x="279" y="808"/>
                  </a:lnTo>
                  <a:lnTo>
                    <a:pt x="341" y="805"/>
                  </a:lnTo>
                  <a:lnTo>
                    <a:pt x="414" y="671"/>
                  </a:lnTo>
                  <a:lnTo>
                    <a:pt x="435" y="681"/>
                  </a:lnTo>
                  <a:lnTo>
                    <a:pt x="490" y="634"/>
                  </a:lnTo>
                  <a:lnTo>
                    <a:pt x="477" y="600"/>
                  </a:lnTo>
                  <a:lnTo>
                    <a:pt x="482" y="582"/>
                  </a:lnTo>
                  <a:lnTo>
                    <a:pt x="427" y="11"/>
                  </a:lnTo>
                  <a:lnTo>
                    <a:pt x="422" y="0"/>
                  </a:lnTo>
                  <a:lnTo>
                    <a:pt x="130" y="37"/>
                  </a:lnTo>
                  <a:lnTo>
                    <a:pt x="74" y="68"/>
                  </a:lnTo>
                  <a:lnTo>
                    <a:pt x="25" y="52"/>
                  </a:lnTo>
                  <a:lnTo>
                    <a:pt x="61" y="520"/>
                  </a:lnTo>
                  <a:lnTo>
                    <a:pt x="53" y="616"/>
                  </a:lnTo>
                  <a:lnTo>
                    <a:pt x="74" y="671"/>
                  </a:lnTo>
                  <a:lnTo>
                    <a:pt x="50" y="778"/>
                  </a:lnTo>
                  <a:lnTo>
                    <a:pt x="16" y="823"/>
                  </a:lnTo>
                  <a:lnTo>
                    <a:pt x="0" y="902"/>
                  </a:lnTo>
                  <a:lnTo>
                    <a:pt x="16" y="92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7" name="Freeform 271"/>
            <p:cNvSpPr>
              <a:spLocks/>
            </p:cNvSpPr>
            <p:nvPr/>
          </p:nvSpPr>
          <p:spPr bwMode="auto">
            <a:xfrm>
              <a:off x="5235" y="2665"/>
              <a:ext cx="1140" cy="644"/>
            </a:xfrm>
            <a:custGeom>
              <a:avLst/>
              <a:gdLst>
                <a:gd name="T0" fmla="*/ 5 w 1140"/>
                <a:gd name="T1" fmla="*/ 610 h 644"/>
                <a:gd name="T2" fmla="*/ 33 w 1140"/>
                <a:gd name="T3" fmla="*/ 606 h 644"/>
                <a:gd name="T4" fmla="*/ 41 w 1140"/>
                <a:gd name="T5" fmla="*/ 538 h 644"/>
                <a:gd name="T6" fmla="*/ 24 w 1140"/>
                <a:gd name="T7" fmla="*/ 535 h 644"/>
                <a:gd name="T8" fmla="*/ 60 w 1140"/>
                <a:gd name="T9" fmla="*/ 480 h 644"/>
                <a:gd name="T10" fmla="*/ 131 w 1140"/>
                <a:gd name="T11" fmla="*/ 504 h 644"/>
                <a:gd name="T12" fmla="*/ 142 w 1140"/>
                <a:gd name="T13" fmla="*/ 426 h 644"/>
                <a:gd name="T14" fmla="*/ 191 w 1140"/>
                <a:gd name="T15" fmla="*/ 405 h 644"/>
                <a:gd name="T16" fmla="*/ 184 w 1140"/>
                <a:gd name="T17" fmla="*/ 390 h 644"/>
                <a:gd name="T18" fmla="*/ 212 w 1140"/>
                <a:gd name="T19" fmla="*/ 315 h 644"/>
                <a:gd name="T20" fmla="*/ 304 w 1140"/>
                <a:gd name="T21" fmla="*/ 309 h 644"/>
                <a:gd name="T22" fmla="*/ 380 w 1140"/>
                <a:gd name="T23" fmla="*/ 281 h 644"/>
                <a:gd name="T24" fmla="*/ 431 w 1140"/>
                <a:gd name="T25" fmla="*/ 244 h 644"/>
                <a:gd name="T26" fmla="*/ 458 w 1140"/>
                <a:gd name="T27" fmla="*/ 229 h 644"/>
                <a:gd name="T28" fmla="*/ 520 w 1140"/>
                <a:gd name="T29" fmla="*/ 226 h 644"/>
                <a:gd name="T30" fmla="*/ 592 w 1140"/>
                <a:gd name="T31" fmla="*/ 92 h 644"/>
                <a:gd name="T32" fmla="*/ 614 w 1140"/>
                <a:gd name="T33" fmla="*/ 102 h 644"/>
                <a:gd name="T34" fmla="*/ 669 w 1140"/>
                <a:gd name="T35" fmla="*/ 55 h 644"/>
                <a:gd name="T36" fmla="*/ 656 w 1140"/>
                <a:gd name="T37" fmla="*/ 21 h 644"/>
                <a:gd name="T38" fmla="*/ 660 w 1140"/>
                <a:gd name="T39" fmla="*/ 3 h 644"/>
                <a:gd name="T40" fmla="*/ 710 w 1140"/>
                <a:gd name="T41" fmla="*/ 0 h 644"/>
                <a:gd name="T42" fmla="*/ 742 w 1140"/>
                <a:gd name="T43" fmla="*/ 13 h 644"/>
                <a:gd name="T44" fmla="*/ 842 w 1140"/>
                <a:gd name="T45" fmla="*/ 78 h 644"/>
                <a:gd name="T46" fmla="*/ 912 w 1140"/>
                <a:gd name="T47" fmla="*/ 75 h 644"/>
                <a:gd name="T48" fmla="*/ 946 w 1140"/>
                <a:gd name="T49" fmla="*/ 50 h 644"/>
                <a:gd name="T50" fmla="*/ 1025 w 1140"/>
                <a:gd name="T51" fmla="*/ 106 h 644"/>
                <a:gd name="T52" fmla="*/ 1049 w 1140"/>
                <a:gd name="T53" fmla="*/ 209 h 644"/>
                <a:gd name="T54" fmla="*/ 1140 w 1140"/>
                <a:gd name="T55" fmla="*/ 284 h 644"/>
                <a:gd name="T56" fmla="*/ 1097 w 1140"/>
                <a:gd name="T57" fmla="*/ 343 h 644"/>
                <a:gd name="T58" fmla="*/ 1019 w 1140"/>
                <a:gd name="T59" fmla="*/ 426 h 644"/>
                <a:gd name="T60" fmla="*/ 1018 w 1140"/>
                <a:gd name="T61" fmla="*/ 445 h 644"/>
                <a:gd name="T62" fmla="*/ 905 w 1140"/>
                <a:gd name="T63" fmla="*/ 525 h 644"/>
                <a:gd name="T64" fmla="*/ 274 w 1140"/>
                <a:gd name="T65" fmla="*/ 593 h 644"/>
                <a:gd name="T66" fmla="*/ 206 w 1140"/>
                <a:gd name="T67" fmla="*/ 587 h 644"/>
                <a:gd name="T68" fmla="*/ 209 w 1140"/>
                <a:gd name="T69" fmla="*/ 624 h 644"/>
                <a:gd name="T70" fmla="*/ 0 w 1140"/>
                <a:gd name="T71" fmla="*/ 644 h 644"/>
                <a:gd name="T72" fmla="*/ 5 w 1140"/>
                <a:gd name="T73" fmla="*/ 610 h 6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0"/>
                <a:gd name="T112" fmla="*/ 0 h 644"/>
                <a:gd name="T113" fmla="*/ 1140 w 1140"/>
                <a:gd name="T114" fmla="*/ 644 h 6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0" h="644">
                  <a:moveTo>
                    <a:pt x="5" y="610"/>
                  </a:moveTo>
                  <a:lnTo>
                    <a:pt x="33" y="606"/>
                  </a:lnTo>
                  <a:lnTo>
                    <a:pt x="41" y="538"/>
                  </a:lnTo>
                  <a:lnTo>
                    <a:pt x="24" y="535"/>
                  </a:lnTo>
                  <a:lnTo>
                    <a:pt x="60" y="480"/>
                  </a:lnTo>
                  <a:lnTo>
                    <a:pt x="131" y="504"/>
                  </a:lnTo>
                  <a:lnTo>
                    <a:pt x="142" y="426"/>
                  </a:lnTo>
                  <a:lnTo>
                    <a:pt x="191" y="405"/>
                  </a:lnTo>
                  <a:lnTo>
                    <a:pt x="184" y="390"/>
                  </a:lnTo>
                  <a:lnTo>
                    <a:pt x="212" y="315"/>
                  </a:lnTo>
                  <a:lnTo>
                    <a:pt x="304" y="309"/>
                  </a:lnTo>
                  <a:lnTo>
                    <a:pt x="380" y="281"/>
                  </a:lnTo>
                  <a:lnTo>
                    <a:pt x="431" y="244"/>
                  </a:lnTo>
                  <a:lnTo>
                    <a:pt x="458" y="229"/>
                  </a:lnTo>
                  <a:lnTo>
                    <a:pt x="520" y="226"/>
                  </a:lnTo>
                  <a:lnTo>
                    <a:pt x="592" y="92"/>
                  </a:lnTo>
                  <a:lnTo>
                    <a:pt x="614" y="102"/>
                  </a:lnTo>
                  <a:lnTo>
                    <a:pt x="669" y="55"/>
                  </a:lnTo>
                  <a:lnTo>
                    <a:pt x="656" y="21"/>
                  </a:lnTo>
                  <a:lnTo>
                    <a:pt x="660" y="3"/>
                  </a:lnTo>
                  <a:lnTo>
                    <a:pt x="710" y="0"/>
                  </a:lnTo>
                  <a:lnTo>
                    <a:pt x="742" y="13"/>
                  </a:lnTo>
                  <a:lnTo>
                    <a:pt x="842" y="78"/>
                  </a:lnTo>
                  <a:lnTo>
                    <a:pt x="912" y="75"/>
                  </a:lnTo>
                  <a:lnTo>
                    <a:pt x="946" y="50"/>
                  </a:lnTo>
                  <a:lnTo>
                    <a:pt x="1025" y="106"/>
                  </a:lnTo>
                  <a:lnTo>
                    <a:pt x="1049" y="209"/>
                  </a:lnTo>
                  <a:lnTo>
                    <a:pt x="1140" y="284"/>
                  </a:lnTo>
                  <a:lnTo>
                    <a:pt x="1097" y="343"/>
                  </a:lnTo>
                  <a:lnTo>
                    <a:pt x="1019" y="426"/>
                  </a:lnTo>
                  <a:lnTo>
                    <a:pt x="1018" y="445"/>
                  </a:lnTo>
                  <a:lnTo>
                    <a:pt x="905" y="525"/>
                  </a:lnTo>
                  <a:lnTo>
                    <a:pt x="274" y="593"/>
                  </a:lnTo>
                  <a:lnTo>
                    <a:pt x="206" y="587"/>
                  </a:lnTo>
                  <a:lnTo>
                    <a:pt x="209" y="624"/>
                  </a:lnTo>
                  <a:lnTo>
                    <a:pt x="0" y="644"/>
                  </a:lnTo>
                  <a:lnTo>
                    <a:pt x="5" y="6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8" name="Freeform 270"/>
            <p:cNvSpPr>
              <a:spLocks/>
            </p:cNvSpPr>
            <p:nvPr/>
          </p:nvSpPr>
          <p:spPr bwMode="auto">
            <a:xfrm>
              <a:off x="5109" y="3142"/>
              <a:ext cx="1344" cy="500"/>
            </a:xfrm>
            <a:custGeom>
              <a:avLst/>
              <a:gdLst>
                <a:gd name="T0" fmla="*/ 25 w 1344"/>
                <a:gd name="T1" fmla="*/ 411 h 500"/>
                <a:gd name="T2" fmla="*/ 16 w 1344"/>
                <a:gd name="T3" fmla="*/ 404 h 500"/>
                <a:gd name="T4" fmla="*/ 55 w 1344"/>
                <a:gd name="T5" fmla="*/ 370 h 500"/>
                <a:gd name="T6" fmla="*/ 92 w 1344"/>
                <a:gd name="T7" fmla="*/ 292 h 500"/>
                <a:gd name="T8" fmla="*/ 79 w 1344"/>
                <a:gd name="T9" fmla="*/ 274 h 500"/>
                <a:gd name="T10" fmla="*/ 98 w 1344"/>
                <a:gd name="T11" fmla="*/ 237 h 500"/>
                <a:gd name="T12" fmla="*/ 98 w 1344"/>
                <a:gd name="T13" fmla="*/ 195 h 500"/>
                <a:gd name="T14" fmla="*/ 126 w 1344"/>
                <a:gd name="T15" fmla="*/ 164 h 500"/>
                <a:gd name="T16" fmla="*/ 335 w 1344"/>
                <a:gd name="T17" fmla="*/ 144 h 500"/>
                <a:gd name="T18" fmla="*/ 332 w 1344"/>
                <a:gd name="T19" fmla="*/ 107 h 500"/>
                <a:gd name="T20" fmla="*/ 400 w 1344"/>
                <a:gd name="T21" fmla="*/ 114 h 500"/>
                <a:gd name="T22" fmla="*/ 1032 w 1344"/>
                <a:gd name="T23" fmla="*/ 45 h 500"/>
                <a:gd name="T24" fmla="*/ 1344 w 1344"/>
                <a:gd name="T25" fmla="*/ 0 h 500"/>
                <a:gd name="T26" fmla="*/ 1289 w 1344"/>
                <a:gd name="T27" fmla="*/ 120 h 500"/>
                <a:gd name="T28" fmla="*/ 1204 w 1344"/>
                <a:gd name="T29" fmla="*/ 141 h 500"/>
                <a:gd name="T30" fmla="*/ 1164 w 1344"/>
                <a:gd name="T31" fmla="*/ 203 h 500"/>
                <a:gd name="T32" fmla="*/ 1009 w 1344"/>
                <a:gd name="T33" fmla="*/ 302 h 500"/>
                <a:gd name="T34" fmla="*/ 1002 w 1344"/>
                <a:gd name="T35" fmla="*/ 339 h 500"/>
                <a:gd name="T36" fmla="*/ 963 w 1344"/>
                <a:gd name="T37" fmla="*/ 361 h 500"/>
                <a:gd name="T38" fmla="*/ 963 w 1344"/>
                <a:gd name="T39" fmla="*/ 411 h 500"/>
                <a:gd name="T40" fmla="*/ 755 w 1344"/>
                <a:gd name="T41" fmla="*/ 439 h 500"/>
                <a:gd name="T42" fmla="*/ 338 w 1344"/>
                <a:gd name="T43" fmla="*/ 478 h 500"/>
                <a:gd name="T44" fmla="*/ 0 w 1344"/>
                <a:gd name="T45" fmla="*/ 500 h 500"/>
                <a:gd name="T46" fmla="*/ 25 w 1344"/>
                <a:gd name="T47" fmla="*/ 411 h 5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4"/>
                <a:gd name="T73" fmla="*/ 0 h 500"/>
                <a:gd name="T74" fmla="*/ 1344 w 1344"/>
                <a:gd name="T75" fmla="*/ 500 h 5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4" h="500">
                  <a:moveTo>
                    <a:pt x="25" y="411"/>
                  </a:moveTo>
                  <a:lnTo>
                    <a:pt x="16" y="404"/>
                  </a:lnTo>
                  <a:lnTo>
                    <a:pt x="55" y="370"/>
                  </a:lnTo>
                  <a:lnTo>
                    <a:pt x="92" y="292"/>
                  </a:lnTo>
                  <a:lnTo>
                    <a:pt x="79" y="274"/>
                  </a:lnTo>
                  <a:lnTo>
                    <a:pt x="98" y="237"/>
                  </a:lnTo>
                  <a:lnTo>
                    <a:pt x="98" y="195"/>
                  </a:lnTo>
                  <a:lnTo>
                    <a:pt x="126" y="164"/>
                  </a:lnTo>
                  <a:lnTo>
                    <a:pt x="335" y="144"/>
                  </a:lnTo>
                  <a:lnTo>
                    <a:pt x="332" y="107"/>
                  </a:lnTo>
                  <a:lnTo>
                    <a:pt x="400" y="114"/>
                  </a:lnTo>
                  <a:lnTo>
                    <a:pt x="1032" y="45"/>
                  </a:lnTo>
                  <a:lnTo>
                    <a:pt x="1344" y="0"/>
                  </a:lnTo>
                  <a:lnTo>
                    <a:pt x="1289" y="120"/>
                  </a:lnTo>
                  <a:lnTo>
                    <a:pt x="1204" y="141"/>
                  </a:lnTo>
                  <a:lnTo>
                    <a:pt x="1164" y="203"/>
                  </a:lnTo>
                  <a:lnTo>
                    <a:pt x="1009" y="302"/>
                  </a:lnTo>
                  <a:lnTo>
                    <a:pt x="1002" y="339"/>
                  </a:lnTo>
                  <a:lnTo>
                    <a:pt x="963" y="361"/>
                  </a:lnTo>
                  <a:lnTo>
                    <a:pt x="963" y="411"/>
                  </a:lnTo>
                  <a:lnTo>
                    <a:pt x="755" y="439"/>
                  </a:lnTo>
                  <a:lnTo>
                    <a:pt x="338" y="478"/>
                  </a:lnTo>
                  <a:lnTo>
                    <a:pt x="0" y="500"/>
                  </a:lnTo>
                  <a:lnTo>
                    <a:pt x="25" y="41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89" name="Freeform 269"/>
            <p:cNvSpPr>
              <a:spLocks/>
            </p:cNvSpPr>
            <p:nvPr/>
          </p:nvSpPr>
          <p:spPr bwMode="auto">
            <a:xfrm>
              <a:off x="5840" y="1955"/>
              <a:ext cx="661" cy="813"/>
            </a:xfrm>
            <a:custGeom>
              <a:avLst/>
              <a:gdLst>
                <a:gd name="T0" fmla="*/ 0 w 661"/>
                <a:gd name="T1" fmla="*/ 147 h 813"/>
                <a:gd name="T2" fmla="*/ 55 w 661"/>
                <a:gd name="T3" fmla="*/ 711 h 813"/>
                <a:gd name="T4" fmla="*/ 137 w 661"/>
                <a:gd name="T5" fmla="*/ 721 h 813"/>
                <a:gd name="T6" fmla="*/ 236 w 661"/>
                <a:gd name="T7" fmla="*/ 786 h 813"/>
                <a:gd name="T8" fmla="*/ 307 w 661"/>
                <a:gd name="T9" fmla="*/ 782 h 813"/>
                <a:gd name="T10" fmla="*/ 340 w 661"/>
                <a:gd name="T11" fmla="*/ 758 h 813"/>
                <a:gd name="T12" fmla="*/ 419 w 661"/>
                <a:gd name="T13" fmla="*/ 813 h 813"/>
                <a:gd name="T14" fmla="*/ 467 w 661"/>
                <a:gd name="T15" fmla="*/ 766 h 813"/>
                <a:gd name="T16" fmla="*/ 477 w 661"/>
                <a:gd name="T17" fmla="*/ 678 h 813"/>
                <a:gd name="T18" fmla="*/ 507 w 661"/>
                <a:gd name="T19" fmla="*/ 697 h 813"/>
                <a:gd name="T20" fmla="*/ 524 w 661"/>
                <a:gd name="T21" fmla="*/ 623 h 813"/>
                <a:gd name="T22" fmla="*/ 633 w 661"/>
                <a:gd name="T23" fmla="*/ 514 h 813"/>
                <a:gd name="T24" fmla="*/ 652 w 661"/>
                <a:gd name="T25" fmla="*/ 340 h 813"/>
                <a:gd name="T26" fmla="*/ 638 w 661"/>
                <a:gd name="T27" fmla="*/ 303 h 813"/>
                <a:gd name="T28" fmla="*/ 661 w 661"/>
                <a:gd name="T29" fmla="*/ 285 h 813"/>
                <a:gd name="T30" fmla="*/ 619 w 661"/>
                <a:gd name="T31" fmla="*/ 0 h 813"/>
                <a:gd name="T32" fmla="*/ 507 w 661"/>
                <a:gd name="T33" fmla="*/ 64 h 813"/>
                <a:gd name="T34" fmla="*/ 449 w 661"/>
                <a:gd name="T35" fmla="*/ 132 h 813"/>
                <a:gd name="T36" fmla="*/ 409 w 661"/>
                <a:gd name="T37" fmla="*/ 135 h 813"/>
                <a:gd name="T38" fmla="*/ 345 w 661"/>
                <a:gd name="T39" fmla="*/ 172 h 813"/>
                <a:gd name="T40" fmla="*/ 200 w 661"/>
                <a:gd name="T41" fmla="*/ 116 h 813"/>
                <a:gd name="T42" fmla="*/ 0 w 661"/>
                <a:gd name="T43" fmla="*/ 147 h 8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1"/>
                <a:gd name="T67" fmla="*/ 0 h 813"/>
                <a:gd name="T68" fmla="*/ 661 w 661"/>
                <a:gd name="T69" fmla="*/ 813 h 8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1" h="813">
                  <a:moveTo>
                    <a:pt x="0" y="147"/>
                  </a:moveTo>
                  <a:lnTo>
                    <a:pt x="55" y="711"/>
                  </a:lnTo>
                  <a:lnTo>
                    <a:pt x="137" y="721"/>
                  </a:lnTo>
                  <a:lnTo>
                    <a:pt x="236" y="786"/>
                  </a:lnTo>
                  <a:lnTo>
                    <a:pt x="307" y="782"/>
                  </a:lnTo>
                  <a:lnTo>
                    <a:pt x="340" y="758"/>
                  </a:lnTo>
                  <a:lnTo>
                    <a:pt x="419" y="813"/>
                  </a:lnTo>
                  <a:lnTo>
                    <a:pt x="467" y="766"/>
                  </a:lnTo>
                  <a:lnTo>
                    <a:pt x="477" y="678"/>
                  </a:lnTo>
                  <a:lnTo>
                    <a:pt x="507" y="697"/>
                  </a:lnTo>
                  <a:lnTo>
                    <a:pt x="524" y="623"/>
                  </a:lnTo>
                  <a:lnTo>
                    <a:pt x="633" y="514"/>
                  </a:lnTo>
                  <a:lnTo>
                    <a:pt x="652" y="340"/>
                  </a:lnTo>
                  <a:lnTo>
                    <a:pt x="638" y="303"/>
                  </a:lnTo>
                  <a:lnTo>
                    <a:pt x="661" y="285"/>
                  </a:lnTo>
                  <a:lnTo>
                    <a:pt x="619" y="0"/>
                  </a:lnTo>
                  <a:lnTo>
                    <a:pt x="507" y="64"/>
                  </a:lnTo>
                  <a:lnTo>
                    <a:pt x="449" y="132"/>
                  </a:lnTo>
                  <a:lnTo>
                    <a:pt x="409" y="135"/>
                  </a:lnTo>
                  <a:lnTo>
                    <a:pt x="345" y="172"/>
                  </a:lnTo>
                  <a:lnTo>
                    <a:pt x="200" y="11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0" name="Freeform 268"/>
            <p:cNvSpPr>
              <a:spLocks/>
            </p:cNvSpPr>
            <p:nvPr/>
          </p:nvSpPr>
          <p:spPr bwMode="auto">
            <a:xfrm>
              <a:off x="6260" y="2239"/>
              <a:ext cx="703" cy="771"/>
            </a:xfrm>
            <a:custGeom>
              <a:avLst/>
              <a:gdLst>
                <a:gd name="T0" fmla="*/ 0 w 703"/>
                <a:gd name="T1" fmla="*/ 533 h 771"/>
                <a:gd name="T2" fmla="*/ 24 w 703"/>
                <a:gd name="T3" fmla="*/ 637 h 771"/>
                <a:gd name="T4" fmla="*/ 115 w 703"/>
                <a:gd name="T5" fmla="*/ 712 h 771"/>
                <a:gd name="T6" fmla="*/ 159 w 703"/>
                <a:gd name="T7" fmla="*/ 771 h 771"/>
                <a:gd name="T8" fmla="*/ 293 w 703"/>
                <a:gd name="T9" fmla="*/ 709 h 771"/>
                <a:gd name="T10" fmla="*/ 354 w 703"/>
                <a:gd name="T11" fmla="*/ 699 h 771"/>
                <a:gd name="T12" fmla="*/ 385 w 703"/>
                <a:gd name="T13" fmla="*/ 653 h 771"/>
                <a:gd name="T14" fmla="*/ 437 w 703"/>
                <a:gd name="T15" fmla="*/ 420 h 771"/>
                <a:gd name="T16" fmla="*/ 495 w 703"/>
                <a:gd name="T17" fmla="*/ 448 h 771"/>
                <a:gd name="T18" fmla="*/ 604 w 703"/>
                <a:gd name="T19" fmla="*/ 199 h 771"/>
                <a:gd name="T20" fmla="*/ 689 w 703"/>
                <a:gd name="T21" fmla="*/ 251 h 771"/>
                <a:gd name="T22" fmla="*/ 703 w 703"/>
                <a:gd name="T23" fmla="*/ 207 h 771"/>
                <a:gd name="T24" fmla="*/ 643 w 703"/>
                <a:gd name="T25" fmla="*/ 152 h 771"/>
                <a:gd name="T26" fmla="*/ 597 w 703"/>
                <a:gd name="T27" fmla="*/ 158 h 771"/>
                <a:gd name="T28" fmla="*/ 579 w 703"/>
                <a:gd name="T29" fmla="*/ 186 h 771"/>
                <a:gd name="T30" fmla="*/ 495 w 703"/>
                <a:gd name="T31" fmla="*/ 213 h 771"/>
                <a:gd name="T32" fmla="*/ 440 w 703"/>
                <a:gd name="T33" fmla="*/ 282 h 771"/>
                <a:gd name="T34" fmla="*/ 424 w 703"/>
                <a:gd name="T35" fmla="*/ 173 h 771"/>
                <a:gd name="T36" fmla="*/ 272 w 703"/>
                <a:gd name="T37" fmla="*/ 201 h 771"/>
                <a:gd name="T38" fmla="*/ 241 w 703"/>
                <a:gd name="T39" fmla="*/ 0 h 771"/>
                <a:gd name="T40" fmla="*/ 218 w 703"/>
                <a:gd name="T41" fmla="*/ 18 h 771"/>
                <a:gd name="T42" fmla="*/ 233 w 703"/>
                <a:gd name="T43" fmla="*/ 55 h 771"/>
                <a:gd name="T44" fmla="*/ 214 w 703"/>
                <a:gd name="T45" fmla="*/ 231 h 771"/>
                <a:gd name="T46" fmla="*/ 105 w 703"/>
                <a:gd name="T47" fmla="*/ 341 h 771"/>
                <a:gd name="T48" fmla="*/ 87 w 703"/>
                <a:gd name="T49" fmla="*/ 416 h 771"/>
                <a:gd name="T50" fmla="*/ 57 w 703"/>
                <a:gd name="T51" fmla="*/ 396 h 771"/>
                <a:gd name="T52" fmla="*/ 47 w 703"/>
                <a:gd name="T53" fmla="*/ 486 h 771"/>
                <a:gd name="T54" fmla="*/ 0 w 703"/>
                <a:gd name="T55" fmla="*/ 533 h 7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3"/>
                <a:gd name="T85" fmla="*/ 0 h 771"/>
                <a:gd name="T86" fmla="*/ 703 w 703"/>
                <a:gd name="T87" fmla="*/ 771 h 7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3" h="771">
                  <a:moveTo>
                    <a:pt x="0" y="533"/>
                  </a:moveTo>
                  <a:lnTo>
                    <a:pt x="24" y="637"/>
                  </a:lnTo>
                  <a:lnTo>
                    <a:pt x="115" y="712"/>
                  </a:lnTo>
                  <a:lnTo>
                    <a:pt x="159" y="771"/>
                  </a:lnTo>
                  <a:lnTo>
                    <a:pt x="293" y="709"/>
                  </a:lnTo>
                  <a:lnTo>
                    <a:pt x="354" y="699"/>
                  </a:lnTo>
                  <a:lnTo>
                    <a:pt x="385" y="653"/>
                  </a:lnTo>
                  <a:lnTo>
                    <a:pt x="437" y="420"/>
                  </a:lnTo>
                  <a:lnTo>
                    <a:pt x="495" y="448"/>
                  </a:lnTo>
                  <a:lnTo>
                    <a:pt x="604" y="199"/>
                  </a:lnTo>
                  <a:lnTo>
                    <a:pt x="689" y="251"/>
                  </a:lnTo>
                  <a:lnTo>
                    <a:pt x="703" y="207"/>
                  </a:lnTo>
                  <a:lnTo>
                    <a:pt x="643" y="152"/>
                  </a:lnTo>
                  <a:lnTo>
                    <a:pt x="597" y="158"/>
                  </a:lnTo>
                  <a:lnTo>
                    <a:pt x="579" y="186"/>
                  </a:lnTo>
                  <a:lnTo>
                    <a:pt x="495" y="213"/>
                  </a:lnTo>
                  <a:lnTo>
                    <a:pt x="440" y="282"/>
                  </a:lnTo>
                  <a:lnTo>
                    <a:pt x="424" y="173"/>
                  </a:lnTo>
                  <a:lnTo>
                    <a:pt x="272" y="201"/>
                  </a:lnTo>
                  <a:lnTo>
                    <a:pt x="241" y="0"/>
                  </a:lnTo>
                  <a:lnTo>
                    <a:pt x="218" y="18"/>
                  </a:lnTo>
                  <a:lnTo>
                    <a:pt x="233" y="55"/>
                  </a:lnTo>
                  <a:lnTo>
                    <a:pt x="214" y="231"/>
                  </a:lnTo>
                  <a:lnTo>
                    <a:pt x="105" y="341"/>
                  </a:lnTo>
                  <a:lnTo>
                    <a:pt x="87" y="416"/>
                  </a:lnTo>
                  <a:lnTo>
                    <a:pt x="57" y="396"/>
                  </a:lnTo>
                  <a:lnTo>
                    <a:pt x="47" y="486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1" name="Freeform 267"/>
            <p:cNvSpPr>
              <a:spLocks/>
            </p:cNvSpPr>
            <p:nvPr/>
          </p:nvSpPr>
          <p:spPr bwMode="auto">
            <a:xfrm>
              <a:off x="6461" y="1796"/>
              <a:ext cx="914" cy="644"/>
            </a:xfrm>
            <a:custGeom>
              <a:avLst/>
              <a:gdLst>
                <a:gd name="T0" fmla="*/ 72 w 914"/>
                <a:gd name="T1" fmla="*/ 644 h 644"/>
                <a:gd name="T2" fmla="*/ 224 w 914"/>
                <a:gd name="T3" fmla="*/ 617 h 644"/>
                <a:gd name="T4" fmla="*/ 772 w 914"/>
                <a:gd name="T5" fmla="*/ 500 h 644"/>
                <a:gd name="T6" fmla="*/ 796 w 914"/>
                <a:gd name="T7" fmla="*/ 473 h 644"/>
                <a:gd name="T8" fmla="*/ 826 w 914"/>
                <a:gd name="T9" fmla="*/ 473 h 644"/>
                <a:gd name="T10" fmla="*/ 862 w 914"/>
                <a:gd name="T11" fmla="*/ 445 h 644"/>
                <a:gd name="T12" fmla="*/ 914 w 914"/>
                <a:gd name="T13" fmla="*/ 370 h 644"/>
                <a:gd name="T14" fmla="*/ 823 w 914"/>
                <a:gd name="T15" fmla="*/ 291 h 644"/>
                <a:gd name="T16" fmla="*/ 821 w 914"/>
                <a:gd name="T17" fmla="*/ 216 h 644"/>
                <a:gd name="T18" fmla="*/ 862 w 914"/>
                <a:gd name="T19" fmla="*/ 112 h 644"/>
                <a:gd name="T20" fmla="*/ 802 w 914"/>
                <a:gd name="T21" fmla="*/ 78 h 644"/>
                <a:gd name="T22" fmla="*/ 737 w 914"/>
                <a:gd name="T23" fmla="*/ 0 h 644"/>
                <a:gd name="T24" fmla="*/ 128 w 914"/>
                <a:gd name="T25" fmla="*/ 127 h 644"/>
                <a:gd name="T26" fmla="*/ 99 w 914"/>
                <a:gd name="T27" fmla="*/ 78 h 644"/>
                <a:gd name="T28" fmla="*/ 0 w 914"/>
                <a:gd name="T29" fmla="*/ 158 h 644"/>
                <a:gd name="T30" fmla="*/ 72 w 914"/>
                <a:gd name="T31" fmla="*/ 644 h 6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4"/>
                <a:gd name="T49" fmla="*/ 0 h 644"/>
                <a:gd name="T50" fmla="*/ 914 w 914"/>
                <a:gd name="T51" fmla="*/ 644 h 6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4" h="644">
                  <a:moveTo>
                    <a:pt x="72" y="644"/>
                  </a:moveTo>
                  <a:lnTo>
                    <a:pt x="224" y="617"/>
                  </a:lnTo>
                  <a:lnTo>
                    <a:pt x="772" y="500"/>
                  </a:lnTo>
                  <a:lnTo>
                    <a:pt x="796" y="473"/>
                  </a:lnTo>
                  <a:lnTo>
                    <a:pt x="826" y="473"/>
                  </a:lnTo>
                  <a:lnTo>
                    <a:pt x="862" y="445"/>
                  </a:lnTo>
                  <a:lnTo>
                    <a:pt x="914" y="370"/>
                  </a:lnTo>
                  <a:lnTo>
                    <a:pt x="823" y="291"/>
                  </a:lnTo>
                  <a:lnTo>
                    <a:pt x="821" y="216"/>
                  </a:lnTo>
                  <a:lnTo>
                    <a:pt x="862" y="112"/>
                  </a:lnTo>
                  <a:lnTo>
                    <a:pt x="802" y="78"/>
                  </a:lnTo>
                  <a:lnTo>
                    <a:pt x="737" y="0"/>
                  </a:lnTo>
                  <a:lnTo>
                    <a:pt x="128" y="127"/>
                  </a:lnTo>
                  <a:lnTo>
                    <a:pt x="99" y="78"/>
                  </a:lnTo>
                  <a:lnTo>
                    <a:pt x="0" y="158"/>
                  </a:lnTo>
                  <a:lnTo>
                    <a:pt x="72" y="64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2" name="Freeform 266"/>
            <p:cNvSpPr>
              <a:spLocks/>
            </p:cNvSpPr>
            <p:nvPr/>
          </p:nvSpPr>
          <p:spPr bwMode="auto">
            <a:xfrm>
              <a:off x="6559" y="1084"/>
              <a:ext cx="934" cy="917"/>
            </a:xfrm>
            <a:custGeom>
              <a:avLst/>
              <a:gdLst>
                <a:gd name="T0" fmla="*/ 28 w 934"/>
                <a:gd name="T1" fmla="*/ 839 h 917"/>
                <a:gd name="T2" fmla="*/ 639 w 934"/>
                <a:gd name="T3" fmla="*/ 712 h 917"/>
                <a:gd name="T4" fmla="*/ 703 w 934"/>
                <a:gd name="T5" fmla="*/ 790 h 917"/>
                <a:gd name="T6" fmla="*/ 764 w 934"/>
                <a:gd name="T7" fmla="*/ 824 h 917"/>
                <a:gd name="T8" fmla="*/ 898 w 934"/>
                <a:gd name="T9" fmla="*/ 876 h 917"/>
                <a:gd name="T10" fmla="*/ 910 w 934"/>
                <a:gd name="T11" fmla="*/ 917 h 917"/>
                <a:gd name="T12" fmla="*/ 931 w 934"/>
                <a:gd name="T13" fmla="*/ 860 h 917"/>
                <a:gd name="T14" fmla="*/ 934 w 934"/>
                <a:gd name="T15" fmla="*/ 783 h 917"/>
                <a:gd name="T16" fmla="*/ 910 w 934"/>
                <a:gd name="T17" fmla="*/ 636 h 917"/>
                <a:gd name="T18" fmla="*/ 910 w 934"/>
                <a:gd name="T19" fmla="*/ 481 h 917"/>
                <a:gd name="T20" fmla="*/ 843 w 934"/>
                <a:gd name="T21" fmla="*/ 256 h 917"/>
                <a:gd name="T22" fmla="*/ 832 w 934"/>
                <a:gd name="T23" fmla="*/ 157 h 917"/>
                <a:gd name="T24" fmla="*/ 791 w 934"/>
                <a:gd name="T25" fmla="*/ 0 h 917"/>
                <a:gd name="T26" fmla="*/ 594 w 934"/>
                <a:gd name="T27" fmla="*/ 51 h 917"/>
                <a:gd name="T28" fmla="*/ 484 w 934"/>
                <a:gd name="T29" fmla="*/ 181 h 917"/>
                <a:gd name="T30" fmla="*/ 478 w 934"/>
                <a:gd name="T31" fmla="*/ 216 h 917"/>
                <a:gd name="T32" fmla="*/ 416 w 934"/>
                <a:gd name="T33" fmla="*/ 293 h 917"/>
                <a:gd name="T34" fmla="*/ 432 w 934"/>
                <a:gd name="T35" fmla="*/ 321 h 917"/>
                <a:gd name="T36" fmla="*/ 445 w 934"/>
                <a:gd name="T37" fmla="*/ 342 h 917"/>
                <a:gd name="T38" fmla="*/ 435 w 934"/>
                <a:gd name="T39" fmla="*/ 348 h 917"/>
                <a:gd name="T40" fmla="*/ 454 w 934"/>
                <a:gd name="T41" fmla="*/ 379 h 917"/>
                <a:gd name="T42" fmla="*/ 457 w 934"/>
                <a:gd name="T43" fmla="*/ 407 h 917"/>
                <a:gd name="T44" fmla="*/ 396 w 934"/>
                <a:gd name="T45" fmla="*/ 472 h 917"/>
                <a:gd name="T46" fmla="*/ 305 w 934"/>
                <a:gd name="T47" fmla="*/ 499 h 917"/>
                <a:gd name="T48" fmla="*/ 284 w 934"/>
                <a:gd name="T49" fmla="*/ 517 h 917"/>
                <a:gd name="T50" fmla="*/ 251 w 934"/>
                <a:gd name="T51" fmla="*/ 503 h 917"/>
                <a:gd name="T52" fmla="*/ 150 w 934"/>
                <a:gd name="T53" fmla="*/ 516 h 917"/>
                <a:gd name="T54" fmla="*/ 76 w 934"/>
                <a:gd name="T55" fmla="*/ 548 h 917"/>
                <a:gd name="T56" fmla="*/ 76 w 934"/>
                <a:gd name="T57" fmla="*/ 592 h 917"/>
                <a:gd name="T58" fmla="*/ 89 w 934"/>
                <a:gd name="T59" fmla="*/ 619 h 917"/>
                <a:gd name="T60" fmla="*/ 101 w 934"/>
                <a:gd name="T61" fmla="*/ 619 h 917"/>
                <a:gd name="T62" fmla="*/ 111 w 934"/>
                <a:gd name="T63" fmla="*/ 654 h 917"/>
                <a:gd name="T64" fmla="*/ 92 w 934"/>
                <a:gd name="T65" fmla="*/ 672 h 917"/>
                <a:gd name="T66" fmla="*/ 83 w 934"/>
                <a:gd name="T67" fmla="*/ 702 h 917"/>
                <a:gd name="T68" fmla="*/ 0 w 934"/>
                <a:gd name="T69" fmla="*/ 790 h 917"/>
                <a:gd name="T70" fmla="*/ 28 w 934"/>
                <a:gd name="T71" fmla="*/ 839 h 9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4"/>
                <a:gd name="T109" fmla="*/ 0 h 917"/>
                <a:gd name="T110" fmla="*/ 934 w 934"/>
                <a:gd name="T111" fmla="*/ 917 h 9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4" h="917">
                  <a:moveTo>
                    <a:pt x="28" y="839"/>
                  </a:moveTo>
                  <a:lnTo>
                    <a:pt x="639" y="712"/>
                  </a:lnTo>
                  <a:lnTo>
                    <a:pt x="703" y="790"/>
                  </a:lnTo>
                  <a:lnTo>
                    <a:pt x="764" y="824"/>
                  </a:lnTo>
                  <a:lnTo>
                    <a:pt x="898" y="876"/>
                  </a:lnTo>
                  <a:lnTo>
                    <a:pt x="910" y="917"/>
                  </a:lnTo>
                  <a:lnTo>
                    <a:pt x="931" y="860"/>
                  </a:lnTo>
                  <a:lnTo>
                    <a:pt x="934" y="783"/>
                  </a:lnTo>
                  <a:lnTo>
                    <a:pt x="910" y="636"/>
                  </a:lnTo>
                  <a:lnTo>
                    <a:pt x="910" y="481"/>
                  </a:lnTo>
                  <a:lnTo>
                    <a:pt x="843" y="256"/>
                  </a:lnTo>
                  <a:lnTo>
                    <a:pt x="832" y="157"/>
                  </a:lnTo>
                  <a:lnTo>
                    <a:pt x="791" y="0"/>
                  </a:lnTo>
                  <a:lnTo>
                    <a:pt x="594" y="51"/>
                  </a:lnTo>
                  <a:lnTo>
                    <a:pt x="484" y="181"/>
                  </a:lnTo>
                  <a:lnTo>
                    <a:pt x="478" y="216"/>
                  </a:lnTo>
                  <a:lnTo>
                    <a:pt x="416" y="293"/>
                  </a:lnTo>
                  <a:lnTo>
                    <a:pt x="432" y="321"/>
                  </a:lnTo>
                  <a:lnTo>
                    <a:pt x="445" y="342"/>
                  </a:lnTo>
                  <a:lnTo>
                    <a:pt x="435" y="348"/>
                  </a:lnTo>
                  <a:lnTo>
                    <a:pt x="454" y="379"/>
                  </a:lnTo>
                  <a:lnTo>
                    <a:pt x="457" y="407"/>
                  </a:lnTo>
                  <a:lnTo>
                    <a:pt x="396" y="472"/>
                  </a:lnTo>
                  <a:lnTo>
                    <a:pt x="305" y="499"/>
                  </a:lnTo>
                  <a:lnTo>
                    <a:pt x="284" y="517"/>
                  </a:lnTo>
                  <a:lnTo>
                    <a:pt x="251" y="503"/>
                  </a:lnTo>
                  <a:lnTo>
                    <a:pt x="150" y="516"/>
                  </a:lnTo>
                  <a:lnTo>
                    <a:pt x="76" y="548"/>
                  </a:lnTo>
                  <a:lnTo>
                    <a:pt x="76" y="592"/>
                  </a:lnTo>
                  <a:lnTo>
                    <a:pt x="89" y="619"/>
                  </a:lnTo>
                  <a:lnTo>
                    <a:pt x="101" y="619"/>
                  </a:lnTo>
                  <a:lnTo>
                    <a:pt x="111" y="654"/>
                  </a:lnTo>
                  <a:lnTo>
                    <a:pt x="92" y="672"/>
                  </a:lnTo>
                  <a:lnTo>
                    <a:pt x="83" y="702"/>
                  </a:lnTo>
                  <a:lnTo>
                    <a:pt x="0" y="790"/>
                  </a:lnTo>
                  <a:lnTo>
                    <a:pt x="28" y="83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3" name="Freeform 265"/>
            <p:cNvSpPr>
              <a:spLocks/>
            </p:cNvSpPr>
            <p:nvPr/>
          </p:nvSpPr>
          <p:spPr bwMode="auto">
            <a:xfrm>
              <a:off x="7712" y="1647"/>
              <a:ext cx="123" cy="158"/>
            </a:xfrm>
            <a:custGeom>
              <a:avLst/>
              <a:gdLst>
                <a:gd name="T0" fmla="*/ 27 w 123"/>
                <a:gd name="T1" fmla="*/ 158 h 158"/>
                <a:gd name="T2" fmla="*/ 79 w 123"/>
                <a:gd name="T3" fmla="*/ 137 h 158"/>
                <a:gd name="T4" fmla="*/ 79 w 123"/>
                <a:gd name="T5" fmla="*/ 73 h 158"/>
                <a:gd name="T6" fmla="*/ 94 w 123"/>
                <a:gd name="T7" fmla="*/ 88 h 158"/>
                <a:gd name="T8" fmla="*/ 95 w 123"/>
                <a:gd name="T9" fmla="*/ 118 h 158"/>
                <a:gd name="T10" fmla="*/ 107 w 123"/>
                <a:gd name="T11" fmla="*/ 118 h 158"/>
                <a:gd name="T12" fmla="*/ 123 w 123"/>
                <a:gd name="T13" fmla="*/ 88 h 158"/>
                <a:gd name="T14" fmla="*/ 107 w 123"/>
                <a:gd name="T15" fmla="*/ 54 h 158"/>
                <a:gd name="T16" fmla="*/ 79 w 123"/>
                <a:gd name="T17" fmla="*/ 48 h 158"/>
                <a:gd name="T18" fmla="*/ 61 w 123"/>
                <a:gd name="T19" fmla="*/ 6 h 158"/>
                <a:gd name="T20" fmla="*/ 43 w 123"/>
                <a:gd name="T21" fmla="*/ 0 h 158"/>
                <a:gd name="T22" fmla="*/ 0 w 123"/>
                <a:gd name="T23" fmla="*/ 16 h 158"/>
                <a:gd name="T24" fmla="*/ 27 w 123"/>
                <a:gd name="T25" fmla="*/ 158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158"/>
                <a:gd name="T41" fmla="*/ 123 w 123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158">
                  <a:moveTo>
                    <a:pt x="27" y="158"/>
                  </a:moveTo>
                  <a:lnTo>
                    <a:pt x="79" y="137"/>
                  </a:lnTo>
                  <a:lnTo>
                    <a:pt x="79" y="73"/>
                  </a:lnTo>
                  <a:lnTo>
                    <a:pt x="94" y="88"/>
                  </a:lnTo>
                  <a:lnTo>
                    <a:pt x="95" y="118"/>
                  </a:lnTo>
                  <a:lnTo>
                    <a:pt x="107" y="118"/>
                  </a:lnTo>
                  <a:lnTo>
                    <a:pt x="123" y="88"/>
                  </a:lnTo>
                  <a:lnTo>
                    <a:pt x="107" y="54"/>
                  </a:lnTo>
                  <a:lnTo>
                    <a:pt x="79" y="48"/>
                  </a:lnTo>
                  <a:lnTo>
                    <a:pt x="61" y="6"/>
                  </a:lnTo>
                  <a:lnTo>
                    <a:pt x="43" y="0"/>
                  </a:lnTo>
                  <a:lnTo>
                    <a:pt x="0" y="16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4" name="Freeform 264"/>
            <p:cNvSpPr>
              <a:spLocks/>
            </p:cNvSpPr>
            <p:nvPr/>
          </p:nvSpPr>
          <p:spPr bwMode="auto">
            <a:xfrm>
              <a:off x="7466" y="1446"/>
              <a:ext cx="527" cy="290"/>
            </a:xfrm>
            <a:custGeom>
              <a:avLst/>
              <a:gdLst>
                <a:gd name="T0" fmla="*/ 0 w 527"/>
                <a:gd name="T1" fmla="*/ 272 h 290"/>
                <a:gd name="T2" fmla="*/ 244 w 527"/>
                <a:gd name="T3" fmla="*/ 214 h 290"/>
                <a:gd name="T4" fmla="*/ 287 w 527"/>
                <a:gd name="T5" fmla="*/ 198 h 290"/>
                <a:gd name="T6" fmla="*/ 305 w 527"/>
                <a:gd name="T7" fmla="*/ 205 h 290"/>
                <a:gd name="T8" fmla="*/ 323 w 527"/>
                <a:gd name="T9" fmla="*/ 246 h 290"/>
                <a:gd name="T10" fmla="*/ 351 w 527"/>
                <a:gd name="T11" fmla="*/ 253 h 290"/>
                <a:gd name="T12" fmla="*/ 367 w 527"/>
                <a:gd name="T13" fmla="*/ 287 h 290"/>
                <a:gd name="T14" fmla="*/ 384 w 527"/>
                <a:gd name="T15" fmla="*/ 290 h 290"/>
                <a:gd name="T16" fmla="*/ 403 w 527"/>
                <a:gd name="T17" fmla="*/ 256 h 290"/>
                <a:gd name="T18" fmla="*/ 412 w 527"/>
                <a:gd name="T19" fmla="*/ 229 h 290"/>
                <a:gd name="T20" fmla="*/ 430 w 527"/>
                <a:gd name="T21" fmla="*/ 266 h 290"/>
                <a:gd name="T22" fmla="*/ 527 w 527"/>
                <a:gd name="T23" fmla="*/ 232 h 290"/>
                <a:gd name="T24" fmla="*/ 521 w 527"/>
                <a:gd name="T25" fmla="*/ 192 h 290"/>
                <a:gd name="T26" fmla="*/ 494 w 527"/>
                <a:gd name="T27" fmla="*/ 140 h 290"/>
                <a:gd name="T28" fmla="*/ 480 w 527"/>
                <a:gd name="T29" fmla="*/ 134 h 290"/>
                <a:gd name="T30" fmla="*/ 464 w 527"/>
                <a:gd name="T31" fmla="*/ 137 h 290"/>
                <a:gd name="T32" fmla="*/ 467 w 527"/>
                <a:gd name="T33" fmla="*/ 146 h 290"/>
                <a:gd name="T34" fmla="*/ 488 w 527"/>
                <a:gd name="T35" fmla="*/ 150 h 290"/>
                <a:gd name="T36" fmla="*/ 497 w 527"/>
                <a:gd name="T37" fmla="*/ 198 h 290"/>
                <a:gd name="T38" fmla="*/ 458 w 527"/>
                <a:gd name="T39" fmla="*/ 216 h 290"/>
                <a:gd name="T40" fmla="*/ 403 w 527"/>
                <a:gd name="T41" fmla="*/ 177 h 290"/>
                <a:gd name="T42" fmla="*/ 384 w 527"/>
                <a:gd name="T43" fmla="*/ 134 h 290"/>
                <a:gd name="T44" fmla="*/ 360 w 527"/>
                <a:gd name="T45" fmla="*/ 122 h 290"/>
                <a:gd name="T46" fmla="*/ 360 w 527"/>
                <a:gd name="T47" fmla="*/ 134 h 290"/>
                <a:gd name="T48" fmla="*/ 335 w 527"/>
                <a:gd name="T49" fmla="*/ 109 h 290"/>
                <a:gd name="T50" fmla="*/ 354 w 527"/>
                <a:gd name="T51" fmla="*/ 79 h 290"/>
                <a:gd name="T52" fmla="*/ 370 w 527"/>
                <a:gd name="T53" fmla="*/ 51 h 290"/>
                <a:gd name="T54" fmla="*/ 339 w 527"/>
                <a:gd name="T55" fmla="*/ 0 h 290"/>
                <a:gd name="T56" fmla="*/ 287 w 527"/>
                <a:gd name="T57" fmla="*/ 42 h 290"/>
                <a:gd name="T58" fmla="*/ 112 w 527"/>
                <a:gd name="T59" fmla="*/ 92 h 290"/>
                <a:gd name="T60" fmla="*/ 0 w 527"/>
                <a:gd name="T61" fmla="*/ 119 h 290"/>
                <a:gd name="T62" fmla="*/ 0 w 527"/>
                <a:gd name="T63" fmla="*/ 272 h 2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7"/>
                <a:gd name="T97" fmla="*/ 0 h 290"/>
                <a:gd name="T98" fmla="*/ 527 w 527"/>
                <a:gd name="T99" fmla="*/ 290 h 2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7" h="290">
                  <a:moveTo>
                    <a:pt x="0" y="272"/>
                  </a:moveTo>
                  <a:lnTo>
                    <a:pt x="244" y="214"/>
                  </a:lnTo>
                  <a:lnTo>
                    <a:pt x="287" y="198"/>
                  </a:lnTo>
                  <a:lnTo>
                    <a:pt x="305" y="205"/>
                  </a:lnTo>
                  <a:lnTo>
                    <a:pt x="323" y="246"/>
                  </a:lnTo>
                  <a:lnTo>
                    <a:pt x="351" y="253"/>
                  </a:lnTo>
                  <a:lnTo>
                    <a:pt x="367" y="287"/>
                  </a:lnTo>
                  <a:lnTo>
                    <a:pt x="384" y="290"/>
                  </a:lnTo>
                  <a:lnTo>
                    <a:pt x="403" y="256"/>
                  </a:lnTo>
                  <a:lnTo>
                    <a:pt x="412" y="229"/>
                  </a:lnTo>
                  <a:lnTo>
                    <a:pt x="430" y="266"/>
                  </a:lnTo>
                  <a:lnTo>
                    <a:pt x="527" y="232"/>
                  </a:lnTo>
                  <a:lnTo>
                    <a:pt x="521" y="192"/>
                  </a:lnTo>
                  <a:lnTo>
                    <a:pt x="494" y="140"/>
                  </a:lnTo>
                  <a:lnTo>
                    <a:pt x="480" y="134"/>
                  </a:lnTo>
                  <a:lnTo>
                    <a:pt x="464" y="137"/>
                  </a:lnTo>
                  <a:lnTo>
                    <a:pt x="467" y="146"/>
                  </a:lnTo>
                  <a:lnTo>
                    <a:pt x="488" y="150"/>
                  </a:lnTo>
                  <a:lnTo>
                    <a:pt x="497" y="198"/>
                  </a:lnTo>
                  <a:lnTo>
                    <a:pt x="458" y="216"/>
                  </a:lnTo>
                  <a:lnTo>
                    <a:pt x="403" y="177"/>
                  </a:lnTo>
                  <a:lnTo>
                    <a:pt x="384" y="134"/>
                  </a:lnTo>
                  <a:lnTo>
                    <a:pt x="360" y="122"/>
                  </a:lnTo>
                  <a:lnTo>
                    <a:pt x="360" y="134"/>
                  </a:lnTo>
                  <a:lnTo>
                    <a:pt x="335" y="109"/>
                  </a:lnTo>
                  <a:lnTo>
                    <a:pt x="354" y="79"/>
                  </a:lnTo>
                  <a:lnTo>
                    <a:pt x="370" y="51"/>
                  </a:lnTo>
                  <a:lnTo>
                    <a:pt x="339" y="0"/>
                  </a:lnTo>
                  <a:lnTo>
                    <a:pt x="287" y="42"/>
                  </a:lnTo>
                  <a:lnTo>
                    <a:pt x="112" y="92"/>
                  </a:lnTo>
                  <a:lnTo>
                    <a:pt x="0" y="119"/>
                  </a:lnTo>
                  <a:lnTo>
                    <a:pt x="0" y="272"/>
                  </a:lnTo>
                  <a:close/>
                </a:path>
              </a:pathLst>
            </a:custGeom>
            <a:gradFill rotWithShape="1">
              <a:gsLst>
                <a:gs pos="0">
                  <a:srgbClr val="D35731">
                    <a:tint val="96000"/>
                    <a:lumMod val="102000"/>
                  </a:srgbClr>
                </a:gs>
                <a:gs pos="100000">
                  <a:srgbClr val="D35731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95" name="Freeform 263"/>
            <p:cNvSpPr>
              <a:spLocks/>
            </p:cNvSpPr>
            <p:nvPr/>
          </p:nvSpPr>
          <p:spPr bwMode="auto">
            <a:xfrm>
              <a:off x="7347" y="1017"/>
              <a:ext cx="257" cy="546"/>
            </a:xfrm>
            <a:custGeom>
              <a:avLst/>
              <a:gdLst>
                <a:gd name="T0" fmla="*/ 41 w 257"/>
                <a:gd name="T1" fmla="*/ 224 h 546"/>
                <a:gd name="T2" fmla="*/ 53 w 257"/>
                <a:gd name="T3" fmla="*/ 323 h 546"/>
                <a:gd name="T4" fmla="*/ 119 w 257"/>
                <a:gd name="T5" fmla="*/ 546 h 546"/>
                <a:gd name="T6" fmla="*/ 232 w 257"/>
                <a:gd name="T7" fmla="*/ 519 h 546"/>
                <a:gd name="T8" fmla="*/ 223 w 257"/>
                <a:gd name="T9" fmla="*/ 200 h 546"/>
                <a:gd name="T10" fmla="*/ 254 w 257"/>
                <a:gd name="T11" fmla="*/ 139 h 546"/>
                <a:gd name="T12" fmla="*/ 257 w 257"/>
                <a:gd name="T13" fmla="*/ 0 h 546"/>
                <a:gd name="T14" fmla="*/ 0 w 257"/>
                <a:gd name="T15" fmla="*/ 68 h 546"/>
                <a:gd name="T16" fmla="*/ 41 w 257"/>
                <a:gd name="T17" fmla="*/ 224 h 5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7"/>
                <a:gd name="T28" fmla="*/ 0 h 546"/>
                <a:gd name="T29" fmla="*/ 257 w 257"/>
                <a:gd name="T30" fmla="*/ 546 h 5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7" h="546">
                  <a:moveTo>
                    <a:pt x="41" y="224"/>
                  </a:moveTo>
                  <a:lnTo>
                    <a:pt x="53" y="323"/>
                  </a:lnTo>
                  <a:lnTo>
                    <a:pt x="119" y="546"/>
                  </a:lnTo>
                  <a:lnTo>
                    <a:pt x="232" y="519"/>
                  </a:lnTo>
                  <a:lnTo>
                    <a:pt x="223" y="200"/>
                  </a:lnTo>
                  <a:lnTo>
                    <a:pt x="254" y="139"/>
                  </a:lnTo>
                  <a:lnTo>
                    <a:pt x="257" y="0"/>
                  </a:lnTo>
                  <a:lnTo>
                    <a:pt x="0" y="68"/>
                  </a:lnTo>
                  <a:lnTo>
                    <a:pt x="41" y="22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6" name="Freeform 262"/>
            <p:cNvSpPr>
              <a:spLocks/>
            </p:cNvSpPr>
            <p:nvPr/>
          </p:nvSpPr>
          <p:spPr bwMode="auto">
            <a:xfrm>
              <a:off x="7571" y="934"/>
              <a:ext cx="236" cy="601"/>
            </a:xfrm>
            <a:custGeom>
              <a:avLst/>
              <a:gdLst>
                <a:gd name="T0" fmla="*/ 0 w 236"/>
                <a:gd name="T1" fmla="*/ 280 h 601"/>
                <a:gd name="T2" fmla="*/ 31 w 236"/>
                <a:gd name="T3" fmla="*/ 219 h 601"/>
                <a:gd name="T4" fmla="*/ 34 w 236"/>
                <a:gd name="T5" fmla="*/ 80 h 601"/>
                <a:gd name="T6" fmla="*/ 31 w 236"/>
                <a:gd name="T7" fmla="*/ 27 h 601"/>
                <a:gd name="T8" fmla="*/ 77 w 236"/>
                <a:gd name="T9" fmla="*/ 0 h 601"/>
                <a:gd name="T10" fmla="*/ 184 w 236"/>
                <a:gd name="T11" fmla="*/ 376 h 601"/>
                <a:gd name="T12" fmla="*/ 236 w 236"/>
                <a:gd name="T13" fmla="*/ 455 h 601"/>
                <a:gd name="T14" fmla="*/ 236 w 236"/>
                <a:gd name="T15" fmla="*/ 509 h 601"/>
                <a:gd name="T16" fmla="*/ 184 w 236"/>
                <a:gd name="T17" fmla="*/ 551 h 601"/>
                <a:gd name="T18" fmla="*/ 9 w 236"/>
                <a:gd name="T19" fmla="*/ 601 h 601"/>
                <a:gd name="T20" fmla="*/ 0 w 236"/>
                <a:gd name="T21" fmla="*/ 280 h 6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601"/>
                <a:gd name="T35" fmla="*/ 236 w 236"/>
                <a:gd name="T36" fmla="*/ 601 h 6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601">
                  <a:moveTo>
                    <a:pt x="0" y="280"/>
                  </a:moveTo>
                  <a:lnTo>
                    <a:pt x="31" y="219"/>
                  </a:lnTo>
                  <a:lnTo>
                    <a:pt x="34" y="80"/>
                  </a:lnTo>
                  <a:lnTo>
                    <a:pt x="31" y="27"/>
                  </a:lnTo>
                  <a:lnTo>
                    <a:pt x="77" y="0"/>
                  </a:lnTo>
                  <a:lnTo>
                    <a:pt x="184" y="376"/>
                  </a:lnTo>
                  <a:lnTo>
                    <a:pt x="236" y="455"/>
                  </a:lnTo>
                  <a:lnTo>
                    <a:pt x="236" y="509"/>
                  </a:lnTo>
                  <a:lnTo>
                    <a:pt x="184" y="551"/>
                  </a:lnTo>
                  <a:lnTo>
                    <a:pt x="9" y="601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7" name="Freeform 261"/>
            <p:cNvSpPr>
              <a:spLocks/>
            </p:cNvSpPr>
            <p:nvPr/>
          </p:nvSpPr>
          <p:spPr bwMode="auto">
            <a:xfrm>
              <a:off x="7649" y="402"/>
              <a:ext cx="575" cy="992"/>
            </a:xfrm>
            <a:custGeom>
              <a:avLst/>
              <a:gdLst>
                <a:gd name="T0" fmla="*/ 0 w 575"/>
                <a:gd name="T1" fmla="*/ 535 h 992"/>
                <a:gd name="T2" fmla="*/ 33 w 575"/>
                <a:gd name="T3" fmla="*/ 538 h 992"/>
                <a:gd name="T4" fmla="*/ 36 w 575"/>
                <a:gd name="T5" fmla="*/ 473 h 992"/>
                <a:gd name="T6" fmla="*/ 76 w 575"/>
                <a:gd name="T7" fmla="*/ 384 h 992"/>
                <a:gd name="T8" fmla="*/ 58 w 575"/>
                <a:gd name="T9" fmla="*/ 319 h 992"/>
                <a:gd name="T10" fmla="*/ 140 w 575"/>
                <a:gd name="T11" fmla="*/ 7 h 992"/>
                <a:gd name="T12" fmla="*/ 159 w 575"/>
                <a:gd name="T13" fmla="*/ 7 h 992"/>
                <a:gd name="T14" fmla="*/ 164 w 575"/>
                <a:gd name="T15" fmla="*/ 47 h 992"/>
                <a:gd name="T16" fmla="*/ 246 w 575"/>
                <a:gd name="T17" fmla="*/ 13 h 992"/>
                <a:gd name="T18" fmla="*/ 249 w 575"/>
                <a:gd name="T19" fmla="*/ 0 h 992"/>
                <a:gd name="T20" fmla="*/ 316 w 575"/>
                <a:gd name="T21" fmla="*/ 16 h 992"/>
                <a:gd name="T22" fmla="*/ 423 w 575"/>
                <a:gd name="T23" fmla="*/ 322 h 992"/>
                <a:gd name="T24" fmla="*/ 471 w 575"/>
                <a:gd name="T25" fmla="*/ 325 h 992"/>
                <a:gd name="T26" fmla="*/ 562 w 575"/>
                <a:gd name="T27" fmla="*/ 439 h 992"/>
                <a:gd name="T28" fmla="*/ 548 w 575"/>
                <a:gd name="T29" fmla="*/ 460 h 992"/>
                <a:gd name="T30" fmla="*/ 575 w 575"/>
                <a:gd name="T31" fmla="*/ 460 h 992"/>
                <a:gd name="T32" fmla="*/ 557 w 575"/>
                <a:gd name="T33" fmla="*/ 517 h 992"/>
                <a:gd name="T34" fmla="*/ 513 w 575"/>
                <a:gd name="T35" fmla="*/ 553 h 992"/>
                <a:gd name="T36" fmla="*/ 464 w 575"/>
                <a:gd name="T37" fmla="*/ 580 h 992"/>
                <a:gd name="T38" fmla="*/ 458 w 575"/>
                <a:gd name="T39" fmla="*/ 618 h 992"/>
                <a:gd name="T40" fmla="*/ 431 w 575"/>
                <a:gd name="T41" fmla="*/ 584 h 992"/>
                <a:gd name="T42" fmla="*/ 386 w 575"/>
                <a:gd name="T43" fmla="*/ 625 h 992"/>
                <a:gd name="T44" fmla="*/ 365 w 575"/>
                <a:gd name="T45" fmla="*/ 625 h 992"/>
                <a:gd name="T46" fmla="*/ 346 w 575"/>
                <a:gd name="T47" fmla="*/ 600 h 992"/>
                <a:gd name="T48" fmla="*/ 334 w 575"/>
                <a:gd name="T49" fmla="*/ 721 h 992"/>
                <a:gd name="T50" fmla="*/ 294 w 575"/>
                <a:gd name="T51" fmla="*/ 738 h 992"/>
                <a:gd name="T52" fmla="*/ 274 w 575"/>
                <a:gd name="T53" fmla="*/ 785 h 992"/>
                <a:gd name="T54" fmla="*/ 249 w 575"/>
                <a:gd name="T55" fmla="*/ 785 h 992"/>
                <a:gd name="T56" fmla="*/ 192 w 575"/>
                <a:gd name="T57" fmla="*/ 857 h 992"/>
                <a:gd name="T58" fmla="*/ 189 w 575"/>
                <a:gd name="T59" fmla="*/ 912 h 992"/>
                <a:gd name="T60" fmla="*/ 176 w 575"/>
                <a:gd name="T61" fmla="*/ 933 h 992"/>
                <a:gd name="T62" fmla="*/ 159 w 575"/>
                <a:gd name="T63" fmla="*/ 992 h 992"/>
                <a:gd name="T64" fmla="*/ 107 w 575"/>
                <a:gd name="T65" fmla="*/ 912 h 992"/>
                <a:gd name="T66" fmla="*/ 0 w 575"/>
                <a:gd name="T67" fmla="*/ 535 h 9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5"/>
                <a:gd name="T103" fmla="*/ 0 h 992"/>
                <a:gd name="T104" fmla="*/ 575 w 575"/>
                <a:gd name="T105" fmla="*/ 992 h 9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5" h="992">
                  <a:moveTo>
                    <a:pt x="0" y="535"/>
                  </a:moveTo>
                  <a:lnTo>
                    <a:pt x="33" y="538"/>
                  </a:lnTo>
                  <a:lnTo>
                    <a:pt x="36" y="473"/>
                  </a:lnTo>
                  <a:lnTo>
                    <a:pt x="76" y="384"/>
                  </a:lnTo>
                  <a:lnTo>
                    <a:pt x="58" y="319"/>
                  </a:lnTo>
                  <a:lnTo>
                    <a:pt x="140" y="7"/>
                  </a:lnTo>
                  <a:lnTo>
                    <a:pt x="159" y="7"/>
                  </a:lnTo>
                  <a:lnTo>
                    <a:pt x="164" y="47"/>
                  </a:lnTo>
                  <a:lnTo>
                    <a:pt x="246" y="13"/>
                  </a:lnTo>
                  <a:lnTo>
                    <a:pt x="249" y="0"/>
                  </a:lnTo>
                  <a:lnTo>
                    <a:pt x="316" y="16"/>
                  </a:lnTo>
                  <a:lnTo>
                    <a:pt x="423" y="322"/>
                  </a:lnTo>
                  <a:lnTo>
                    <a:pt x="471" y="325"/>
                  </a:lnTo>
                  <a:lnTo>
                    <a:pt x="562" y="439"/>
                  </a:lnTo>
                  <a:lnTo>
                    <a:pt x="548" y="460"/>
                  </a:lnTo>
                  <a:lnTo>
                    <a:pt x="575" y="460"/>
                  </a:lnTo>
                  <a:lnTo>
                    <a:pt x="557" y="517"/>
                  </a:lnTo>
                  <a:lnTo>
                    <a:pt x="513" y="553"/>
                  </a:lnTo>
                  <a:lnTo>
                    <a:pt x="464" y="580"/>
                  </a:lnTo>
                  <a:lnTo>
                    <a:pt x="458" y="618"/>
                  </a:lnTo>
                  <a:lnTo>
                    <a:pt x="431" y="584"/>
                  </a:lnTo>
                  <a:lnTo>
                    <a:pt x="386" y="625"/>
                  </a:lnTo>
                  <a:lnTo>
                    <a:pt x="365" y="625"/>
                  </a:lnTo>
                  <a:lnTo>
                    <a:pt x="346" y="600"/>
                  </a:lnTo>
                  <a:lnTo>
                    <a:pt x="334" y="721"/>
                  </a:lnTo>
                  <a:lnTo>
                    <a:pt x="294" y="738"/>
                  </a:lnTo>
                  <a:lnTo>
                    <a:pt x="274" y="785"/>
                  </a:lnTo>
                  <a:lnTo>
                    <a:pt x="249" y="785"/>
                  </a:lnTo>
                  <a:lnTo>
                    <a:pt x="192" y="857"/>
                  </a:lnTo>
                  <a:lnTo>
                    <a:pt x="189" y="912"/>
                  </a:lnTo>
                  <a:lnTo>
                    <a:pt x="176" y="933"/>
                  </a:lnTo>
                  <a:lnTo>
                    <a:pt x="159" y="992"/>
                  </a:lnTo>
                  <a:lnTo>
                    <a:pt x="107" y="912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8" name="Freeform 260"/>
            <p:cNvSpPr>
              <a:spLocks/>
            </p:cNvSpPr>
            <p:nvPr/>
          </p:nvSpPr>
          <p:spPr bwMode="auto">
            <a:xfrm>
              <a:off x="682" y="155"/>
              <a:ext cx="48" cy="63"/>
            </a:xfrm>
            <a:custGeom>
              <a:avLst/>
              <a:gdLst>
                <a:gd name="T0" fmla="*/ 0 w 48"/>
                <a:gd name="T1" fmla="*/ 28 h 63"/>
                <a:gd name="T2" fmla="*/ 37 w 48"/>
                <a:gd name="T3" fmla="*/ 0 h 63"/>
                <a:gd name="T4" fmla="*/ 48 w 48"/>
                <a:gd name="T5" fmla="*/ 28 h 63"/>
                <a:gd name="T6" fmla="*/ 40 w 48"/>
                <a:gd name="T7" fmla="*/ 63 h 63"/>
                <a:gd name="T8" fmla="*/ 0 w 48"/>
                <a:gd name="T9" fmla="*/ 28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3"/>
                <a:gd name="T17" fmla="*/ 48 w 48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3">
                  <a:moveTo>
                    <a:pt x="0" y="28"/>
                  </a:moveTo>
                  <a:lnTo>
                    <a:pt x="37" y="0"/>
                  </a:lnTo>
                  <a:lnTo>
                    <a:pt x="48" y="28"/>
                  </a:lnTo>
                  <a:lnTo>
                    <a:pt x="40" y="6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199" name="Freeform 259"/>
            <p:cNvSpPr>
              <a:spLocks/>
            </p:cNvSpPr>
            <p:nvPr/>
          </p:nvSpPr>
          <p:spPr bwMode="auto">
            <a:xfrm>
              <a:off x="3127" y="606"/>
              <a:ext cx="1035" cy="719"/>
            </a:xfrm>
            <a:custGeom>
              <a:avLst/>
              <a:gdLst>
                <a:gd name="T0" fmla="*/ 55 w 1035"/>
                <a:gd name="T1" fmla="*/ 0 h 719"/>
                <a:gd name="T2" fmla="*/ 956 w 1035"/>
                <a:gd name="T3" fmla="*/ 54 h 719"/>
                <a:gd name="T4" fmla="*/ 961 w 1035"/>
                <a:gd name="T5" fmla="*/ 233 h 719"/>
                <a:gd name="T6" fmla="*/ 1002 w 1035"/>
                <a:gd name="T7" fmla="*/ 378 h 719"/>
                <a:gd name="T8" fmla="*/ 1007 w 1035"/>
                <a:gd name="T9" fmla="*/ 567 h 719"/>
                <a:gd name="T10" fmla="*/ 1035 w 1035"/>
                <a:gd name="T11" fmla="*/ 719 h 719"/>
                <a:gd name="T12" fmla="*/ 491 w 1035"/>
                <a:gd name="T13" fmla="*/ 701 h 719"/>
                <a:gd name="T14" fmla="*/ 0 w 1035"/>
                <a:gd name="T15" fmla="*/ 660 h 719"/>
                <a:gd name="T16" fmla="*/ 55 w 1035"/>
                <a:gd name="T17" fmla="*/ 0 h 7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5"/>
                <a:gd name="T28" fmla="*/ 0 h 719"/>
                <a:gd name="T29" fmla="*/ 1035 w 1035"/>
                <a:gd name="T30" fmla="*/ 719 h 7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5" h="719">
                  <a:moveTo>
                    <a:pt x="55" y="0"/>
                  </a:moveTo>
                  <a:lnTo>
                    <a:pt x="956" y="54"/>
                  </a:lnTo>
                  <a:lnTo>
                    <a:pt x="961" y="233"/>
                  </a:lnTo>
                  <a:lnTo>
                    <a:pt x="1002" y="378"/>
                  </a:lnTo>
                  <a:lnTo>
                    <a:pt x="1007" y="567"/>
                  </a:lnTo>
                  <a:lnTo>
                    <a:pt x="1035" y="719"/>
                  </a:lnTo>
                  <a:lnTo>
                    <a:pt x="491" y="701"/>
                  </a:lnTo>
                  <a:lnTo>
                    <a:pt x="0" y="66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0" name="Freeform 258"/>
            <p:cNvSpPr>
              <a:spLocks/>
            </p:cNvSpPr>
            <p:nvPr/>
          </p:nvSpPr>
          <p:spPr bwMode="auto">
            <a:xfrm>
              <a:off x="3071" y="1267"/>
              <a:ext cx="1106" cy="814"/>
            </a:xfrm>
            <a:custGeom>
              <a:avLst/>
              <a:gdLst>
                <a:gd name="T0" fmla="*/ 55 w 1106"/>
                <a:gd name="T1" fmla="*/ 0 h 814"/>
                <a:gd name="T2" fmla="*/ 546 w 1106"/>
                <a:gd name="T3" fmla="*/ 41 h 814"/>
                <a:gd name="T4" fmla="*/ 1090 w 1106"/>
                <a:gd name="T5" fmla="*/ 59 h 814"/>
                <a:gd name="T6" fmla="*/ 1051 w 1106"/>
                <a:gd name="T7" fmla="*/ 137 h 814"/>
                <a:gd name="T8" fmla="*/ 1106 w 1106"/>
                <a:gd name="T9" fmla="*/ 192 h 814"/>
                <a:gd name="T10" fmla="*/ 1103 w 1106"/>
                <a:gd name="T11" fmla="*/ 592 h 814"/>
                <a:gd name="T12" fmla="*/ 1082 w 1106"/>
                <a:gd name="T13" fmla="*/ 589 h 814"/>
                <a:gd name="T14" fmla="*/ 1082 w 1106"/>
                <a:gd name="T15" fmla="*/ 642 h 814"/>
                <a:gd name="T16" fmla="*/ 1101 w 1106"/>
                <a:gd name="T17" fmla="*/ 678 h 814"/>
                <a:gd name="T18" fmla="*/ 1090 w 1106"/>
                <a:gd name="T19" fmla="*/ 718 h 814"/>
                <a:gd name="T20" fmla="*/ 1101 w 1106"/>
                <a:gd name="T21" fmla="*/ 814 h 814"/>
                <a:gd name="T22" fmla="*/ 1076 w 1106"/>
                <a:gd name="T23" fmla="*/ 801 h 814"/>
                <a:gd name="T24" fmla="*/ 1047 w 1106"/>
                <a:gd name="T25" fmla="*/ 769 h 814"/>
                <a:gd name="T26" fmla="*/ 950 w 1106"/>
                <a:gd name="T27" fmla="*/ 731 h 814"/>
                <a:gd name="T28" fmla="*/ 854 w 1106"/>
                <a:gd name="T29" fmla="*/ 738 h 814"/>
                <a:gd name="T30" fmla="*/ 799 w 1106"/>
                <a:gd name="T31" fmla="*/ 691 h 814"/>
                <a:gd name="T32" fmla="*/ 0 w 1106"/>
                <a:gd name="T33" fmla="*/ 639 h 814"/>
                <a:gd name="T34" fmla="*/ 55 w 1106"/>
                <a:gd name="T35" fmla="*/ 0 h 8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6"/>
                <a:gd name="T55" fmla="*/ 0 h 814"/>
                <a:gd name="T56" fmla="*/ 1106 w 1106"/>
                <a:gd name="T57" fmla="*/ 814 h 8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6" h="814">
                  <a:moveTo>
                    <a:pt x="55" y="0"/>
                  </a:moveTo>
                  <a:lnTo>
                    <a:pt x="546" y="41"/>
                  </a:lnTo>
                  <a:lnTo>
                    <a:pt x="1090" y="59"/>
                  </a:lnTo>
                  <a:lnTo>
                    <a:pt x="1051" y="137"/>
                  </a:lnTo>
                  <a:lnTo>
                    <a:pt x="1106" y="192"/>
                  </a:lnTo>
                  <a:lnTo>
                    <a:pt x="1103" y="592"/>
                  </a:lnTo>
                  <a:lnTo>
                    <a:pt x="1082" y="589"/>
                  </a:lnTo>
                  <a:lnTo>
                    <a:pt x="1082" y="642"/>
                  </a:lnTo>
                  <a:lnTo>
                    <a:pt x="1101" y="678"/>
                  </a:lnTo>
                  <a:lnTo>
                    <a:pt x="1090" y="718"/>
                  </a:lnTo>
                  <a:lnTo>
                    <a:pt x="1101" y="814"/>
                  </a:lnTo>
                  <a:lnTo>
                    <a:pt x="1076" y="801"/>
                  </a:lnTo>
                  <a:lnTo>
                    <a:pt x="1047" y="769"/>
                  </a:lnTo>
                  <a:lnTo>
                    <a:pt x="950" y="731"/>
                  </a:lnTo>
                  <a:lnTo>
                    <a:pt x="854" y="738"/>
                  </a:lnTo>
                  <a:lnTo>
                    <a:pt x="799" y="691"/>
                  </a:lnTo>
                  <a:lnTo>
                    <a:pt x="0" y="63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1" name="Freeform 257"/>
            <p:cNvSpPr>
              <a:spLocks/>
            </p:cNvSpPr>
            <p:nvPr/>
          </p:nvSpPr>
          <p:spPr bwMode="auto">
            <a:xfrm>
              <a:off x="3280" y="2578"/>
              <a:ext cx="1168" cy="696"/>
            </a:xfrm>
            <a:custGeom>
              <a:avLst/>
              <a:gdLst>
                <a:gd name="T0" fmla="*/ 37 w 1168"/>
                <a:gd name="T1" fmla="*/ 0 h 696"/>
                <a:gd name="T2" fmla="*/ 476 w 1168"/>
                <a:gd name="T3" fmla="*/ 31 h 696"/>
                <a:gd name="T4" fmla="*/ 1053 w 1168"/>
                <a:gd name="T5" fmla="*/ 38 h 696"/>
                <a:gd name="T6" fmla="*/ 1083 w 1168"/>
                <a:gd name="T7" fmla="*/ 69 h 696"/>
                <a:gd name="T8" fmla="*/ 1102 w 1168"/>
                <a:gd name="T9" fmla="*/ 62 h 696"/>
                <a:gd name="T10" fmla="*/ 1124 w 1168"/>
                <a:gd name="T11" fmla="*/ 96 h 696"/>
                <a:gd name="T12" fmla="*/ 1105 w 1168"/>
                <a:gd name="T13" fmla="*/ 96 h 696"/>
                <a:gd name="T14" fmla="*/ 1086 w 1168"/>
                <a:gd name="T15" fmla="*/ 140 h 696"/>
                <a:gd name="T16" fmla="*/ 1132 w 1168"/>
                <a:gd name="T17" fmla="*/ 213 h 696"/>
                <a:gd name="T18" fmla="*/ 1168 w 1168"/>
                <a:gd name="T19" fmla="*/ 226 h 696"/>
                <a:gd name="T20" fmla="*/ 1163 w 1168"/>
                <a:gd name="T21" fmla="*/ 693 h 696"/>
                <a:gd name="T22" fmla="*/ 668 w 1168"/>
                <a:gd name="T23" fmla="*/ 696 h 696"/>
                <a:gd name="T24" fmla="*/ 0 w 1168"/>
                <a:gd name="T25" fmla="*/ 662 h 696"/>
                <a:gd name="T26" fmla="*/ 37 w 1168"/>
                <a:gd name="T27" fmla="*/ 0 h 6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8"/>
                <a:gd name="T43" fmla="*/ 0 h 696"/>
                <a:gd name="T44" fmla="*/ 1168 w 1168"/>
                <a:gd name="T45" fmla="*/ 696 h 6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8" h="696">
                  <a:moveTo>
                    <a:pt x="37" y="0"/>
                  </a:moveTo>
                  <a:lnTo>
                    <a:pt x="476" y="31"/>
                  </a:lnTo>
                  <a:lnTo>
                    <a:pt x="1053" y="38"/>
                  </a:lnTo>
                  <a:lnTo>
                    <a:pt x="1083" y="69"/>
                  </a:lnTo>
                  <a:lnTo>
                    <a:pt x="1102" y="62"/>
                  </a:lnTo>
                  <a:lnTo>
                    <a:pt x="1124" y="96"/>
                  </a:lnTo>
                  <a:lnTo>
                    <a:pt x="1105" y="96"/>
                  </a:lnTo>
                  <a:lnTo>
                    <a:pt x="1086" y="140"/>
                  </a:lnTo>
                  <a:lnTo>
                    <a:pt x="1132" y="213"/>
                  </a:lnTo>
                  <a:lnTo>
                    <a:pt x="1168" y="226"/>
                  </a:lnTo>
                  <a:lnTo>
                    <a:pt x="1163" y="693"/>
                  </a:lnTo>
                  <a:lnTo>
                    <a:pt x="668" y="696"/>
                  </a:lnTo>
                  <a:lnTo>
                    <a:pt x="0" y="66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2" name="Freeform 256"/>
            <p:cNvSpPr>
              <a:spLocks/>
            </p:cNvSpPr>
            <p:nvPr/>
          </p:nvSpPr>
          <p:spPr bwMode="auto">
            <a:xfrm>
              <a:off x="3119" y="3228"/>
              <a:ext cx="1359" cy="779"/>
            </a:xfrm>
            <a:custGeom>
              <a:avLst/>
              <a:gdLst>
                <a:gd name="T0" fmla="*/ 9 w 1359"/>
                <a:gd name="T1" fmla="*/ 0 h 779"/>
                <a:gd name="T2" fmla="*/ 160 w 1359"/>
                <a:gd name="T3" fmla="*/ 13 h 779"/>
                <a:gd name="T4" fmla="*/ 829 w 1359"/>
                <a:gd name="T5" fmla="*/ 47 h 779"/>
                <a:gd name="T6" fmla="*/ 1325 w 1359"/>
                <a:gd name="T7" fmla="*/ 44 h 779"/>
                <a:gd name="T8" fmla="*/ 1331 w 1359"/>
                <a:gd name="T9" fmla="*/ 158 h 779"/>
                <a:gd name="T10" fmla="*/ 1359 w 1359"/>
                <a:gd name="T11" fmla="*/ 399 h 779"/>
                <a:gd name="T12" fmla="*/ 1355 w 1359"/>
                <a:gd name="T13" fmla="*/ 779 h 779"/>
                <a:gd name="T14" fmla="*/ 1246 w 1359"/>
                <a:gd name="T15" fmla="*/ 714 h 779"/>
                <a:gd name="T16" fmla="*/ 1130 w 1359"/>
                <a:gd name="T17" fmla="*/ 739 h 779"/>
                <a:gd name="T18" fmla="*/ 1045 w 1359"/>
                <a:gd name="T19" fmla="*/ 766 h 779"/>
                <a:gd name="T20" fmla="*/ 921 w 1359"/>
                <a:gd name="T21" fmla="*/ 766 h 779"/>
                <a:gd name="T22" fmla="*/ 829 w 1359"/>
                <a:gd name="T23" fmla="*/ 708 h 779"/>
                <a:gd name="T24" fmla="*/ 802 w 1359"/>
                <a:gd name="T25" fmla="*/ 739 h 779"/>
                <a:gd name="T26" fmla="*/ 659 w 1359"/>
                <a:gd name="T27" fmla="*/ 669 h 779"/>
                <a:gd name="T28" fmla="*/ 587 w 1359"/>
                <a:gd name="T29" fmla="*/ 649 h 779"/>
                <a:gd name="T30" fmla="*/ 552 w 1359"/>
                <a:gd name="T31" fmla="*/ 610 h 779"/>
                <a:gd name="T32" fmla="*/ 507 w 1359"/>
                <a:gd name="T33" fmla="*/ 610 h 779"/>
                <a:gd name="T34" fmla="*/ 461 w 1359"/>
                <a:gd name="T35" fmla="*/ 566 h 779"/>
                <a:gd name="T36" fmla="*/ 477 w 1359"/>
                <a:gd name="T37" fmla="*/ 145 h 779"/>
                <a:gd name="T38" fmla="*/ 0 w 1359"/>
                <a:gd name="T39" fmla="*/ 114 h 779"/>
                <a:gd name="T40" fmla="*/ 9 w 1359"/>
                <a:gd name="T41" fmla="*/ 0 h 7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9"/>
                <a:gd name="T64" fmla="*/ 0 h 779"/>
                <a:gd name="T65" fmla="*/ 1359 w 1359"/>
                <a:gd name="T66" fmla="*/ 779 h 7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9" h="779">
                  <a:moveTo>
                    <a:pt x="9" y="0"/>
                  </a:moveTo>
                  <a:lnTo>
                    <a:pt x="160" y="13"/>
                  </a:lnTo>
                  <a:lnTo>
                    <a:pt x="829" y="47"/>
                  </a:lnTo>
                  <a:lnTo>
                    <a:pt x="1325" y="44"/>
                  </a:lnTo>
                  <a:lnTo>
                    <a:pt x="1331" y="158"/>
                  </a:lnTo>
                  <a:lnTo>
                    <a:pt x="1359" y="399"/>
                  </a:lnTo>
                  <a:lnTo>
                    <a:pt x="1355" y="779"/>
                  </a:lnTo>
                  <a:lnTo>
                    <a:pt x="1246" y="714"/>
                  </a:lnTo>
                  <a:lnTo>
                    <a:pt x="1130" y="739"/>
                  </a:lnTo>
                  <a:lnTo>
                    <a:pt x="1045" y="766"/>
                  </a:lnTo>
                  <a:lnTo>
                    <a:pt x="921" y="766"/>
                  </a:lnTo>
                  <a:lnTo>
                    <a:pt x="829" y="708"/>
                  </a:lnTo>
                  <a:lnTo>
                    <a:pt x="802" y="739"/>
                  </a:lnTo>
                  <a:lnTo>
                    <a:pt x="659" y="669"/>
                  </a:lnTo>
                  <a:lnTo>
                    <a:pt x="587" y="649"/>
                  </a:lnTo>
                  <a:lnTo>
                    <a:pt x="552" y="610"/>
                  </a:lnTo>
                  <a:lnTo>
                    <a:pt x="507" y="610"/>
                  </a:lnTo>
                  <a:lnTo>
                    <a:pt x="461" y="566"/>
                  </a:lnTo>
                  <a:lnTo>
                    <a:pt x="477" y="145"/>
                  </a:lnTo>
                  <a:lnTo>
                    <a:pt x="0" y="1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3" name="Freeform 255"/>
            <p:cNvSpPr>
              <a:spLocks/>
            </p:cNvSpPr>
            <p:nvPr/>
          </p:nvSpPr>
          <p:spPr bwMode="auto">
            <a:xfrm>
              <a:off x="4152" y="1837"/>
              <a:ext cx="939" cy="687"/>
            </a:xfrm>
            <a:custGeom>
              <a:avLst/>
              <a:gdLst>
                <a:gd name="T0" fmla="*/ 0 w 939"/>
                <a:gd name="T1" fmla="*/ 68 h 687"/>
                <a:gd name="T2" fmla="*/ 20 w 939"/>
                <a:gd name="T3" fmla="*/ 104 h 687"/>
                <a:gd name="T4" fmla="*/ 8 w 939"/>
                <a:gd name="T5" fmla="*/ 145 h 687"/>
                <a:gd name="T6" fmla="*/ 20 w 939"/>
                <a:gd name="T7" fmla="*/ 241 h 687"/>
                <a:gd name="T8" fmla="*/ 63 w 939"/>
                <a:gd name="T9" fmla="*/ 377 h 687"/>
                <a:gd name="T10" fmla="*/ 63 w 939"/>
                <a:gd name="T11" fmla="*/ 416 h 687"/>
                <a:gd name="T12" fmla="*/ 93 w 939"/>
                <a:gd name="T13" fmla="*/ 482 h 687"/>
                <a:gd name="T14" fmla="*/ 106 w 939"/>
                <a:gd name="T15" fmla="*/ 584 h 687"/>
                <a:gd name="T16" fmla="*/ 99 w 939"/>
                <a:gd name="T17" fmla="*/ 615 h 687"/>
                <a:gd name="T18" fmla="*/ 118 w 939"/>
                <a:gd name="T19" fmla="*/ 649 h 687"/>
                <a:gd name="T20" fmla="*/ 726 w 939"/>
                <a:gd name="T21" fmla="*/ 633 h 687"/>
                <a:gd name="T22" fmla="*/ 769 w 939"/>
                <a:gd name="T23" fmla="*/ 687 h 687"/>
                <a:gd name="T24" fmla="*/ 833 w 939"/>
                <a:gd name="T25" fmla="*/ 532 h 687"/>
                <a:gd name="T26" fmla="*/ 814 w 939"/>
                <a:gd name="T27" fmla="*/ 474 h 687"/>
                <a:gd name="T28" fmla="*/ 918 w 939"/>
                <a:gd name="T29" fmla="*/ 381 h 687"/>
                <a:gd name="T30" fmla="*/ 939 w 939"/>
                <a:gd name="T31" fmla="*/ 312 h 687"/>
                <a:gd name="T32" fmla="*/ 863 w 939"/>
                <a:gd name="T33" fmla="*/ 213 h 687"/>
                <a:gd name="T34" fmla="*/ 784 w 939"/>
                <a:gd name="T35" fmla="*/ 110 h 687"/>
                <a:gd name="T36" fmla="*/ 769 w 939"/>
                <a:gd name="T37" fmla="*/ 0 h 687"/>
                <a:gd name="T38" fmla="*/ 21 w 939"/>
                <a:gd name="T39" fmla="*/ 18 h 687"/>
                <a:gd name="T40" fmla="*/ 0 w 939"/>
                <a:gd name="T41" fmla="*/ 14 h 687"/>
                <a:gd name="T42" fmla="*/ 0 w 939"/>
                <a:gd name="T43" fmla="*/ 68 h 6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9"/>
                <a:gd name="T67" fmla="*/ 0 h 687"/>
                <a:gd name="T68" fmla="*/ 939 w 939"/>
                <a:gd name="T69" fmla="*/ 687 h 6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9" h="687">
                  <a:moveTo>
                    <a:pt x="0" y="68"/>
                  </a:moveTo>
                  <a:lnTo>
                    <a:pt x="20" y="104"/>
                  </a:lnTo>
                  <a:lnTo>
                    <a:pt x="8" y="145"/>
                  </a:lnTo>
                  <a:lnTo>
                    <a:pt x="20" y="241"/>
                  </a:lnTo>
                  <a:lnTo>
                    <a:pt x="63" y="377"/>
                  </a:lnTo>
                  <a:lnTo>
                    <a:pt x="63" y="416"/>
                  </a:lnTo>
                  <a:lnTo>
                    <a:pt x="93" y="482"/>
                  </a:lnTo>
                  <a:lnTo>
                    <a:pt x="106" y="584"/>
                  </a:lnTo>
                  <a:lnTo>
                    <a:pt x="99" y="615"/>
                  </a:lnTo>
                  <a:lnTo>
                    <a:pt x="118" y="649"/>
                  </a:lnTo>
                  <a:lnTo>
                    <a:pt x="726" y="633"/>
                  </a:lnTo>
                  <a:lnTo>
                    <a:pt x="769" y="687"/>
                  </a:lnTo>
                  <a:lnTo>
                    <a:pt x="833" y="532"/>
                  </a:lnTo>
                  <a:lnTo>
                    <a:pt x="814" y="474"/>
                  </a:lnTo>
                  <a:lnTo>
                    <a:pt x="918" y="381"/>
                  </a:lnTo>
                  <a:lnTo>
                    <a:pt x="939" y="312"/>
                  </a:lnTo>
                  <a:lnTo>
                    <a:pt x="863" y="213"/>
                  </a:lnTo>
                  <a:lnTo>
                    <a:pt x="784" y="110"/>
                  </a:lnTo>
                  <a:lnTo>
                    <a:pt x="769" y="0"/>
                  </a:lnTo>
                  <a:lnTo>
                    <a:pt x="21" y="18"/>
                  </a:lnTo>
                  <a:lnTo>
                    <a:pt x="0" y="1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4" name="Freeform 254"/>
            <p:cNvSpPr>
              <a:spLocks/>
            </p:cNvSpPr>
            <p:nvPr/>
          </p:nvSpPr>
          <p:spPr bwMode="auto">
            <a:xfrm>
              <a:off x="4270" y="2472"/>
              <a:ext cx="1047" cy="998"/>
            </a:xfrm>
            <a:custGeom>
              <a:avLst/>
              <a:gdLst>
                <a:gd name="T0" fmla="*/ 63 w 1047"/>
                <a:gd name="T1" fmla="*/ 146 h 998"/>
                <a:gd name="T2" fmla="*/ 94 w 1047"/>
                <a:gd name="T3" fmla="*/ 176 h 998"/>
                <a:gd name="T4" fmla="*/ 112 w 1047"/>
                <a:gd name="T5" fmla="*/ 170 h 998"/>
                <a:gd name="T6" fmla="*/ 134 w 1047"/>
                <a:gd name="T7" fmla="*/ 204 h 998"/>
                <a:gd name="T8" fmla="*/ 115 w 1047"/>
                <a:gd name="T9" fmla="*/ 204 h 998"/>
                <a:gd name="T10" fmla="*/ 97 w 1047"/>
                <a:gd name="T11" fmla="*/ 248 h 998"/>
                <a:gd name="T12" fmla="*/ 143 w 1047"/>
                <a:gd name="T13" fmla="*/ 321 h 998"/>
                <a:gd name="T14" fmla="*/ 179 w 1047"/>
                <a:gd name="T15" fmla="*/ 334 h 998"/>
                <a:gd name="T16" fmla="*/ 173 w 1047"/>
                <a:gd name="T17" fmla="*/ 798 h 998"/>
                <a:gd name="T18" fmla="*/ 179 w 1047"/>
                <a:gd name="T19" fmla="*/ 912 h 998"/>
                <a:gd name="T20" fmla="*/ 874 w 1047"/>
                <a:gd name="T21" fmla="*/ 887 h 998"/>
                <a:gd name="T22" fmla="*/ 880 w 1047"/>
                <a:gd name="T23" fmla="*/ 955 h 998"/>
                <a:gd name="T24" fmla="*/ 853 w 1047"/>
                <a:gd name="T25" fmla="*/ 998 h 998"/>
                <a:gd name="T26" fmla="*/ 959 w 1047"/>
                <a:gd name="T27" fmla="*/ 991 h 998"/>
                <a:gd name="T28" fmla="*/ 980 w 1047"/>
                <a:gd name="T29" fmla="*/ 955 h 998"/>
                <a:gd name="T30" fmla="*/ 980 w 1047"/>
                <a:gd name="T31" fmla="*/ 912 h 998"/>
                <a:gd name="T32" fmla="*/ 1004 w 1047"/>
                <a:gd name="T33" fmla="*/ 881 h 998"/>
                <a:gd name="T34" fmla="*/ 1013 w 1047"/>
                <a:gd name="T35" fmla="*/ 847 h 998"/>
                <a:gd name="T36" fmla="*/ 1040 w 1047"/>
                <a:gd name="T37" fmla="*/ 844 h 998"/>
                <a:gd name="T38" fmla="*/ 1047 w 1047"/>
                <a:gd name="T39" fmla="*/ 776 h 998"/>
                <a:gd name="T40" fmla="*/ 1010 w 1047"/>
                <a:gd name="T41" fmla="*/ 768 h 998"/>
                <a:gd name="T42" fmla="*/ 985 w 1047"/>
                <a:gd name="T43" fmla="*/ 717 h 998"/>
                <a:gd name="T44" fmla="*/ 947 w 1047"/>
                <a:gd name="T45" fmla="*/ 598 h 998"/>
                <a:gd name="T46" fmla="*/ 903 w 1047"/>
                <a:gd name="T47" fmla="*/ 580 h 998"/>
                <a:gd name="T48" fmla="*/ 853 w 1047"/>
                <a:gd name="T49" fmla="*/ 536 h 998"/>
                <a:gd name="T50" fmla="*/ 834 w 1047"/>
                <a:gd name="T51" fmla="*/ 475 h 998"/>
                <a:gd name="T52" fmla="*/ 864 w 1047"/>
                <a:gd name="T53" fmla="*/ 379 h 998"/>
                <a:gd name="T54" fmla="*/ 840 w 1047"/>
                <a:gd name="T55" fmla="*/ 361 h 998"/>
                <a:gd name="T56" fmla="*/ 779 w 1047"/>
                <a:gd name="T57" fmla="*/ 361 h 998"/>
                <a:gd name="T58" fmla="*/ 765 w 1047"/>
                <a:gd name="T59" fmla="*/ 303 h 998"/>
                <a:gd name="T60" fmla="*/ 664 w 1047"/>
                <a:gd name="T61" fmla="*/ 185 h 998"/>
                <a:gd name="T62" fmla="*/ 642 w 1047"/>
                <a:gd name="T63" fmla="*/ 91 h 998"/>
                <a:gd name="T64" fmla="*/ 652 w 1047"/>
                <a:gd name="T65" fmla="*/ 54 h 998"/>
                <a:gd name="T66" fmla="*/ 609 w 1047"/>
                <a:gd name="T67" fmla="*/ 0 h 998"/>
                <a:gd name="T68" fmla="*/ 0 w 1047"/>
                <a:gd name="T69" fmla="*/ 16 h 998"/>
                <a:gd name="T70" fmla="*/ 63 w 1047"/>
                <a:gd name="T71" fmla="*/ 146 h 9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7"/>
                <a:gd name="T109" fmla="*/ 0 h 998"/>
                <a:gd name="T110" fmla="*/ 1047 w 1047"/>
                <a:gd name="T111" fmla="*/ 998 h 9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7" h="998">
                  <a:moveTo>
                    <a:pt x="63" y="146"/>
                  </a:moveTo>
                  <a:lnTo>
                    <a:pt x="94" y="176"/>
                  </a:lnTo>
                  <a:lnTo>
                    <a:pt x="112" y="170"/>
                  </a:lnTo>
                  <a:lnTo>
                    <a:pt x="134" y="204"/>
                  </a:lnTo>
                  <a:lnTo>
                    <a:pt x="115" y="204"/>
                  </a:lnTo>
                  <a:lnTo>
                    <a:pt x="97" y="248"/>
                  </a:lnTo>
                  <a:lnTo>
                    <a:pt x="143" y="321"/>
                  </a:lnTo>
                  <a:lnTo>
                    <a:pt x="179" y="334"/>
                  </a:lnTo>
                  <a:lnTo>
                    <a:pt x="173" y="798"/>
                  </a:lnTo>
                  <a:lnTo>
                    <a:pt x="179" y="912"/>
                  </a:lnTo>
                  <a:lnTo>
                    <a:pt x="874" y="887"/>
                  </a:lnTo>
                  <a:lnTo>
                    <a:pt x="880" y="955"/>
                  </a:lnTo>
                  <a:lnTo>
                    <a:pt x="853" y="998"/>
                  </a:lnTo>
                  <a:lnTo>
                    <a:pt x="959" y="991"/>
                  </a:lnTo>
                  <a:lnTo>
                    <a:pt x="980" y="955"/>
                  </a:lnTo>
                  <a:lnTo>
                    <a:pt x="980" y="912"/>
                  </a:lnTo>
                  <a:lnTo>
                    <a:pt x="1004" y="881"/>
                  </a:lnTo>
                  <a:lnTo>
                    <a:pt x="1013" y="847"/>
                  </a:lnTo>
                  <a:lnTo>
                    <a:pt x="1040" y="844"/>
                  </a:lnTo>
                  <a:lnTo>
                    <a:pt x="1047" y="776"/>
                  </a:lnTo>
                  <a:lnTo>
                    <a:pt x="1010" y="768"/>
                  </a:lnTo>
                  <a:lnTo>
                    <a:pt x="985" y="717"/>
                  </a:lnTo>
                  <a:lnTo>
                    <a:pt x="947" y="598"/>
                  </a:lnTo>
                  <a:lnTo>
                    <a:pt x="903" y="580"/>
                  </a:lnTo>
                  <a:lnTo>
                    <a:pt x="853" y="536"/>
                  </a:lnTo>
                  <a:lnTo>
                    <a:pt x="834" y="475"/>
                  </a:lnTo>
                  <a:lnTo>
                    <a:pt x="864" y="379"/>
                  </a:lnTo>
                  <a:lnTo>
                    <a:pt x="840" y="361"/>
                  </a:lnTo>
                  <a:lnTo>
                    <a:pt x="779" y="361"/>
                  </a:lnTo>
                  <a:lnTo>
                    <a:pt x="765" y="303"/>
                  </a:lnTo>
                  <a:lnTo>
                    <a:pt x="664" y="185"/>
                  </a:lnTo>
                  <a:lnTo>
                    <a:pt x="642" y="91"/>
                  </a:lnTo>
                  <a:lnTo>
                    <a:pt x="652" y="54"/>
                  </a:lnTo>
                  <a:lnTo>
                    <a:pt x="609" y="0"/>
                  </a:lnTo>
                  <a:lnTo>
                    <a:pt x="0" y="16"/>
                  </a:lnTo>
                  <a:lnTo>
                    <a:pt x="63" y="14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5" name="Freeform 253"/>
            <p:cNvSpPr>
              <a:spLocks/>
            </p:cNvSpPr>
            <p:nvPr/>
          </p:nvSpPr>
          <p:spPr bwMode="auto">
            <a:xfrm>
              <a:off x="4448" y="3360"/>
              <a:ext cx="794" cy="779"/>
            </a:xfrm>
            <a:custGeom>
              <a:avLst/>
              <a:gdLst>
                <a:gd name="T0" fmla="*/ 29 w 794"/>
                <a:gd name="T1" fmla="*/ 264 h 779"/>
                <a:gd name="T2" fmla="*/ 25 w 794"/>
                <a:gd name="T3" fmla="*/ 644 h 779"/>
                <a:gd name="T4" fmla="*/ 41 w 794"/>
                <a:gd name="T5" fmla="*/ 665 h 779"/>
                <a:gd name="T6" fmla="*/ 96 w 794"/>
                <a:gd name="T7" fmla="*/ 665 h 779"/>
                <a:gd name="T8" fmla="*/ 99 w 794"/>
                <a:gd name="T9" fmla="*/ 779 h 779"/>
                <a:gd name="T10" fmla="*/ 574 w 794"/>
                <a:gd name="T11" fmla="*/ 773 h 779"/>
                <a:gd name="T12" fmla="*/ 563 w 794"/>
                <a:gd name="T13" fmla="*/ 656 h 779"/>
                <a:gd name="T14" fmla="*/ 605 w 794"/>
                <a:gd name="T15" fmla="*/ 527 h 779"/>
                <a:gd name="T16" fmla="*/ 665 w 794"/>
                <a:gd name="T17" fmla="*/ 434 h 779"/>
                <a:gd name="T18" fmla="*/ 660 w 794"/>
                <a:gd name="T19" fmla="*/ 410 h 779"/>
                <a:gd name="T20" fmla="*/ 703 w 794"/>
                <a:gd name="T21" fmla="*/ 329 h 779"/>
                <a:gd name="T22" fmla="*/ 728 w 794"/>
                <a:gd name="T23" fmla="*/ 240 h 779"/>
                <a:gd name="T24" fmla="*/ 721 w 794"/>
                <a:gd name="T25" fmla="*/ 234 h 779"/>
                <a:gd name="T26" fmla="*/ 758 w 794"/>
                <a:gd name="T27" fmla="*/ 200 h 779"/>
                <a:gd name="T28" fmla="*/ 794 w 794"/>
                <a:gd name="T29" fmla="*/ 124 h 779"/>
                <a:gd name="T30" fmla="*/ 783 w 794"/>
                <a:gd name="T31" fmla="*/ 104 h 779"/>
                <a:gd name="T32" fmla="*/ 676 w 794"/>
                <a:gd name="T33" fmla="*/ 111 h 779"/>
                <a:gd name="T34" fmla="*/ 703 w 794"/>
                <a:gd name="T35" fmla="*/ 68 h 779"/>
                <a:gd name="T36" fmla="*/ 697 w 794"/>
                <a:gd name="T37" fmla="*/ 0 h 779"/>
                <a:gd name="T38" fmla="*/ 0 w 794"/>
                <a:gd name="T39" fmla="*/ 25 h 779"/>
                <a:gd name="T40" fmla="*/ 29 w 794"/>
                <a:gd name="T41" fmla="*/ 264 h 7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4"/>
                <a:gd name="T64" fmla="*/ 0 h 779"/>
                <a:gd name="T65" fmla="*/ 794 w 794"/>
                <a:gd name="T66" fmla="*/ 779 h 7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4" h="779">
                  <a:moveTo>
                    <a:pt x="29" y="264"/>
                  </a:moveTo>
                  <a:lnTo>
                    <a:pt x="25" y="644"/>
                  </a:lnTo>
                  <a:lnTo>
                    <a:pt x="41" y="665"/>
                  </a:lnTo>
                  <a:lnTo>
                    <a:pt x="96" y="665"/>
                  </a:lnTo>
                  <a:lnTo>
                    <a:pt x="99" y="779"/>
                  </a:lnTo>
                  <a:lnTo>
                    <a:pt x="574" y="773"/>
                  </a:lnTo>
                  <a:lnTo>
                    <a:pt x="563" y="656"/>
                  </a:lnTo>
                  <a:lnTo>
                    <a:pt x="605" y="527"/>
                  </a:lnTo>
                  <a:lnTo>
                    <a:pt x="665" y="434"/>
                  </a:lnTo>
                  <a:lnTo>
                    <a:pt x="660" y="410"/>
                  </a:lnTo>
                  <a:lnTo>
                    <a:pt x="703" y="329"/>
                  </a:lnTo>
                  <a:lnTo>
                    <a:pt x="728" y="240"/>
                  </a:lnTo>
                  <a:lnTo>
                    <a:pt x="721" y="234"/>
                  </a:lnTo>
                  <a:lnTo>
                    <a:pt x="758" y="200"/>
                  </a:lnTo>
                  <a:lnTo>
                    <a:pt x="794" y="124"/>
                  </a:lnTo>
                  <a:lnTo>
                    <a:pt x="783" y="104"/>
                  </a:lnTo>
                  <a:lnTo>
                    <a:pt x="676" y="111"/>
                  </a:lnTo>
                  <a:lnTo>
                    <a:pt x="703" y="68"/>
                  </a:lnTo>
                  <a:lnTo>
                    <a:pt x="697" y="0"/>
                  </a:lnTo>
                  <a:lnTo>
                    <a:pt x="0" y="25"/>
                  </a:lnTo>
                  <a:lnTo>
                    <a:pt x="29" y="26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6" name="Freeform 252"/>
            <p:cNvSpPr>
              <a:spLocks/>
            </p:cNvSpPr>
            <p:nvPr/>
          </p:nvSpPr>
          <p:spPr bwMode="auto">
            <a:xfrm>
              <a:off x="5458" y="2136"/>
              <a:ext cx="487" cy="917"/>
            </a:xfrm>
            <a:custGeom>
              <a:avLst/>
              <a:gdLst>
                <a:gd name="T0" fmla="*/ 17 w 487"/>
                <a:gd name="T1" fmla="*/ 917 h 917"/>
                <a:gd name="T2" fmla="*/ 30 w 487"/>
                <a:gd name="T3" fmla="*/ 893 h 917"/>
                <a:gd name="T4" fmla="*/ 124 w 487"/>
                <a:gd name="T5" fmla="*/ 886 h 917"/>
                <a:gd name="T6" fmla="*/ 200 w 487"/>
                <a:gd name="T7" fmla="*/ 858 h 917"/>
                <a:gd name="T8" fmla="*/ 273 w 487"/>
                <a:gd name="T9" fmla="*/ 805 h 917"/>
                <a:gd name="T10" fmla="*/ 337 w 487"/>
                <a:gd name="T11" fmla="*/ 802 h 917"/>
                <a:gd name="T12" fmla="*/ 410 w 487"/>
                <a:gd name="T13" fmla="*/ 670 h 917"/>
                <a:gd name="T14" fmla="*/ 433 w 487"/>
                <a:gd name="T15" fmla="*/ 678 h 917"/>
                <a:gd name="T16" fmla="*/ 487 w 487"/>
                <a:gd name="T17" fmla="*/ 633 h 917"/>
                <a:gd name="T18" fmla="*/ 473 w 487"/>
                <a:gd name="T19" fmla="*/ 599 h 917"/>
                <a:gd name="T20" fmla="*/ 479 w 487"/>
                <a:gd name="T21" fmla="*/ 578 h 917"/>
                <a:gd name="T22" fmla="*/ 424 w 487"/>
                <a:gd name="T23" fmla="*/ 13 h 917"/>
                <a:gd name="T24" fmla="*/ 419 w 487"/>
                <a:gd name="T25" fmla="*/ 0 h 917"/>
                <a:gd name="T26" fmla="*/ 130 w 487"/>
                <a:gd name="T27" fmla="*/ 37 h 917"/>
                <a:gd name="T28" fmla="*/ 75 w 487"/>
                <a:gd name="T29" fmla="*/ 68 h 917"/>
                <a:gd name="T30" fmla="*/ 25 w 487"/>
                <a:gd name="T31" fmla="*/ 50 h 917"/>
                <a:gd name="T32" fmla="*/ 61 w 487"/>
                <a:gd name="T33" fmla="*/ 516 h 917"/>
                <a:gd name="T34" fmla="*/ 52 w 487"/>
                <a:gd name="T35" fmla="*/ 615 h 917"/>
                <a:gd name="T36" fmla="*/ 72 w 487"/>
                <a:gd name="T37" fmla="*/ 670 h 917"/>
                <a:gd name="T38" fmla="*/ 49 w 487"/>
                <a:gd name="T39" fmla="*/ 774 h 917"/>
                <a:gd name="T40" fmla="*/ 17 w 487"/>
                <a:gd name="T41" fmla="*/ 821 h 917"/>
                <a:gd name="T42" fmla="*/ 0 w 487"/>
                <a:gd name="T43" fmla="*/ 894 h 917"/>
                <a:gd name="T44" fmla="*/ 17 w 487"/>
                <a:gd name="T45" fmla="*/ 917 h 9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7"/>
                <a:gd name="T70" fmla="*/ 0 h 917"/>
                <a:gd name="T71" fmla="*/ 487 w 487"/>
                <a:gd name="T72" fmla="*/ 917 h 9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7" h="917">
                  <a:moveTo>
                    <a:pt x="17" y="917"/>
                  </a:moveTo>
                  <a:lnTo>
                    <a:pt x="30" y="893"/>
                  </a:lnTo>
                  <a:lnTo>
                    <a:pt x="124" y="886"/>
                  </a:lnTo>
                  <a:lnTo>
                    <a:pt x="200" y="858"/>
                  </a:lnTo>
                  <a:lnTo>
                    <a:pt x="273" y="805"/>
                  </a:lnTo>
                  <a:lnTo>
                    <a:pt x="337" y="802"/>
                  </a:lnTo>
                  <a:lnTo>
                    <a:pt x="410" y="670"/>
                  </a:lnTo>
                  <a:lnTo>
                    <a:pt x="433" y="678"/>
                  </a:lnTo>
                  <a:lnTo>
                    <a:pt x="487" y="633"/>
                  </a:lnTo>
                  <a:lnTo>
                    <a:pt x="473" y="599"/>
                  </a:lnTo>
                  <a:lnTo>
                    <a:pt x="479" y="578"/>
                  </a:lnTo>
                  <a:lnTo>
                    <a:pt x="424" y="13"/>
                  </a:lnTo>
                  <a:lnTo>
                    <a:pt x="419" y="0"/>
                  </a:lnTo>
                  <a:lnTo>
                    <a:pt x="130" y="37"/>
                  </a:lnTo>
                  <a:lnTo>
                    <a:pt x="75" y="68"/>
                  </a:lnTo>
                  <a:lnTo>
                    <a:pt x="25" y="50"/>
                  </a:lnTo>
                  <a:lnTo>
                    <a:pt x="61" y="516"/>
                  </a:lnTo>
                  <a:lnTo>
                    <a:pt x="52" y="615"/>
                  </a:lnTo>
                  <a:lnTo>
                    <a:pt x="72" y="670"/>
                  </a:lnTo>
                  <a:lnTo>
                    <a:pt x="49" y="774"/>
                  </a:lnTo>
                  <a:lnTo>
                    <a:pt x="17" y="821"/>
                  </a:lnTo>
                  <a:lnTo>
                    <a:pt x="0" y="894"/>
                  </a:lnTo>
                  <a:lnTo>
                    <a:pt x="17" y="91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7" name="Freeform 251"/>
            <p:cNvSpPr>
              <a:spLocks/>
            </p:cNvSpPr>
            <p:nvPr/>
          </p:nvSpPr>
          <p:spPr bwMode="auto">
            <a:xfrm>
              <a:off x="5272" y="2711"/>
              <a:ext cx="1143" cy="644"/>
            </a:xfrm>
            <a:custGeom>
              <a:avLst/>
              <a:gdLst>
                <a:gd name="T0" fmla="*/ 9 w 1143"/>
                <a:gd name="T1" fmla="*/ 609 h 644"/>
                <a:gd name="T2" fmla="*/ 36 w 1143"/>
                <a:gd name="T3" fmla="*/ 606 h 644"/>
                <a:gd name="T4" fmla="*/ 44 w 1143"/>
                <a:gd name="T5" fmla="*/ 538 h 644"/>
                <a:gd name="T6" fmla="*/ 28 w 1143"/>
                <a:gd name="T7" fmla="*/ 536 h 644"/>
                <a:gd name="T8" fmla="*/ 64 w 1143"/>
                <a:gd name="T9" fmla="*/ 479 h 644"/>
                <a:gd name="T10" fmla="*/ 134 w 1143"/>
                <a:gd name="T11" fmla="*/ 505 h 644"/>
                <a:gd name="T12" fmla="*/ 146 w 1143"/>
                <a:gd name="T13" fmla="*/ 427 h 644"/>
                <a:gd name="T14" fmla="*/ 195 w 1143"/>
                <a:gd name="T15" fmla="*/ 406 h 644"/>
                <a:gd name="T16" fmla="*/ 186 w 1143"/>
                <a:gd name="T17" fmla="*/ 386 h 644"/>
                <a:gd name="T18" fmla="*/ 214 w 1143"/>
                <a:gd name="T19" fmla="*/ 316 h 644"/>
                <a:gd name="T20" fmla="*/ 307 w 1143"/>
                <a:gd name="T21" fmla="*/ 309 h 644"/>
                <a:gd name="T22" fmla="*/ 384 w 1143"/>
                <a:gd name="T23" fmla="*/ 282 h 644"/>
                <a:gd name="T24" fmla="*/ 433 w 1143"/>
                <a:gd name="T25" fmla="*/ 244 h 644"/>
                <a:gd name="T26" fmla="*/ 457 w 1143"/>
                <a:gd name="T27" fmla="*/ 228 h 644"/>
                <a:gd name="T28" fmla="*/ 521 w 1143"/>
                <a:gd name="T29" fmla="*/ 225 h 644"/>
                <a:gd name="T30" fmla="*/ 594 w 1143"/>
                <a:gd name="T31" fmla="*/ 93 h 644"/>
                <a:gd name="T32" fmla="*/ 617 w 1143"/>
                <a:gd name="T33" fmla="*/ 101 h 644"/>
                <a:gd name="T34" fmla="*/ 672 w 1143"/>
                <a:gd name="T35" fmla="*/ 55 h 644"/>
                <a:gd name="T36" fmla="*/ 658 w 1143"/>
                <a:gd name="T37" fmla="*/ 21 h 644"/>
                <a:gd name="T38" fmla="*/ 664 w 1143"/>
                <a:gd name="T39" fmla="*/ 0 h 644"/>
                <a:gd name="T40" fmla="*/ 712 w 1143"/>
                <a:gd name="T41" fmla="*/ 0 h 644"/>
                <a:gd name="T42" fmla="*/ 746 w 1143"/>
                <a:gd name="T43" fmla="*/ 11 h 644"/>
                <a:gd name="T44" fmla="*/ 844 w 1143"/>
                <a:gd name="T45" fmla="*/ 76 h 644"/>
                <a:gd name="T46" fmla="*/ 916 w 1143"/>
                <a:gd name="T47" fmla="*/ 73 h 644"/>
                <a:gd name="T48" fmla="*/ 949 w 1143"/>
                <a:gd name="T49" fmla="*/ 49 h 644"/>
                <a:gd name="T50" fmla="*/ 1025 w 1143"/>
                <a:gd name="T51" fmla="*/ 104 h 644"/>
                <a:gd name="T52" fmla="*/ 1053 w 1143"/>
                <a:gd name="T53" fmla="*/ 210 h 644"/>
                <a:gd name="T54" fmla="*/ 1143 w 1143"/>
                <a:gd name="T55" fmla="*/ 285 h 644"/>
                <a:gd name="T56" fmla="*/ 1099 w 1143"/>
                <a:gd name="T57" fmla="*/ 340 h 644"/>
                <a:gd name="T58" fmla="*/ 1020 w 1143"/>
                <a:gd name="T59" fmla="*/ 427 h 644"/>
                <a:gd name="T60" fmla="*/ 1020 w 1143"/>
                <a:gd name="T61" fmla="*/ 445 h 644"/>
                <a:gd name="T62" fmla="*/ 907 w 1143"/>
                <a:gd name="T63" fmla="*/ 526 h 644"/>
                <a:gd name="T64" fmla="*/ 277 w 1143"/>
                <a:gd name="T65" fmla="*/ 592 h 644"/>
                <a:gd name="T66" fmla="*/ 208 w 1143"/>
                <a:gd name="T67" fmla="*/ 588 h 644"/>
                <a:gd name="T68" fmla="*/ 211 w 1143"/>
                <a:gd name="T69" fmla="*/ 626 h 644"/>
                <a:gd name="T70" fmla="*/ 0 w 1143"/>
                <a:gd name="T71" fmla="*/ 644 h 644"/>
                <a:gd name="T72" fmla="*/ 9 w 1143"/>
                <a:gd name="T73" fmla="*/ 609 h 6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3"/>
                <a:gd name="T112" fmla="*/ 0 h 644"/>
                <a:gd name="T113" fmla="*/ 1143 w 1143"/>
                <a:gd name="T114" fmla="*/ 644 h 6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3" h="644">
                  <a:moveTo>
                    <a:pt x="9" y="609"/>
                  </a:moveTo>
                  <a:lnTo>
                    <a:pt x="36" y="606"/>
                  </a:lnTo>
                  <a:lnTo>
                    <a:pt x="44" y="538"/>
                  </a:lnTo>
                  <a:lnTo>
                    <a:pt x="28" y="536"/>
                  </a:lnTo>
                  <a:lnTo>
                    <a:pt x="64" y="479"/>
                  </a:lnTo>
                  <a:lnTo>
                    <a:pt x="134" y="505"/>
                  </a:lnTo>
                  <a:lnTo>
                    <a:pt x="146" y="427"/>
                  </a:lnTo>
                  <a:lnTo>
                    <a:pt x="195" y="406"/>
                  </a:lnTo>
                  <a:lnTo>
                    <a:pt x="186" y="386"/>
                  </a:lnTo>
                  <a:lnTo>
                    <a:pt x="214" y="316"/>
                  </a:lnTo>
                  <a:lnTo>
                    <a:pt x="307" y="309"/>
                  </a:lnTo>
                  <a:lnTo>
                    <a:pt x="384" y="282"/>
                  </a:lnTo>
                  <a:lnTo>
                    <a:pt x="433" y="244"/>
                  </a:lnTo>
                  <a:lnTo>
                    <a:pt x="457" y="228"/>
                  </a:lnTo>
                  <a:lnTo>
                    <a:pt x="521" y="225"/>
                  </a:lnTo>
                  <a:lnTo>
                    <a:pt x="594" y="93"/>
                  </a:lnTo>
                  <a:lnTo>
                    <a:pt x="617" y="101"/>
                  </a:lnTo>
                  <a:lnTo>
                    <a:pt x="672" y="55"/>
                  </a:lnTo>
                  <a:lnTo>
                    <a:pt x="658" y="21"/>
                  </a:lnTo>
                  <a:lnTo>
                    <a:pt x="664" y="0"/>
                  </a:lnTo>
                  <a:lnTo>
                    <a:pt x="712" y="0"/>
                  </a:lnTo>
                  <a:lnTo>
                    <a:pt x="746" y="11"/>
                  </a:lnTo>
                  <a:lnTo>
                    <a:pt x="844" y="76"/>
                  </a:lnTo>
                  <a:lnTo>
                    <a:pt x="916" y="73"/>
                  </a:lnTo>
                  <a:lnTo>
                    <a:pt x="949" y="49"/>
                  </a:lnTo>
                  <a:lnTo>
                    <a:pt x="1025" y="104"/>
                  </a:lnTo>
                  <a:lnTo>
                    <a:pt x="1053" y="210"/>
                  </a:lnTo>
                  <a:lnTo>
                    <a:pt x="1143" y="285"/>
                  </a:lnTo>
                  <a:lnTo>
                    <a:pt x="1099" y="340"/>
                  </a:lnTo>
                  <a:lnTo>
                    <a:pt x="1020" y="427"/>
                  </a:lnTo>
                  <a:lnTo>
                    <a:pt x="1020" y="445"/>
                  </a:lnTo>
                  <a:lnTo>
                    <a:pt x="907" y="526"/>
                  </a:lnTo>
                  <a:lnTo>
                    <a:pt x="277" y="592"/>
                  </a:lnTo>
                  <a:lnTo>
                    <a:pt x="208" y="588"/>
                  </a:lnTo>
                  <a:lnTo>
                    <a:pt x="211" y="626"/>
                  </a:lnTo>
                  <a:lnTo>
                    <a:pt x="0" y="644"/>
                  </a:lnTo>
                  <a:lnTo>
                    <a:pt x="9" y="60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8" name="Freeform 250"/>
            <p:cNvSpPr>
              <a:spLocks/>
            </p:cNvSpPr>
            <p:nvPr/>
          </p:nvSpPr>
          <p:spPr bwMode="auto">
            <a:xfrm>
              <a:off x="5149" y="3191"/>
              <a:ext cx="1344" cy="500"/>
            </a:xfrm>
            <a:custGeom>
              <a:avLst/>
              <a:gdLst>
                <a:gd name="T0" fmla="*/ 25 w 1344"/>
                <a:gd name="T1" fmla="*/ 411 h 500"/>
                <a:gd name="T2" fmla="*/ 17 w 1344"/>
                <a:gd name="T3" fmla="*/ 404 h 500"/>
                <a:gd name="T4" fmla="*/ 55 w 1344"/>
                <a:gd name="T5" fmla="*/ 370 h 500"/>
                <a:gd name="T6" fmla="*/ 91 w 1344"/>
                <a:gd name="T7" fmla="*/ 294 h 500"/>
                <a:gd name="T8" fmla="*/ 80 w 1344"/>
                <a:gd name="T9" fmla="*/ 274 h 500"/>
                <a:gd name="T10" fmla="*/ 100 w 1344"/>
                <a:gd name="T11" fmla="*/ 238 h 500"/>
                <a:gd name="T12" fmla="*/ 100 w 1344"/>
                <a:gd name="T13" fmla="*/ 195 h 500"/>
                <a:gd name="T14" fmla="*/ 124 w 1344"/>
                <a:gd name="T15" fmla="*/ 164 h 500"/>
                <a:gd name="T16" fmla="*/ 335 w 1344"/>
                <a:gd name="T17" fmla="*/ 146 h 500"/>
                <a:gd name="T18" fmla="*/ 332 w 1344"/>
                <a:gd name="T19" fmla="*/ 109 h 500"/>
                <a:gd name="T20" fmla="*/ 401 w 1344"/>
                <a:gd name="T21" fmla="*/ 112 h 500"/>
                <a:gd name="T22" fmla="*/ 1031 w 1344"/>
                <a:gd name="T23" fmla="*/ 47 h 500"/>
                <a:gd name="T24" fmla="*/ 1344 w 1344"/>
                <a:gd name="T25" fmla="*/ 0 h 500"/>
                <a:gd name="T26" fmla="*/ 1289 w 1344"/>
                <a:gd name="T27" fmla="*/ 120 h 500"/>
                <a:gd name="T28" fmla="*/ 1202 w 1344"/>
                <a:gd name="T29" fmla="*/ 143 h 500"/>
                <a:gd name="T30" fmla="*/ 1162 w 1344"/>
                <a:gd name="T31" fmla="*/ 201 h 500"/>
                <a:gd name="T32" fmla="*/ 1010 w 1344"/>
                <a:gd name="T33" fmla="*/ 303 h 500"/>
                <a:gd name="T34" fmla="*/ 1001 w 1344"/>
                <a:gd name="T35" fmla="*/ 339 h 500"/>
                <a:gd name="T36" fmla="*/ 964 w 1344"/>
                <a:gd name="T37" fmla="*/ 362 h 500"/>
                <a:gd name="T38" fmla="*/ 964 w 1344"/>
                <a:gd name="T39" fmla="*/ 411 h 500"/>
                <a:gd name="T40" fmla="*/ 755 w 1344"/>
                <a:gd name="T41" fmla="*/ 435 h 500"/>
                <a:gd name="T42" fmla="*/ 338 w 1344"/>
                <a:gd name="T43" fmla="*/ 479 h 500"/>
                <a:gd name="T44" fmla="*/ 0 w 1344"/>
                <a:gd name="T45" fmla="*/ 500 h 500"/>
                <a:gd name="T46" fmla="*/ 25 w 1344"/>
                <a:gd name="T47" fmla="*/ 411 h 5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4"/>
                <a:gd name="T73" fmla="*/ 0 h 500"/>
                <a:gd name="T74" fmla="*/ 1344 w 1344"/>
                <a:gd name="T75" fmla="*/ 500 h 5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4" h="500">
                  <a:moveTo>
                    <a:pt x="25" y="411"/>
                  </a:moveTo>
                  <a:lnTo>
                    <a:pt x="17" y="404"/>
                  </a:lnTo>
                  <a:lnTo>
                    <a:pt x="55" y="370"/>
                  </a:lnTo>
                  <a:lnTo>
                    <a:pt x="91" y="294"/>
                  </a:lnTo>
                  <a:lnTo>
                    <a:pt x="80" y="274"/>
                  </a:lnTo>
                  <a:lnTo>
                    <a:pt x="100" y="238"/>
                  </a:lnTo>
                  <a:lnTo>
                    <a:pt x="100" y="195"/>
                  </a:lnTo>
                  <a:lnTo>
                    <a:pt x="124" y="164"/>
                  </a:lnTo>
                  <a:lnTo>
                    <a:pt x="335" y="146"/>
                  </a:lnTo>
                  <a:lnTo>
                    <a:pt x="332" y="109"/>
                  </a:lnTo>
                  <a:lnTo>
                    <a:pt x="401" y="112"/>
                  </a:lnTo>
                  <a:lnTo>
                    <a:pt x="1031" y="47"/>
                  </a:lnTo>
                  <a:lnTo>
                    <a:pt x="1344" y="0"/>
                  </a:lnTo>
                  <a:lnTo>
                    <a:pt x="1289" y="120"/>
                  </a:lnTo>
                  <a:lnTo>
                    <a:pt x="1202" y="143"/>
                  </a:lnTo>
                  <a:lnTo>
                    <a:pt x="1162" y="201"/>
                  </a:lnTo>
                  <a:lnTo>
                    <a:pt x="1010" y="303"/>
                  </a:lnTo>
                  <a:lnTo>
                    <a:pt x="1001" y="339"/>
                  </a:lnTo>
                  <a:lnTo>
                    <a:pt x="964" y="362"/>
                  </a:lnTo>
                  <a:lnTo>
                    <a:pt x="964" y="411"/>
                  </a:lnTo>
                  <a:lnTo>
                    <a:pt x="755" y="435"/>
                  </a:lnTo>
                  <a:lnTo>
                    <a:pt x="338" y="479"/>
                  </a:lnTo>
                  <a:lnTo>
                    <a:pt x="0" y="500"/>
                  </a:lnTo>
                  <a:lnTo>
                    <a:pt x="25" y="41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09" name="Freeform 249"/>
            <p:cNvSpPr>
              <a:spLocks/>
            </p:cNvSpPr>
            <p:nvPr/>
          </p:nvSpPr>
          <p:spPr bwMode="auto">
            <a:xfrm>
              <a:off x="6820" y="5732"/>
              <a:ext cx="78" cy="49"/>
            </a:xfrm>
            <a:custGeom>
              <a:avLst/>
              <a:gdLst>
                <a:gd name="T0" fmla="*/ 0 w 78"/>
                <a:gd name="T1" fmla="*/ 46 h 49"/>
                <a:gd name="T2" fmla="*/ 9 w 78"/>
                <a:gd name="T3" fmla="*/ 25 h 49"/>
                <a:gd name="T4" fmla="*/ 31 w 78"/>
                <a:gd name="T5" fmla="*/ 18 h 49"/>
                <a:gd name="T6" fmla="*/ 68 w 78"/>
                <a:gd name="T7" fmla="*/ 0 h 49"/>
                <a:gd name="T8" fmla="*/ 78 w 78"/>
                <a:gd name="T9" fmla="*/ 15 h 49"/>
                <a:gd name="T10" fmla="*/ 40 w 78"/>
                <a:gd name="T11" fmla="*/ 28 h 49"/>
                <a:gd name="T12" fmla="*/ 25 w 78"/>
                <a:gd name="T13" fmla="*/ 28 h 49"/>
                <a:gd name="T14" fmla="*/ 25 w 78"/>
                <a:gd name="T15" fmla="*/ 49 h 49"/>
                <a:gd name="T16" fmla="*/ 0 w 78"/>
                <a:gd name="T17" fmla="*/ 46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49"/>
                <a:gd name="T29" fmla="*/ 78 w 78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49">
                  <a:moveTo>
                    <a:pt x="0" y="46"/>
                  </a:moveTo>
                  <a:lnTo>
                    <a:pt x="9" y="25"/>
                  </a:lnTo>
                  <a:lnTo>
                    <a:pt x="31" y="18"/>
                  </a:lnTo>
                  <a:lnTo>
                    <a:pt x="68" y="0"/>
                  </a:lnTo>
                  <a:lnTo>
                    <a:pt x="78" y="15"/>
                  </a:lnTo>
                  <a:lnTo>
                    <a:pt x="40" y="28"/>
                  </a:lnTo>
                  <a:lnTo>
                    <a:pt x="25" y="28"/>
                  </a:lnTo>
                  <a:lnTo>
                    <a:pt x="25" y="49"/>
                  </a:lnTo>
                  <a:lnTo>
                    <a:pt x="0" y="46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96000"/>
                    <a:lumMod val="102000"/>
                  </a:sysClr>
                </a:gs>
                <a:gs pos="100000">
                  <a:sysClr val="windowText" lastClr="000000">
                    <a:shade val="88000"/>
                    <a:lumMod val="94000"/>
                  </a:sys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0" name="Freeform 248"/>
            <p:cNvSpPr>
              <a:spLocks/>
            </p:cNvSpPr>
            <p:nvPr/>
          </p:nvSpPr>
          <p:spPr bwMode="auto">
            <a:xfrm>
              <a:off x="6915" y="5666"/>
              <a:ext cx="101" cy="75"/>
            </a:xfrm>
            <a:custGeom>
              <a:avLst/>
              <a:gdLst>
                <a:gd name="T0" fmla="*/ 8 w 101"/>
                <a:gd name="T1" fmla="*/ 75 h 75"/>
                <a:gd name="T2" fmla="*/ 101 w 101"/>
                <a:gd name="T3" fmla="*/ 0 h 75"/>
                <a:gd name="T4" fmla="*/ 0 w 101"/>
                <a:gd name="T5" fmla="*/ 67 h 75"/>
                <a:gd name="T6" fmla="*/ 8 w 101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75"/>
                <a:gd name="T14" fmla="*/ 101 w 101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75">
                  <a:moveTo>
                    <a:pt x="8" y="75"/>
                  </a:moveTo>
                  <a:lnTo>
                    <a:pt x="101" y="0"/>
                  </a:lnTo>
                  <a:lnTo>
                    <a:pt x="0" y="67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1" name="Freeform 247"/>
            <p:cNvSpPr>
              <a:spLocks/>
            </p:cNvSpPr>
            <p:nvPr/>
          </p:nvSpPr>
          <p:spPr bwMode="auto">
            <a:xfrm>
              <a:off x="5880" y="2001"/>
              <a:ext cx="661" cy="816"/>
            </a:xfrm>
            <a:custGeom>
              <a:avLst/>
              <a:gdLst>
                <a:gd name="T0" fmla="*/ 0 w 661"/>
                <a:gd name="T1" fmla="*/ 147 h 816"/>
                <a:gd name="T2" fmla="*/ 55 w 661"/>
                <a:gd name="T3" fmla="*/ 712 h 816"/>
                <a:gd name="T4" fmla="*/ 137 w 661"/>
                <a:gd name="T5" fmla="*/ 724 h 816"/>
                <a:gd name="T6" fmla="*/ 236 w 661"/>
                <a:gd name="T7" fmla="*/ 789 h 816"/>
                <a:gd name="T8" fmla="*/ 308 w 661"/>
                <a:gd name="T9" fmla="*/ 785 h 816"/>
                <a:gd name="T10" fmla="*/ 341 w 661"/>
                <a:gd name="T11" fmla="*/ 761 h 816"/>
                <a:gd name="T12" fmla="*/ 417 w 661"/>
                <a:gd name="T13" fmla="*/ 816 h 816"/>
                <a:gd name="T14" fmla="*/ 466 w 661"/>
                <a:gd name="T15" fmla="*/ 767 h 816"/>
                <a:gd name="T16" fmla="*/ 475 w 661"/>
                <a:gd name="T17" fmla="*/ 681 h 816"/>
                <a:gd name="T18" fmla="*/ 508 w 661"/>
                <a:gd name="T19" fmla="*/ 696 h 816"/>
                <a:gd name="T20" fmla="*/ 521 w 661"/>
                <a:gd name="T21" fmla="*/ 625 h 816"/>
                <a:gd name="T22" fmla="*/ 634 w 661"/>
                <a:gd name="T23" fmla="*/ 517 h 816"/>
                <a:gd name="T24" fmla="*/ 652 w 661"/>
                <a:gd name="T25" fmla="*/ 339 h 816"/>
                <a:gd name="T26" fmla="*/ 640 w 661"/>
                <a:gd name="T27" fmla="*/ 301 h 816"/>
                <a:gd name="T28" fmla="*/ 661 w 661"/>
                <a:gd name="T29" fmla="*/ 284 h 816"/>
                <a:gd name="T30" fmla="*/ 621 w 661"/>
                <a:gd name="T31" fmla="*/ 0 h 816"/>
                <a:gd name="T32" fmla="*/ 508 w 661"/>
                <a:gd name="T33" fmla="*/ 64 h 816"/>
                <a:gd name="T34" fmla="*/ 450 w 661"/>
                <a:gd name="T35" fmla="*/ 131 h 816"/>
                <a:gd name="T36" fmla="*/ 409 w 661"/>
                <a:gd name="T37" fmla="*/ 134 h 816"/>
                <a:gd name="T38" fmla="*/ 345 w 661"/>
                <a:gd name="T39" fmla="*/ 172 h 816"/>
                <a:gd name="T40" fmla="*/ 201 w 661"/>
                <a:gd name="T41" fmla="*/ 113 h 816"/>
                <a:gd name="T42" fmla="*/ 0 w 661"/>
                <a:gd name="T43" fmla="*/ 147 h 8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1"/>
                <a:gd name="T67" fmla="*/ 0 h 816"/>
                <a:gd name="T68" fmla="*/ 661 w 661"/>
                <a:gd name="T69" fmla="*/ 816 h 8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1" h="816">
                  <a:moveTo>
                    <a:pt x="0" y="147"/>
                  </a:moveTo>
                  <a:lnTo>
                    <a:pt x="55" y="712"/>
                  </a:lnTo>
                  <a:lnTo>
                    <a:pt x="137" y="724"/>
                  </a:lnTo>
                  <a:lnTo>
                    <a:pt x="236" y="789"/>
                  </a:lnTo>
                  <a:lnTo>
                    <a:pt x="308" y="785"/>
                  </a:lnTo>
                  <a:lnTo>
                    <a:pt x="341" y="761"/>
                  </a:lnTo>
                  <a:lnTo>
                    <a:pt x="417" y="816"/>
                  </a:lnTo>
                  <a:lnTo>
                    <a:pt x="466" y="767"/>
                  </a:lnTo>
                  <a:lnTo>
                    <a:pt x="475" y="681"/>
                  </a:lnTo>
                  <a:lnTo>
                    <a:pt x="508" y="696"/>
                  </a:lnTo>
                  <a:lnTo>
                    <a:pt x="521" y="625"/>
                  </a:lnTo>
                  <a:lnTo>
                    <a:pt x="634" y="517"/>
                  </a:lnTo>
                  <a:lnTo>
                    <a:pt x="652" y="339"/>
                  </a:lnTo>
                  <a:lnTo>
                    <a:pt x="640" y="301"/>
                  </a:lnTo>
                  <a:lnTo>
                    <a:pt x="661" y="284"/>
                  </a:lnTo>
                  <a:lnTo>
                    <a:pt x="621" y="0"/>
                  </a:lnTo>
                  <a:lnTo>
                    <a:pt x="508" y="64"/>
                  </a:lnTo>
                  <a:lnTo>
                    <a:pt x="450" y="131"/>
                  </a:lnTo>
                  <a:lnTo>
                    <a:pt x="409" y="134"/>
                  </a:lnTo>
                  <a:lnTo>
                    <a:pt x="345" y="172"/>
                  </a:lnTo>
                  <a:lnTo>
                    <a:pt x="201" y="11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2" name="Freeform 246"/>
            <p:cNvSpPr>
              <a:spLocks/>
            </p:cNvSpPr>
            <p:nvPr/>
          </p:nvSpPr>
          <p:spPr bwMode="auto">
            <a:xfrm>
              <a:off x="6297" y="2282"/>
              <a:ext cx="709" cy="771"/>
            </a:xfrm>
            <a:custGeom>
              <a:avLst/>
              <a:gdLst>
                <a:gd name="T0" fmla="*/ 0 w 709"/>
                <a:gd name="T1" fmla="*/ 534 h 771"/>
                <a:gd name="T2" fmla="*/ 28 w 709"/>
                <a:gd name="T3" fmla="*/ 640 h 771"/>
                <a:gd name="T4" fmla="*/ 119 w 709"/>
                <a:gd name="T5" fmla="*/ 716 h 771"/>
                <a:gd name="T6" fmla="*/ 162 w 709"/>
                <a:gd name="T7" fmla="*/ 771 h 771"/>
                <a:gd name="T8" fmla="*/ 297 w 709"/>
                <a:gd name="T9" fmla="*/ 712 h 771"/>
                <a:gd name="T10" fmla="*/ 358 w 709"/>
                <a:gd name="T11" fmla="*/ 699 h 771"/>
                <a:gd name="T12" fmla="*/ 391 w 709"/>
                <a:gd name="T13" fmla="*/ 655 h 771"/>
                <a:gd name="T14" fmla="*/ 443 w 709"/>
                <a:gd name="T15" fmla="*/ 424 h 771"/>
                <a:gd name="T16" fmla="*/ 501 w 709"/>
                <a:gd name="T17" fmla="*/ 452 h 771"/>
                <a:gd name="T18" fmla="*/ 611 w 709"/>
                <a:gd name="T19" fmla="*/ 197 h 771"/>
                <a:gd name="T20" fmla="*/ 696 w 709"/>
                <a:gd name="T21" fmla="*/ 253 h 771"/>
                <a:gd name="T22" fmla="*/ 709 w 709"/>
                <a:gd name="T23" fmla="*/ 207 h 771"/>
                <a:gd name="T24" fmla="*/ 650 w 709"/>
                <a:gd name="T25" fmla="*/ 155 h 771"/>
                <a:gd name="T26" fmla="*/ 602 w 709"/>
                <a:gd name="T27" fmla="*/ 160 h 771"/>
                <a:gd name="T28" fmla="*/ 586 w 709"/>
                <a:gd name="T29" fmla="*/ 188 h 771"/>
                <a:gd name="T30" fmla="*/ 501 w 709"/>
                <a:gd name="T31" fmla="*/ 217 h 771"/>
                <a:gd name="T32" fmla="*/ 446 w 709"/>
                <a:gd name="T33" fmla="*/ 284 h 771"/>
                <a:gd name="T34" fmla="*/ 427 w 709"/>
                <a:gd name="T35" fmla="*/ 173 h 771"/>
                <a:gd name="T36" fmla="*/ 275 w 709"/>
                <a:gd name="T37" fmla="*/ 204 h 771"/>
                <a:gd name="T38" fmla="*/ 245 w 709"/>
                <a:gd name="T39" fmla="*/ 0 h 771"/>
                <a:gd name="T40" fmla="*/ 223 w 709"/>
                <a:gd name="T41" fmla="*/ 18 h 771"/>
                <a:gd name="T42" fmla="*/ 236 w 709"/>
                <a:gd name="T43" fmla="*/ 56 h 771"/>
                <a:gd name="T44" fmla="*/ 217 w 709"/>
                <a:gd name="T45" fmla="*/ 235 h 771"/>
                <a:gd name="T46" fmla="*/ 104 w 709"/>
                <a:gd name="T47" fmla="*/ 342 h 771"/>
                <a:gd name="T48" fmla="*/ 91 w 709"/>
                <a:gd name="T49" fmla="*/ 414 h 771"/>
                <a:gd name="T50" fmla="*/ 58 w 709"/>
                <a:gd name="T51" fmla="*/ 400 h 771"/>
                <a:gd name="T52" fmla="*/ 49 w 709"/>
                <a:gd name="T53" fmla="*/ 486 h 771"/>
                <a:gd name="T54" fmla="*/ 0 w 709"/>
                <a:gd name="T55" fmla="*/ 534 h 7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9"/>
                <a:gd name="T85" fmla="*/ 0 h 771"/>
                <a:gd name="T86" fmla="*/ 709 w 709"/>
                <a:gd name="T87" fmla="*/ 771 h 7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9" h="771">
                  <a:moveTo>
                    <a:pt x="0" y="534"/>
                  </a:moveTo>
                  <a:lnTo>
                    <a:pt x="28" y="640"/>
                  </a:lnTo>
                  <a:lnTo>
                    <a:pt x="119" y="716"/>
                  </a:lnTo>
                  <a:lnTo>
                    <a:pt x="162" y="771"/>
                  </a:lnTo>
                  <a:lnTo>
                    <a:pt x="297" y="712"/>
                  </a:lnTo>
                  <a:lnTo>
                    <a:pt x="358" y="699"/>
                  </a:lnTo>
                  <a:lnTo>
                    <a:pt x="391" y="655"/>
                  </a:lnTo>
                  <a:lnTo>
                    <a:pt x="443" y="424"/>
                  </a:lnTo>
                  <a:lnTo>
                    <a:pt x="501" y="452"/>
                  </a:lnTo>
                  <a:lnTo>
                    <a:pt x="611" y="197"/>
                  </a:lnTo>
                  <a:lnTo>
                    <a:pt x="696" y="253"/>
                  </a:lnTo>
                  <a:lnTo>
                    <a:pt x="709" y="207"/>
                  </a:lnTo>
                  <a:lnTo>
                    <a:pt x="650" y="155"/>
                  </a:lnTo>
                  <a:lnTo>
                    <a:pt x="602" y="160"/>
                  </a:lnTo>
                  <a:lnTo>
                    <a:pt x="586" y="188"/>
                  </a:lnTo>
                  <a:lnTo>
                    <a:pt x="501" y="217"/>
                  </a:lnTo>
                  <a:lnTo>
                    <a:pt x="446" y="284"/>
                  </a:lnTo>
                  <a:lnTo>
                    <a:pt x="427" y="173"/>
                  </a:lnTo>
                  <a:lnTo>
                    <a:pt x="275" y="204"/>
                  </a:lnTo>
                  <a:lnTo>
                    <a:pt x="245" y="0"/>
                  </a:lnTo>
                  <a:lnTo>
                    <a:pt x="223" y="18"/>
                  </a:lnTo>
                  <a:lnTo>
                    <a:pt x="236" y="56"/>
                  </a:lnTo>
                  <a:lnTo>
                    <a:pt x="217" y="235"/>
                  </a:lnTo>
                  <a:lnTo>
                    <a:pt x="104" y="342"/>
                  </a:lnTo>
                  <a:lnTo>
                    <a:pt x="91" y="414"/>
                  </a:lnTo>
                  <a:lnTo>
                    <a:pt x="58" y="400"/>
                  </a:lnTo>
                  <a:lnTo>
                    <a:pt x="49" y="486"/>
                  </a:lnTo>
                  <a:lnTo>
                    <a:pt x="0" y="534"/>
                  </a:lnTo>
                  <a:close/>
                </a:path>
              </a:pathLst>
            </a:custGeom>
            <a:gradFill rotWithShape="1">
              <a:gsLst>
                <a:gs pos="0">
                  <a:srgbClr val="33A583">
                    <a:tint val="96000"/>
                    <a:lumMod val="102000"/>
                  </a:srgbClr>
                </a:gs>
                <a:gs pos="100000">
                  <a:srgbClr val="33A583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3" name="Freeform 245"/>
            <p:cNvSpPr>
              <a:spLocks/>
            </p:cNvSpPr>
            <p:nvPr/>
          </p:nvSpPr>
          <p:spPr bwMode="auto">
            <a:xfrm>
              <a:off x="7393" y="1060"/>
              <a:ext cx="253" cy="550"/>
            </a:xfrm>
            <a:custGeom>
              <a:avLst/>
              <a:gdLst>
                <a:gd name="T0" fmla="*/ 41 w 253"/>
                <a:gd name="T1" fmla="*/ 226 h 550"/>
                <a:gd name="T2" fmla="*/ 53 w 253"/>
                <a:gd name="T3" fmla="*/ 324 h 550"/>
                <a:gd name="T4" fmla="*/ 114 w 253"/>
                <a:gd name="T5" fmla="*/ 550 h 550"/>
                <a:gd name="T6" fmla="*/ 229 w 253"/>
                <a:gd name="T7" fmla="*/ 522 h 550"/>
                <a:gd name="T8" fmla="*/ 221 w 253"/>
                <a:gd name="T9" fmla="*/ 200 h 550"/>
                <a:gd name="T10" fmla="*/ 248 w 253"/>
                <a:gd name="T11" fmla="*/ 135 h 550"/>
                <a:gd name="T12" fmla="*/ 253 w 253"/>
                <a:gd name="T13" fmla="*/ 0 h 550"/>
                <a:gd name="T14" fmla="*/ 0 w 253"/>
                <a:gd name="T15" fmla="*/ 69 h 550"/>
                <a:gd name="T16" fmla="*/ 41 w 253"/>
                <a:gd name="T17" fmla="*/ 226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550"/>
                <a:gd name="T29" fmla="*/ 253 w 253"/>
                <a:gd name="T30" fmla="*/ 550 h 5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550">
                  <a:moveTo>
                    <a:pt x="41" y="226"/>
                  </a:moveTo>
                  <a:lnTo>
                    <a:pt x="53" y="324"/>
                  </a:lnTo>
                  <a:lnTo>
                    <a:pt x="114" y="550"/>
                  </a:lnTo>
                  <a:lnTo>
                    <a:pt x="229" y="522"/>
                  </a:lnTo>
                  <a:lnTo>
                    <a:pt x="221" y="200"/>
                  </a:lnTo>
                  <a:lnTo>
                    <a:pt x="248" y="135"/>
                  </a:lnTo>
                  <a:lnTo>
                    <a:pt x="253" y="0"/>
                  </a:lnTo>
                  <a:lnTo>
                    <a:pt x="0" y="69"/>
                  </a:lnTo>
                  <a:lnTo>
                    <a:pt x="41" y="22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214" name="Freeform 244"/>
            <p:cNvSpPr>
              <a:spLocks/>
            </p:cNvSpPr>
            <p:nvPr/>
          </p:nvSpPr>
          <p:spPr bwMode="auto">
            <a:xfrm>
              <a:off x="4" y="1455"/>
              <a:ext cx="1249" cy="2340"/>
            </a:xfrm>
            <a:custGeom>
              <a:avLst/>
              <a:gdLst>
                <a:gd name="T0" fmla="*/ 42 w 1249"/>
                <a:gd name="T1" fmla="*/ 475 h 2340"/>
                <a:gd name="T2" fmla="*/ 6 w 1249"/>
                <a:gd name="T3" fmla="*/ 656 h 2340"/>
                <a:gd name="T4" fmla="*/ 125 w 1249"/>
                <a:gd name="T5" fmla="*/ 950 h 2340"/>
                <a:gd name="T6" fmla="*/ 149 w 1249"/>
                <a:gd name="T7" fmla="*/ 930 h 2340"/>
                <a:gd name="T8" fmla="*/ 186 w 1249"/>
                <a:gd name="T9" fmla="*/ 1054 h 2340"/>
                <a:gd name="T10" fmla="*/ 125 w 1249"/>
                <a:gd name="T11" fmla="*/ 968 h 2340"/>
                <a:gd name="T12" fmla="*/ 112 w 1249"/>
                <a:gd name="T13" fmla="*/ 1104 h 2340"/>
                <a:gd name="T14" fmla="*/ 180 w 1249"/>
                <a:gd name="T15" fmla="*/ 1187 h 2340"/>
                <a:gd name="T16" fmla="*/ 134 w 1249"/>
                <a:gd name="T17" fmla="*/ 1302 h 2340"/>
                <a:gd name="T18" fmla="*/ 265 w 1249"/>
                <a:gd name="T19" fmla="*/ 1612 h 2340"/>
                <a:gd name="T20" fmla="*/ 237 w 1249"/>
                <a:gd name="T21" fmla="*/ 1727 h 2340"/>
                <a:gd name="T22" fmla="*/ 408 w 1249"/>
                <a:gd name="T23" fmla="*/ 1816 h 2340"/>
                <a:gd name="T24" fmla="*/ 472 w 1249"/>
                <a:gd name="T25" fmla="*/ 1908 h 2340"/>
                <a:gd name="T26" fmla="*/ 545 w 1249"/>
                <a:gd name="T27" fmla="*/ 1939 h 2340"/>
                <a:gd name="T28" fmla="*/ 545 w 1249"/>
                <a:gd name="T29" fmla="*/ 1994 h 2340"/>
                <a:gd name="T30" fmla="*/ 593 w 1249"/>
                <a:gd name="T31" fmla="*/ 2007 h 2340"/>
                <a:gd name="T32" fmla="*/ 694 w 1249"/>
                <a:gd name="T33" fmla="*/ 2186 h 2340"/>
                <a:gd name="T34" fmla="*/ 694 w 1249"/>
                <a:gd name="T35" fmla="*/ 2312 h 2340"/>
                <a:gd name="T36" fmla="*/ 1139 w 1249"/>
                <a:gd name="T37" fmla="*/ 2340 h 2340"/>
                <a:gd name="T38" fmla="*/ 1111 w 1249"/>
                <a:gd name="T39" fmla="*/ 2291 h 2340"/>
                <a:gd name="T40" fmla="*/ 1124 w 1249"/>
                <a:gd name="T41" fmla="*/ 2213 h 2340"/>
                <a:gd name="T42" fmla="*/ 1197 w 1249"/>
                <a:gd name="T43" fmla="*/ 2087 h 2340"/>
                <a:gd name="T44" fmla="*/ 1249 w 1249"/>
                <a:gd name="T45" fmla="*/ 2049 h 2340"/>
                <a:gd name="T46" fmla="*/ 1218 w 1249"/>
                <a:gd name="T47" fmla="*/ 2004 h 2340"/>
                <a:gd name="T48" fmla="*/ 1199 w 1249"/>
                <a:gd name="T49" fmla="*/ 1881 h 2340"/>
                <a:gd name="T50" fmla="*/ 560 w 1249"/>
                <a:gd name="T51" fmla="*/ 805 h 2340"/>
                <a:gd name="T52" fmla="*/ 710 w 1249"/>
                <a:gd name="T53" fmla="*/ 183 h 2340"/>
                <a:gd name="T54" fmla="*/ 118 w 1249"/>
                <a:gd name="T55" fmla="*/ 0 h 2340"/>
                <a:gd name="T56" fmla="*/ 101 w 1249"/>
                <a:gd name="T57" fmla="*/ 37 h 2340"/>
                <a:gd name="T58" fmla="*/ 0 w 1249"/>
                <a:gd name="T59" fmla="*/ 311 h 2340"/>
                <a:gd name="T60" fmla="*/ 42 w 1249"/>
                <a:gd name="T61" fmla="*/ 475 h 23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9"/>
                <a:gd name="T94" fmla="*/ 0 h 2340"/>
                <a:gd name="T95" fmla="*/ 1249 w 1249"/>
                <a:gd name="T96" fmla="*/ 2340 h 23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9" h="2340">
                  <a:moveTo>
                    <a:pt x="42" y="475"/>
                  </a:moveTo>
                  <a:lnTo>
                    <a:pt x="6" y="656"/>
                  </a:lnTo>
                  <a:lnTo>
                    <a:pt x="125" y="950"/>
                  </a:lnTo>
                  <a:lnTo>
                    <a:pt x="149" y="930"/>
                  </a:lnTo>
                  <a:lnTo>
                    <a:pt x="186" y="1054"/>
                  </a:lnTo>
                  <a:lnTo>
                    <a:pt x="125" y="968"/>
                  </a:lnTo>
                  <a:lnTo>
                    <a:pt x="112" y="1104"/>
                  </a:lnTo>
                  <a:lnTo>
                    <a:pt x="180" y="1187"/>
                  </a:lnTo>
                  <a:lnTo>
                    <a:pt x="134" y="1302"/>
                  </a:lnTo>
                  <a:lnTo>
                    <a:pt x="265" y="1612"/>
                  </a:lnTo>
                  <a:lnTo>
                    <a:pt x="237" y="1727"/>
                  </a:lnTo>
                  <a:lnTo>
                    <a:pt x="408" y="1816"/>
                  </a:lnTo>
                  <a:lnTo>
                    <a:pt x="472" y="1908"/>
                  </a:lnTo>
                  <a:lnTo>
                    <a:pt x="545" y="1939"/>
                  </a:lnTo>
                  <a:lnTo>
                    <a:pt x="545" y="1994"/>
                  </a:lnTo>
                  <a:lnTo>
                    <a:pt x="593" y="2007"/>
                  </a:lnTo>
                  <a:lnTo>
                    <a:pt x="694" y="2186"/>
                  </a:lnTo>
                  <a:lnTo>
                    <a:pt x="694" y="2312"/>
                  </a:lnTo>
                  <a:lnTo>
                    <a:pt x="1139" y="2340"/>
                  </a:lnTo>
                  <a:lnTo>
                    <a:pt x="1111" y="2291"/>
                  </a:lnTo>
                  <a:lnTo>
                    <a:pt x="1124" y="2213"/>
                  </a:lnTo>
                  <a:lnTo>
                    <a:pt x="1197" y="2087"/>
                  </a:lnTo>
                  <a:lnTo>
                    <a:pt x="1249" y="2049"/>
                  </a:lnTo>
                  <a:lnTo>
                    <a:pt x="1218" y="2004"/>
                  </a:lnTo>
                  <a:lnTo>
                    <a:pt x="1199" y="1881"/>
                  </a:lnTo>
                  <a:lnTo>
                    <a:pt x="560" y="805"/>
                  </a:lnTo>
                  <a:lnTo>
                    <a:pt x="710" y="183"/>
                  </a:lnTo>
                  <a:lnTo>
                    <a:pt x="118" y="0"/>
                  </a:lnTo>
                  <a:lnTo>
                    <a:pt x="101" y="37"/>
                  </a:lnTo>
                  <a:lnTo>
                    <a:pt x="0" y="311"/>
                  </a:lnTo>
                  <a:lnTo>
                    <a:pt x="42" y="475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5" name="Freeform 243"/>
            <p:cNvSpPr>
              <a:spLocks/>
            </p:cNvSpPr>
            <p:nvPr/>
          </p:nvSpPr>
          <p:spPr bwMode="auto">
            <a:xfrm>
              <a:off x="1067" y="2874"/>
              <a:ext cx="1070" cy="1363"/>
            </a:xfrm>
            <a:custGeom>
              <a:avLst/>
              <a:gdLst>
                <a:gd name="T0" fmla="*/ 69 w 1070"/>
                <a:gd name="T1" fmla="*/ 867 h 1363"/>
                <a:gd name="T2" fmla="*/ 42 w 1070"/>
                <a:gd name="T3" fmla="*/ 818 h 1363"/>
                <a:gd name="T4" fmla="*/ 55 w 1070"/>
                <a:gd name="T5" fmla="*/ 740 h 1363"/>
                <a:gd name="T6" fmla="*/ 126 w 1070"/>
                <a:gd name="T7" fmla="*/ 614 h 1363"/>
                <a:gd name="T8" fmla="*/ 178 w 1070"/>
                <a:gd name="T9" fmla="*/ 576 h 1363"/>
                <a:gd name="T10" fmla="*/ 148 w 1070"/>
                <a:gd name="T11" fmla="*/ 531 h 1363"/>
                <a:gd name="T12" fmla="*/ 129 w 1070"/>
                <a:gd name="T13" fmla="*/ 407 h 1363"/>
                <a:gd name="T14" fmla="*/ 151 w 1070"/>
                <a:gd name="T15" fmla="*/ 176 h 1363"/>
                <a:gd name="T16" fmla="*/ 187 w 1070"/>
                <a:gd name="T17" fmla="*/ 164 h 1363"/>
                <a:gd name="T18" fmla="*/ 247 w 1070"/>
                <a:gd name="T19" fmla="*/ 203 h 1363"/>
                <a:gd name="T20" fmla="*/ 298 w 1070"/>
                <a:gd name="T21" fmla="*/ 0 h 1363"/>
                <a:gd name="T22" fmla="*/ 1070 w 1070"/>
                <a:gd name="T23" fmla="*/ 145 h 1363"/>
                <a:gd name="T24" fmla="*/ 910 w 1070"/>
                <a:gd name="T25" fmla="*/ 1363 h 1363"/>
                <a:gd name="T26" fmla="*/ 672 w 1070"/>
                <a:gd name="T27" fmla="*/ 1326 h 1363"/>
                <a:gd name="T28" fmla="*/ 525 w 1070"/>
                <a:gd name="T29" fmla="*/ 1280 h 1363"/>
                <a:gd name="T30" fmla="*/ 221 w 1070"/>
                <a:gd name="T31" fmla="*/ 1144 h 1363"/>
                <a:gd name="T32" fmla="*/ 0 w 1070"/>
                <a:gd name="T33" fmla="*/ 935 h 1363"/>
                <a:gd name="T34" fmla="*/ 69 w 1070"/>
                <a:gd name="T35" fmla="*/ 867 h 13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0"/>
                <a:gd name="T55" fmla="*/ 0 h 1363"/>
                <a:gd name="T56" fmla="*/ 1070 w 1070"/>
                <a:gd name="T57" fmla="*/ 1363 h 13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0" h="1363">
                  <a:moveTo>
                    <a:pt x="69" y="867"/>
                  </a:moveTo>
                  <a:lnTo>
                    <a:pt x="42" y="818"/>
                  </a:lnTo>
                  <a:lnTo>
                    <a:pt x="55" y="740"/>
                  </a:lnTo>
                  <a:lnTo>
                    <a:pt x="126" y="614"/>
                  </a:lnTo>
                  <a:lnTo>
                    <a:pt x="178" y="576"/>
                  </a:lnTo>
                  <a:lnTo>
                    <a:pt x="148" y="531"/>
                  </a:lnTo>
                  <a:lnTo>
                    <a:pt x="129" y="407"/>
                  </a:lnTo>
                  <a:lnTo>
                    <a:pt x="151" y="176"/>
                  </a:lnTo>
                  <a:lnTo>
                    <a:pt x="187" y="164"/>
                  </a:lnTo>
                  <a:lnTo>
                    <a:pt x="247" y="203"/>
                  </a:lnTo>
                  <a:lnTo>
                    <a:pt x="298" y="0"/>
                  </a:lnTo>
                  <a:lnTo>
                    <a:pt x="1070" y="145"/>
                  </a:lnTo>
                  <a:lnTo>
                    <a:pt x="910" y="1363"/>
                  </a:lnTo>
                  <a:lnTo>
                    <a:pt x="672" y="1326"/>
                  </a:lnTo>
                  <a:lnTo>
                    <a:pt x="525" y="1280"/>
                  </a:lnTo>
                  <a:lnTo>
                    <a:pt x="221" y="1144"/>
                  </a:lnTo>
                  <a:lnTo>
                    <a:pt x="0" y="935"/>
                  </a:lnTo>
                  <a:lnTo>
                    <a:pt x="69" y="867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rnd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6" name="Freeform 242"/>
            <p:cNvSpPr>
              <a:spLocks/>
            </p:cNvSpPr>
            <p:nvPr/>
          </p:nvSpPr>
          <p:spPr bwMode="auto">
            <a:xfrm>
              <a:off x="1984" y="3065"/>
              <a:ext cx="1108" cy="1242"/>
            </a:xfrm>
            <a:custGeom>
              <a:avLst/>
              <a:gdLst>
                <a:gd name="T0" fmla="*/ 139 w 1108"/>
                <a:gd name="T1" fmla="*/ 1242 h 1242"/>
                <a:gd name="T2" fmla="*/ 152 w 1108"/>
                <a:gd name="T3" fmla="*/ 1149 h 1242"/>
                <a:gd name="T4" fmla="*/ 430 w 1108"/>
                <a:gd name="T5" fmla="*/ 1190 h 1242"/>
                <a:gd name="T6" fmla="*/ 418 w 1108"/>
                <a:gd name="T7" fmla="*/ 1145 h 1242"/>
                <a:gd name="T8" fmla="*/ 1017 w 1108"/>
                <a:gd name="T9" fmla="*/ 1206 h 1242"/>
                <a:gd name="T10" fmla="*/ 1108 w 1108"/>
                <a:gd name="T11" fmla="*/ 115 h 1242"/>
                <a:gd name="T12" fmla="*/ 639 w 1108"/>
                <a:gd name="T13" fmla="*/ 68 h 1242"/>
                <a:gd name="T14" fmla="*/ 161 w 1108"/>
                <a:gd name="T15" fmla="*/ 0 h 1242"/>
                <a:gd name="T16" fmla="*/ 0 w 1108"/>
                <a:gd name="T17" fmla="*/ 1221 h 1242"/>
                <a:gd name="T18" fmla="*/ 139 w 1108"/>
                <a:gd name="T19" fmla="*/ 1242 h 1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"/>
                <a:gd name="T31" fmla="*/ 0 h 1242"/>
                <a:gd name="T32" fmla="*/ 1108 w 1108"/>
                <a:gd name="T33" fmla="*/ 1242 h 1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" h="1242">
                  <a:moveTo>
                    <a:pt x="139" y="1242"/>
                  </a:moveTo>
                  <a:lnTo>
                    <a:pt x="152" y="1149"/>
                  </a:lnTo>
                  <a:lnTo>
                    <a:pt x="430" y="1190"/>
                  </a:lnTo>
                  <a:lnTo>
                    <a:pt x="418" y="1145"/>
                  </a:lnTo>
                  <a:lnTo>
                    <a:pt x="1017" y="1206"/>
                  </a:lnTo>
                  <a:lnTo>
                    <a:pt x="1108" y="115"/>
                  </a:lnTo>
                  <a:lnTo>
                    <a:pt x="639" y="68"/>
                  </a:lnTo>
                  <a:lnTo>
                    <a:pt x="161" y="0"/>
                  </a:lnTo>
                  <a:lnTo>
                    <a:pt x="0" y="1221"/>
                  </a:lnTo>
                  <a:lnTo>
                    <a:pt x="139" y="1242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7" name="Freeform 241"/>
            <p:cNvSpPr>
              <a:spLocks/>
            </p:cNvSpPr>
            <p:nvPr/>
          </p:nvSpPr>
          <p:spPr bwMode="auto">
            <a:xfrm>
              <a:off x="2411" y="3304"/>
              <a:ext cx="2198" cy="2338"/>
            </a:xfrm>
            <a:custGeom>
              <a:avLst/>
              <a:gdLst>
                <a:gd name="T0" fmla="*/ 0 w 2198"/>
                <a:gd name="T1" fmla="*/ 915 h 2338"/>
                <a:gd name="T2" fmla="*/ 597 w 2198"/>
                <a:gd name="T3" fmla="*/ 977 h 2338"/>
                <a:gd name="T4" fmla="*/ 679 w 2198"/>
                <a:gd name="T5" fmla="*/ 0 h 2338"/>
                <a:gd name="T6" fmla="*/ 1156 w 2198"/>
                <a:gd name="T7" fmla="*/ 31 h 2338"/>
                <a:gd name="T8" fmla="*/ 1138 w 2198"/>
                <a:gd name="T9" fmla="*/ 450 h 2338"/>
                <a:gd name="T10" fmla="*/ 1186 w 2198"/>
                <a:gd name="T11" fmla="*/ 494 h 2338"/>
                <a:gd name="T12" fmla="*/ 1229 w 2198"/>
                <a:gd name="T13" fmla="*/ 494 h 2338"/>
                <a:gd name="T14" fmla="*/ 1265 w 2198"/>
                <a:gd name="T15" fmla="*/ 535 h 2338"/>
                <a:gd name="T16" fmla="*/ 1336 w 2198"/>
                <a:gd name="T17" fmla="*/ 553 h 2338"/>
                <a:gd name="T18" fmla="*/ 1481 w 2198"/>
                <a:gd name="T19" fmla="*/ 624 h 2338"/>
                <a:gd name="T20" fmla="*/ 1506 w 2198"/>
                <a:gd name="T21" fmla="*/ 593 h 2338"/>
                <a:gd name="T22" fmla="*/ 1599 w 2198"/>
                <a:gd name="T23" fmla="*/ 655 h 2338"/>
                <a:gd name="T24" fmla="*/ 1721 w 2198"/>
                <a:gd name="T25" fmla="*/ 652 h 2338"/>
                <a:gd name="T26" fmla="*/ 1806 w 2198"/>
                <a:gd name="T27" fmla="*/ 624 h 2338"/>
                <a:gd name="T28" fmla="*/ 1925 w 2198"/>
                <a:gd name="T29" fmla="*/ 600 h 2338"/>
                <a:gd name="T30" fmla="*/ 2031 w 2198"/>
                <a:gd name="T31" fmla="*/ 665 h 2338"/>
                <a:gd name="T32" fmla="*/ 2048 w 2198"/>
                <a:gd name="T33" fmla="*/ 686 h 2338"/>
                <a:gd name="T34" fmla="*/ 2106 w 2198"/>
                <a:gd name="T35" fmla="*/ 686 h 2338"/>
                <a:gd name="T36" fmla="*/ 2116 w 2198"/>
                <a:gd name="T37" fmla="*/ 1032 h 2338"/>
                <a:gd name="T38" fmla="*/ 2198 w 2198"/>
                <a:gd name="T39" fmla="*/ 1200 h 2338"/>
                <a:gd name="T40" fmla="*/ 2168 w 2198"/>
                <a:gd name="T41" fmla="*/ 1334 h 2338"/>
                <a:gd name="T42" fmla="*/ 2174 w 2198"/>
                <a:gd name="T43" fmla="*/ 1444 h 2338"/>
                <a:gd name="T44" fmla="*/ 2137 w 2198"/>
                <a:gd name="T45" fmla="*/ 1501 h 2338"/>
                <a:gd name="T46" fmla="*/ 2152 w 2198"/>
                <a:gd name="T47" fmla="*/ 1519 h 2338"/>
                <a:gd name="T48" fmla="*/ 2061 w 2198"/>
                <a:gd name="T49" fmla="*/ 1550 h 2338"/>
                <a:gd name="T50" fmla="*/ 1991 w 2198"/>
                <a:gd name="T51" fmla="*/ 1560 h 2338"/>
                <a:gd name="T52" fmla="*/ 2004 w 2198"/>
                <a:gd name="T53" fmla="*/ 1501 h 2338"/>
                <a:gd name="T54" fmla="*/ 1966 w 2198"/>
                <a:gd name="T55" fmla="*/ 1535 h 2338"/>
                <a:gd name="T56" fmla="*/ 1968 w 2198"/>
                <a:gd name="T57" fmla="*/ 1602 h 2338"/>
                <a:gd name="T58" fmla="*/ 1919 w 2198"/>
                <a:gd name="T59" fmla="*/ 1673 h 2338"/>
                <a:gd name="T60" fmla="*/ 1660 w 2198"/>
                <a:gd name="T61" fmla="*/ 1821 h 2338"/>
                <a:gd name="T62" fmla="*/ 1578 w 2198"/>
                <a:gd name="T63" fmla="*/ 1917 h 2338"/>
                <a:gd name="T64" fmla="*/ 1500 w 2198"/>
                <a:gd name="T65" fmla="*/ 2125 h 2338"/>
                <a:gd name="T66" fmla="*/ 1563 w 2198"/>
                <a:gd name="T67" fmla="*/ 2338 h 2338"/>
                <a:gd name="T68" fmla="*/ 1503 w 2198"/>
                <a:gd name="T69" fmla="*/ 2338 h 2338"/>
                <a:gd name="T70" fmla="*/ 1220 w 2198"/>
                <a:gd name="T71" fmla="*/ 2225 h 2338"/>
                <a:gd name="T72" fmla="*/ 1190 w 2198"/>
                <a:gd name="T73" fmla="*/ 2133 h 2338"/>
                <a:gd name="T74" fmla="*/ 1162 w 2198"/>
                <a:gd name="T75" fmla="*/ 2094 h 2338"/>
                <a:gd name="T76" fmla="*/ 1153 w 2198"/>
                <a:gd name="T77" fmla="*/ 1971 h 2338"/>
                <a:gd name="T78" fmla="*/ 1098 w 2198"/>
                <a:gd name="T79" fmla="*/ 1927 h 2338"/>
                <a:gd name="T80" fmla="*/ 947 w 2198"/>
                <a:gd name="T81" fmla="*/ 1599 h 2338"/>
                <a:gd name="T82" fmla="*/ 874 w 2198"/>
                <a:gd name="T83" fmla="*/ 1537 h 2338"/>
                <a:gd name="T84" fmla="*/ 852 w 2198"/>
                <a:gd name="T85" fmla="*/ 1485 h 2338"/>
                <a:gd name="T86" fmla="*/ 630 w 2198"/>
                <a:gd name="T87" fmla="*/ 1473 h 2338"/>
                <a:gd name="T88" fmla="*/ 512 w 2198"/>
                <a:gd name="T89" fmla="*/ 1628 h 2338"/>
                <a:gd name="T90" fmla="*/ 312 w 2198"/>
                <a:gd name="T91" fmla="*/ 1467 h 2338"/>
                <a:gd name="T92" fmla="*/ 252 w 2198"/>
                <a:gd name="T93" fmla="*/ 1245 h 2338"/>
                <a:gd name="T94" fmla="*/ 60 w 2198"/>
                <a:gd name="T95" fmla="*/ 1038 h 2338"/>
                <a:gd name="T96" fmla="*/ 39 w 2198"/>
                <a:gd name="T97" fmla="*/ 970 h 2338"/>
                <a:gd name="T98" fmla="*/ 11 w 2198"/>
                <a:gd name="T99" fmla="*/ 960 h 2338"/>
                <a:gd name="T100" fmla="*/ 0 w 2198"/>
                <a:gd name="T101" fmla="*/ 915 h 2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98"/>
                <a:gd name="T154" fmla="*/ 0 h 2338"/>
                <a:gd name="T155" fmla="*/ 2198 w 2198"/>
                <a:gd name="T156" fmla="*/ 2338 h 23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98" h="2338">
                  <a:moveTo>
                    <a:pt x="0" y="915"/>
                  </a:moveTo>
                  <a:lnTo>
                    <a:pt x="597" y="977"/>
                  </a:lnTo>
                  <a:lnTo>
                    <a:pt x="679" y="0"/>
                  </a:lnTo>
                  <a:lnTo>
                    <a:pt x="1156" y="31"/>
                  </a:lnTo>
                  <a:lnTo>
                    <a:pt x="1138" y="450"/>
                  </a:lnTo>
                  <a:lnTo>
                    <a:pt x="1186" y="494"/>
                  </a:lnTo>
                  <a:lnTo>
                    <a:pt x="1229" y="494"/>
                  </a:lnTo>
                  <a:lnTo>
                    <a:pt x="1265" y="535"/>
                  </a:lnTo>
                  <a:lnTo>
                    <a:pt x="1336" y="553"/>
                  </a:lnTo>
                  <a:lnTo>
                    <a:pt x="1481" y="624"/>
                  </a:lnTo>
                  <a:lnTo>
                    <a:pt x="1506" y="593"/>
                  </a:lnTo>
                  <a:lnTo>
                    <a:pt x="1599" y="655"/>
                  </a:lnTo>
                  <a:lnTo>
                    <a:pt x="1721" y="652"/>
                  </a:lnTo>
                  <a:lnTo>
                    <a:pt x="1806" y="624"/>
                  </a:lnTo>
                  <a:lnTo>
                    <a:pt x="1925" y="600"/>
                  </a:lnTo>
                  <a:lnTo>
                    <a:pt x="2031" y="665"/>
                  </a:lnTo>
                  <a:lnTo>
                    <a:pt x="2048" y="686"/>
                  </a:lnTo>
                  <a:lnTo>
                    <a:pt x="2106" y="686"/>
                  </a:lnTo>
                  <a:lnTo>
                    <a:pt x="2116" y="1032"/>
                  </a:lnTo>
                  <a:lnTo>
                    <a:pt x="2198" y="1200"/>
                  </a:lnTo>
                  <a:lnTo>
                    <a:pt x="2168" y="1334"/>
                  </a:lnTo>
                  <a:lnTo>
                    <a:pt x="2174" y="1444"/>
                  </a:lnTo>
                  <a:lnTo>
                    <a:pt x="2137" y="1501"/>
                  </a:lnTo>
                  <a:lnTo>
                    <a:pt x="2152" y="1519"/>
                  </a:lnTo>
                  <a:lnTo>
                    <a:pt x="2061" y="1550"/>
                  </a:lnTo>
                  <a:lnTo>
                    <a:pt x="1991" y="1560"/>
                  </a:lnTo>
                  <a:lnTo>
                    <a:pt x="2004" y="1501"/>
                  </a:lnTo>
                  <a:lnTo>
                    <a:pt x="1966" y="1535"/>
                  </a:lnTo>
                  <a:lnTo>
                    <a:pt x="1968" y="1602"/>
                  </a:lnTo>
                  <a:lnTo>
                    <a:pt x="1919" y="1673"/>
                  </a:lnTo>
                  <a:lnTo>
                    <a:pt x="1660" y="1821"/>
                  </a:lnTo>
                  <a:lnTo>
                    <a:pt x="1578" y="1917"/>
                  </a:lnTo>
                  <a:lnTo>
                    <a:pt x="1500" y="2125"/>
                  </a:lnTo>
                  <a:lnTo>
                    <a:pt x="1563" y="2338"/>
                  </a:lnTo>
                  <a:lnTo>
                    <a:pt x="1503" y="2338"/>
                  </a:lnTo>
                  <a:lnTo>
                    <a:pt x="1220" y="2225"/>
                  </a:lnTo>
                  <a:lnTo>
                    <a:pt x="1190" y="2133"/>
                  </a:lnTo>
                  <a:lnTo>
                    <a:pt x="1162" y="2094"/>
                  </a:lnTo>
                  <a:lnTo>
                    <a:pt x="1153" y="1971"/>
                  </a:lnTo>
                  <a:lnTo>
                    <a:pt x="1098" y="1927"/>
                  </a:lnTo>
                  <a:lnTo>
                    <a:pt x="947" y="1599"/>
                  </a:lnTo>
                  <a:lnTo>
                    <a:pt x="874" y="1537"/>
                  </a:lnTo>
                  <a:lnTo>
                    <a:pt x="852" y="1485"/>
                  </a:lnTo>
                  <a:lnTo>
                    <a:pt x="630" y="1473"/>
                  </a:lnTo>
                  <a:lnTo>
                    <a:pt x="512" y="1628"/>
                  </a:lnTo>
                  <a:lnTo>
                    <a:pt x="312" y="1467"/>
                  </a:lnTo>
                  <a:lnTo>
                    <a:pt x="252" y="1245"/>
                  </a:lnTo>
                  <a:lnTo>
                    <a:pt x="60" y="1038"/>
                  </a:lnTo>
                  <a:lnTo>
                    <a:pt x="39" y="970"/>
                  </a:lnTo>
                  <a:lnTo>
                    <a:pt x="11" y="960"/>
                  </a:lnTo>
                  <a:lnTo>
                    <a:pt x="0" y="915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54" name="Freeform 240"/>
            <p:cNvSpPr>
              <a:spLocks/>
            </p:cNvSpPr>
            <p:nvPr/>
          </p:nvSpPr>
          <p:spPr bwMode="auto">
            <a:xfrm>
              <a:off x="3084" y="560"/>
              <a:ext cx="1038" cy="716"/>
            </a:xfrm>
            <a:custGeom>
              <a:avLst/>
              <a:gdLst>
                <a:gd name="T0" fmla="*/ 55 w 1038"/>
                <a:gd name="T1" fmla="*/ 0 h 716"/>
                <a:gd name="T2" fmla="*/ 958 w 1038"/>
                <a:gd name="T3" fmla="*/ 52 h 716"/>
                <a:gd name="T4" fmla="*/ 964 w 1038"/>
                <a:gd name="T5" fmla="*/ 231 h 716"/>
                <a:gd name="T6" fmla="*/ 1006 w 1038"/>
                <a:gd name="T7" fmla="*/ 380 h 716"/>
                <a:gd name="T8" fmla="*/ 1010 w 1038"/>
                <a:gd name="T9" fmla="*/ 565 h 716"/>
                <a:gd name="T10" fmla="*/ 1038 w 1038"/>
                <a:gd name="T11" fmla="*/ 716 h 716"/>
                <a:gd name="T12" fmla="*/ 492 w 1038"/>
                <a:gd name="T13" fmla="*/ 697 h 716"/>
                <a:gd name="T14" fmla="*/ 0 w 1038"/>
                <a:gd name="T15" fmla="*/ 658 h 716"/>
                <a:gd name="T16" fmla="*/ 55 w 1038"/>
                <a:gd name="T17" fmla="*/ 0 h 7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8"/>
                <a:gd name="T28" fmla="*/ 0 h 716"/>
                <a:gd name="T29" fmla="*/ 1038 w 1038"/>
                <a:gd name="T30" fmla="*/ 716 h 7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8" h="716">
                  <a:moveTo>
                    <a:pt x="55" y="0"/>
                  </a:moveTo>
                  <a:lnTo>
                    <a:pt x="958" y="52"/>
                  </a:lnTo>
                  <a:lnTo>
                    <a:pt x="964" y="231"/>
                  </a:lnTo>
                  <a:lnTo>
                    <a:pt x="1006" y="380"/>
                  </a:lnTo>
                  <a:lnTo>
                    <a:pt x="1010" y="565"/>
                  </a:lnTo>
                  <a:lnTo>
                    <a:pt x="1038" y="716"/>
                  </a:lnTo>
                  <a:lnTo>
                    <a:pt x="492" y="697"/>
                  </a:lnTo>
                  <a:lnTo>
                    <a:pt x="0" y="6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55" name="Freeform 239"/>
            <p:cNvSpPr>
              <a:spLocks/>
            </p:cNvSpPr>
            <p:nvPr/>
          </p:nvSpPr>
          <p:spPr bwMode="auto">
            <a:xfrm>
              <a:off x="3029" y="1218"/>
              <a:ext cx="1105" cy="814"/>
            </a:xfrm>
            <a:custGeom>
              <a:avLst/>
              <a:gdLst>
                <a:gd name="T0" fmla="*/ 55 w 1105"/>
                <a:gd name="T1" fmla="*/ 0 h 814"/>
                <a:gd name="T2" fmla="*/ 544 w 1105"/>
                <a:gd name="T3" fmla="*/ 39 h 814"/>
                <a:gd name="T4" fmla="*/ 1088 w 1105"/>
                <a:gd name="T5" fmla="*/ 59 h 814"/>
                <a:gd name="T6" fmla="*/ 1053 w 1105"/>
                <a:gd name="T7" fmla="*/ 135 h 814"/>
                <a:gd name="T8" fmla="*/ 1105 w 1105"/>
                <a:gd name="T9" fmla="*/ 192 h 814"/>
                <a:gd name="T10" fmla="*/ 1102 w 1105"/>
                <a:gd name="T11" fmla="*/ 592 h 814"/>
                <a:gd name="T12" fmla="*/ 1081 w 1105"/>
                <a:gd name="T13" fmla="*/ 589 h 814"/>
                <a:gd name="T14" fmla="*/ 1084 w 1105"/>
                <a:gd name="T15" fmla="*/ 641 h 814"/>
                <a:gd name="T16" fmla="*/ 1099 w 1105"/>
                <a:gd name="T17" fmla="*/ 681 h 814"/>
                <a:gd name="T18" fmla="*/ 1088 w 1105"/>
                <a:gd name="T19" fmla="*/ 719 h 814"/>
                <a:gd name="T20" fmla="*/ 1099 w 1105"/>
                <a:gd name="T21" fmla="*/ 814 h 814"/>
                <a:gd name="T22" fmla="*/ 1075 w 1105"/>
                <a:gd name="T23" fmla="*/ 805 h 814"/>
                <a:gd name="T24" fmla="*/ 1048 w 1105"/>
                <a:gd name="T25" fmla="*/ 767 h 814"/>
                <a:gd name="T26" fmla="*/ 948 w 1105"/>
                <a:gd name="T27" fmla="*/ 730 h 814"/>
                <a:gd name="T28" fmla="*/ 853 w 1105"/>
                <a:gd name="T29" fmla="*/ 736 h 814"/>
                <a:gd name="T30" fmla="*/ 799 w 1105"/>
                <a:gd name="T31" fmla="*/ 691 h 814"/>
                <a:gd name="T32" fmla="*/ 0 w 1105"/>
                <a:gd name="T33" fmla="*/ 638 h 814"/>
                <a:gd name="T34" fmla="*/ 55 w 1105"/>
                <a:gd name="T35" fmla="*/ 0 h 8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5"/>
                <a:gd name="T55" fmla="*/ 0 h 814"/>
                <a:gd name="T56" fmla="*/ 1105 w 1105"/>
                <a:gd name="T57" fmla="*/ 814 h 8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5" h="814">
                  <a:moveTo>
                    <a:pt x="55" y="0"/>
                  </a:moveTo>
                  <a:lnTo>
                    <a:pt x="544" y="39"/>
                  </a:lnTo>
                  <a:lnTo>
                    <a:pt x="1088" y="59"/>
                  </a:lnTo>
                  <a:lnTo>
                    <a:pt x="1053" y="135"/>
                  </a:lnTo>
                  <a:lnTo>
                    <a:pt x="1105" y="192"/>
                  </a:lnTo>
                  <a:lnTo>
                    <a:pt x="1102" y="592"/>
                  </a:lnTo>
                  <a:lnTo>
                    <a:pt x="1081" y="589"/>
                  </a:lnTo>
                  <a:lnTo>
                    <a:pt x="1084" y="641"/>
                  </a:lnTo>
                  <a:lnTo>
                    <a:pt x="1099" y="681"/>
                  </a:lnTo>
                  <a:lnTo>
                    <a:pt x="1088" y="719"/>
                  </a:lnTo>
                  <a:lnTo>
                    <a:pt x="1099" y="814"/>
                  </a:lnTo>
                  <a:lnTo>
                    <a:pt x="1075" y="805"/>
                  </a:lnTo>
                  <a:lnTo>
                    <a:pt x="1048" y="767"/>
                  </a:lnTo>
                  <a:lnTo>
                    <a:pt x="948" y="730"/>
                  </a:lnTo>
                  <a:lnTo>
                    <a:pt x="853" y="736"/>
                  </a:lnTo>
                  <a:lnTo>
                    <a:pt x="799" y="691"/>
                  </a:lnTo>
                  <a:lnTo>
                    <a:pt x="0" y="63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56" name="Freeform 238"/>
            <p:cNvSpPr>
              <a:spLocks/>
            </p:cNvSpPr>
            <p:nvPr/>
          </p:nvSpPr>
          <p:spPr bwMode="auto">
            <a:xfrm>
              <a:off x="2994" y="1857"/>
              <a:ext cx="1298" cy="716"/>
            </a:xfrm>
            <a:custGeom>
              <a:avLst/>
              <a:gdLst>
                <a:gd name="T0" fmla="*/ 36 w 1298"/>
                <a:gd name="T1" fmla="*/ 0 h 716"/>
                <a:gd name="T2" fmla="*/ 836 w 1298"/>
                <a:gd name="T3" fmla="*/ 53 h 716"/>
                <a:gd name="T4" fmla="*/ 891 w 1298"/>
                <a:gd name="T5" fmla="*/ 99 h 716"/>
                <a:gd name="T6" fmla="*/ 986 w 1298"/>
                <a:gd name="T7" fmla="*/ 93 h 716"/>
                <a:gd name="T8" fmla="*/ 1085 w 1298"/>
                <a:gd name="T9" fmla="*/ 130 h 716"/>
                <a:gd name="T10" fmla="*/ 1112 w 1298"/>
                <a:gd name="T11" fmla="*/ 168 h 716"/>
                <a:gd name="T12" fmla="*/ 1137 w 1298"/>
                <a:gd name="T13" fmla="*/ 178 h 716"/>
                <a:gd name="T14" fmla="*/ 1180 w 1298"/>
                <a:gd name="T15" fmla="*/ 313 h 716"/>
                <a:gd name="T16" fmla="*/ 1180 w 1298"/>
                <a:gd name="T17" fmla="*/ 354 h 716"/>
                <a:gd name="T18" fmla="*/ 1210 w 1298"/>
                <a:gd name="T19" fmla="*/ 419 h 716"/>
                <a:gd name="T20" fmla="*/ 1225 w 1298"/>
                <a:gd name="T21" fmla="*/ 522 h 716"/>
                <a:gd name="T22" fmla="*/ 1216 w 1298"/>
                <a:gd name="T23" fmla="*/ 553 h 716"/>
                <a:gd name="T24" fmla="*/ 1235 w 1298"/>
                <a:gd name="T25" fmla="*/ 585 h 716"/>
                <a:gd name="T26" fmla="*/ 1298 w 1298"/>
                <a:gd name="T27" fmla="*/ 716 h 716"/>
                <a:gd name="T28" fmla="*/ 721 w 1298"/>
                <a:gd name="T29" fmla="*/ 709 h 716"/>
                <a:gd name="T30" fmla="*/ 285 w 1298"/>
                <a:gd name="T31" fmla="*/ 681 h 716"/>
                <a:gd name="T32" fmla="*/ 295 w 1298"/>
                <a:gd name="T33" fmla="*/ 465 h 716"/>
                <a:gd name="T34" fmla="*/ 0 w 1298"/>
                <a:gd name="T35" fmla="*/ 437 h 716"/>
                <a:gd name="T36" fmla="*/ 36 w 1298"/>
                <a:gd name="T37" fmla="*/ 0 h 7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8"/>
                <a:gd name="T58" fmla="*/ 0 h 716"/>
                <a:gd name="T59" fmla="*/ 1298 w 1298"/>
                <a:gd name="T60" fmla="*/ 716 h 7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8" h="716">
                  <a:moveTo>
                    <a:pt x="36" y="0"/>
                  </a:moveTo>
                  <a:lnTo>
                    <a:pt x="836" y="53"/>
                  </a:lnTo>
                  <a:lnTo>
                    <a:pt x="891" y="99"/>
                  </a:lnTo>
                  <a:lnTo>
                    <a:pt x="986" y="93"/>
                  </a:lnTo>
                  <a:lnTo>
                    <a:pt x="1085" y="130"/>
                  </a:lnTo>
                  <a:lnTo>
                    <a:pt x="1112" y="168"/>
                  </a:lnTo>
                  <a:lnTo>
                    <a:pt x="1137" y="178"/>
                  </a:lnTo>
                  <a:lnTo>
                    <a:pt x="1180" y="313"/>
                  </a:lnTo>
                  <a:lnTo>
                    <a:pt x="1180" y="354"/>
                  </a:lnTo>
                  <a:lnTo>
                    <a:pt x="1210" y="419"/>
                  </a:lnTo>
                  <a:lnTo>
                    <a:pt x="1225" y="522"/>
                  </a:lnTo>
                  <a:lnTo>
                    <a:pt x="1216" y="553"/>
                  </a:lnTo>
                  <a:lnTo>
                    <a:pt x="1235" y="585"/>
                  </a:lnTo>
                  <a:lnTo>
                    <a:pt x="1298" y="716"/>
                  </a:lnTo>
                  <a:lnTo>
                    <a:pt x="721" y="709"/>
                  </a:lnTo>
                  <a:lnTo>
                    <a:pt x="285" y="681"/>
                  </a:lnTo>
                  <a:lnTo>
                    <a:pt x="295" y="465"/>
                  </a:lnTo>
                  <a:lnTo>
                    <a:pt x="0" y="4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57" name="Freeform 237"/>
            <p:cNvSpPr>
              <a:spLocks/>
            </p:cNvSpPr>
            <p:nvPr/>
          </p:nvSpPr>
          <p:spPr bwMode="auto">
            <a:xfrm>
              <a:off x="3237" y="2535"/>
              <a:ext cx="1171" cy="693"/>
            </a:xfrm>
            <a:custGeom>
              <a:avLst/>
              <a:gdLst>
                <a:gd name="T0" fmla="*/ 42 w 1171"/>
                <a:gd name="T1" fmla="*/ 0 h 693"/>
                <a:gd name="T2" fmla="*/ 478 w 1171"/>
                <a:gd name="T3" fmla="*/ 28 h 693"/>
                <a:gd name="T4" fmla="*/ 1056 w 1171"/>
                <a:gd name="T5" fmla="*/ 34 h 693"/>
                <a:gd name="T6" fmla="*/ 1089 w 1171"/>
                <a:gd name="T7" fmla="*/ 65 h 693"/>
                <a:gd name="T8" fmla="*/ 1105 w 1171"/>
                <a:gd name="T9" fmla="*/ 59 h 693"/>
                <a:gd name="T10" fmla="*/ 1128 w 1171"/>
                <a:gd name="T11" fmla="*/ 93 h 693"/>
                <a:gd name="T12" fmla="*/ 1108 w 1171"/>
                <a:gd name="T13" fmla="*/ 93 h 693"/>
                <a:gd name="T14" fmla="*/ 1089 w 1171"/>
                <a:gd name="T15" fmla="*/ 140 h 693"/>
                <a:gd name="T16" fmla="*/ 1135 w 1171"/>
                <a:gd name="T17" fmla="*/ 215 h 693"/>
                <a:gd name="T18" fmla="*/ 1171 w 1171"/>
                <a:gd name="T19" fmla="*/ 223 h 693"/>
                <a:gd name="T20" fmla="*/ 1165 w 1171"/>
                <a:gd name="T21" fmla="*/ 690 h 693"/>
                <a:gd name="T22" fmla="*/ 669 w 1171"/>
                <a:gd name="T23" fmla="*/ 693 h 693"/>
                <a:gd name="T24" fmla="*/ 0 w 1171"/>
                <a:gd name="T25" fmla="*/ 659 h 693"/>
                <a:gd name="T26" fmla="*/ 42 w 1171"/>
                <a:gd name="T27" fmla="*/ 0 h 6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1"/>
                <a:gd name="T43" fmla="*/ 0 h 693"/>
                <a:gd name="T44" fmla="*/ 1171 w 1171"/>
                <a:gd name="T45" fmla="*/ 693 h 6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1" h="693">
                  <a:moveTo>
                    <a:pt x="42" y="0"/>
                  </a:moveTo>
                  <a:lnTo>
                    <a:pt x="478" y="28"/>
                  </a:lnTo>
                  <a:lnTo>
                    <a:pt x="1056" y="34"/>
                  </a:lnTo>
                  <a:lnTo>
                    <a:pt x="1089" y="65"/>
                  </a:lnTo>
                  <a:lnTo>
                    <a:pt x="1105" y="59"/>
                  </a:lnTo>
                  <a:lnTo>
                    <a:pt x="1128" y="93"/>
                  </a:lnTo>
                  <a:lnTo>
                    <a:pt x="1108" y="93"/>
                  </a:lnTo>
                  <a:lnTo>
                    <a:pt x="1089" y="140"/>
                  </a:lnTo>
                  <a:lnTo>
                    <a:pt x="1135" y="215"/>
                  </a:lnTo>
                  <a:lnTo>
                    <a:pt x="1171" y="223"/>
                  </a:lnTo>
                  <a:lnTo>
                    <a:pt x="1165" y="690"/>
                  </a:lnTo>
                  <a:lnTo>
                    <a:pt x="669" y="693"/>
                  </a:lnTo>
                  <a:lnTo>
                    <a:pt x="0" y="65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58" name="Freeform 236"/>
            <p:cNvSpPr>
              <a:spLocks/>
            </p:cNvSpPr>
            <p:nvPr/>
          </p:nvSpPr>
          <p:spPr bwMode="auto">
            <a:xfrm>
              <a:off x="3082" y="3193"/>
              <a:ext cx="1361" cy="776"/>
            </a:xfrm>
            <a:custGeom>
              <a:avLst/>
              <a:gdLst>
                <a:gd name="T0" fmla="*/ 8 w 1361"/>
                <a:gd name="T1" fmla="*/ 0 h 776"/>
                <a:gd name="T2" fmla="*/ 158 w 1361"/>
                <a:gd name="T3" fmla="*/ 12 h 776"/>
                <a:gd name="T4" fmla="*/ 828 w 1361"/>
                <a:gd name="T5" fmla="*/ 46 h 776"/>
                <a:gd name="T6" fmla="*/ 1325 w 1361"/>
                <a:gd name="T7" fmla="*/ 42 h 776"/>
                <a:gd name="T8" fmla="*/ 1331 w 1361"/>
                <a:gd name="T9" fmla="*/ 157 h 776"/>
                <a:gd name="T10" fmla="*/ 1361 w 1361"/>
                <a:gd name="T11" fmla="*/ 400 h 776"/>
                <a:gd name="T12" fmla="*/ 1355 w 1361"/>
                <a:gd name="T13" fmla="*/ 776 h 776"/>
                <a:gd name="T14" fmla="*/ 1249 w 1361"/>
                <a:gd name="T15" fmla="*/ 712 h 776"/>
                <a:gd name="T16" fmla="*/ 1130 w 1361"/>
                <a:gd name="T17" fmla="*/ 736 h 776"/>
                <a:gd name="T18" fmla="*/ 1045 w 1361"/>
                <a:gd name="T19" fmla="*/ 764 h 776"/>
                <a:gd name="T20" fmla="*/ 922 w 1361"/>
                <a:gd name="T21" fmla="*/ 767 h 776"/>
                <a:gd name="T22" fmla="*/ 828 w 1361"/>
                <a:gd name="T23" fmla="*/ 705 h 776"/>
                <a:gd name="T24" fmla="*/ 804 w 1361"/>
                <a:gd name="T25" fmla="*/ 736 h 776"/>
                <a:gd name="T26" fmla="*/ 658 w 1361"/>
                <a:gd name="T27" fmla="*/ 665 h 776"/>
                <a:gd name="T28" fmla="*/ 587 w 1361"/>
                <a:gd name="T29" fmla="*/ 647 h 776"/>
                <a:gd name="T30" fmla="*/ 551 w 1361"/>
                <a:gd name="T31" fmla="*/ 609 h 776"/>
                <a:gd name="T32" fmla="*/ 508 w 1361"/>
                <a:gd name="T33" fmla="*/ 606 h 776"/>
                <a:gd name="T34" fmla="*/ 460 w 1361"/>
                <a:gd name="T35" fmla="*/ 562 h 776"/>
                <a:gd name="T36" fmla="*/ 477 w 1361"/>
                <a:gd name="T37" fmla="*/ 144 h 776"/>
                <a:gd name="T38" fmla="*/ 0 w 1361"/>
                <a:gd name="T39" fmla="*/ 114 h 776"/>
                <a:gd name="T40" fmla="*/ 8 w 1361"/>
                <a:gd name="T41" fmla="*/ 0 h 7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61"/>
                <a:gd name="T64" fmla="*/ 0 h 776"/>
                <a:gd name="T65" fmla="*/ 1361 w 1361"/>
                <a:gd name="T66" fmla="*/ 776 h 7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61" h="776">
                  <a:moveTo>
                    <a:pt x="8" y="0"/>
                  </a:moveTo>
                  <a:lnTo>
                    <a:pt x="158" y="12"/>
                  </a:lnTo>
                  <a:lnTo>
                    <a:pt x="828" y="46"/>
                  </a:lnTo>
                  <a:lnTo>
                    <a:pt x="1325" y="42"/>
                  </a:lnTo>
                  <a:lnTo>
                    <a:pt x="1331" y="157"/>
                  </a:lnTo>
                  <a:lnTo>
                    <a:pt x="1361" y="400"/>
                  </a:lnTo>
                  <a:lnTo>
                    <a:pt x="1355" y="776"/>
                  </a:lnTo>
                  <a:lnTo>
                    <a:pt x="1249" y="712"/>
                  </a:lnTo>
                  <a:lnTo>
                    <a:pt x="1130" y="736"/>
                  </a:lnTo>
                  <a:lnTo>
                    <a:pt x="1045" y="764"/>
                  </a:lnTo>
                  <a:lnTo>
                    <a:pt x="922" y="767"/>
                  </a:lnTo>
                  <a:lnTo>
                    <a:pt x="828" y="705"/>
                  </a:lnTo>
                  <a:lnTo>
                    <a:pt x="804" y="736"/>
                  </a:lnTo>
                  <a:lnTo>
                    <a:pt x="658" y="665"/>
                  </a:lnTo>
                  <a:lnTo>
                    <a:pt x="587" y="647"/>
                  </a:lnTo>
                  <a:lnTo>
                    <a:pt x="551" y="609"/>
                  </a:lnTo>
                  <a:lnTo>
                    <a:pt x="508" y="606"/>
                  </a:lnTo>
                  <a:lnTo>
                    <a:pt x="460" y="562"/>
                  </a:lnTo>
                  <a:lnTo>
                    <a:pt x="477" y="144"/>
                  </a:lnTo>
                  <a:lnTo>
                    <a:pt x="0" y="114"/>
                  </a:lnTo>
                  <a:lnTo>
                    <a:pt x="8" y="0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59" name="Freeform 235"/>
            <p:cNvSpPr>
              <a:spLocks/>
            </p:cNvSpPr>
            <p:nvPr/>
          </p:nvSpPr>
          <p:spPr bwMode="auto">
            <a:xfrm>
              <a:off x="4035" y="568"/>
              <a:ext cx="1027" cy="1257"/>
            </a:xfrm>
            <a:custGeom>
              <a:avLst/>
              <a:gdLst>
                <a:gd name="T0" fmla="*/ 6 w 1027"/>
                <a:gd name="T1" fmla="*/ 237 h 1257"/>
                <a:gd name="T2" fmla="*/ 48 w 1027"/>
                <a:gd name="T3" fmla="*/ 387 h 1257"/>
                <a:gd name="T4" fmla="*/ 52 w 1027"/>
                <a:gd name="T5" fmla="*/ 572 h 1257"/>
                <a:gd name="T6" fmla="*/ 79 w 1027"/>
                <a:gd name="T7" fmla="*/ 723 h 1257"/>
                <a:gd name="T8" fmla="*/ 45 w 1027"/>
                <a:gd name="T9" fmla="*/ 799 h 1257"/>
                <a:gd name="T10" fmla="*/ 97 w 1027"/>
                <a:gd name="T11" fmla="*/ 856 h 1257"/>
                <a:gd name="T12" fmla="*/ 94 w 1027"/>
                <a:gd name="T13" fmla="*/ 1257 h 1257"/>
                <a:gd name="T14" fmla="*/ 844 w 1027"/>
                <a:gd name="T15" fmla="*/ 1241 h 1257"/>
                <a:gd name="T16" fmla="*/ 832 w 1027"/>
                <a:gd name="T17" fmla="*/ 1161 h 1257"/>
                <a:gd name="T18" fmla="*/ 750 w 1027"/>
                <a:gd name="T19" fmla="*/ 1093 h 1257"/>
                <a:gd name="T20" fmla="*/ 712 w 1027"/>
                <a:gd name="T21" fmla="*/ 1044 h 1257"/>
                <a:gd name="T22" fmla="*/ 610 w 1027"/>
                <a:gd name="T23" fmla="*/ 973 h 1257"/>
                <a:gd name="T24" fmla="*/ 613 w 1027"/>
                <a:gd name="T25" fmla="*/ 859 h 1257"/>
                <a:gd name="T26" fmla="*/ 591 w 1027"/>
                <a:gd name="T27" fmla="*/ 781 h 1257"/>
                <a:gd name="T28" fmla="*/ 673 w 1027"/>
                <a:gd name="T29" fmla="*/ 671 h 1257"/>
                <a:gd name="T30" fmla="*/ 667 w 1027"/>
                <a:gd name="T31" fmla="*/ 559 h 1257"/>
                <a:gd name="T32" fmla="*/ 805 w 1027"/>
                <a:gd name="T33" fmla="*/ 445 h 1257"/>
                <a:gd name="T34" fmla="*/ 838 w 1027"/>
                <a:gd name="T35" fmla="*/ 380 h 1257"/>
                <a:gd name="T36" fmla="*/ 1027 w 1027"/>
                <a:gd name="T37" fmla="*/ 268 h 1257"/>
                <a:gd name="T38" fmla="*/ 942 w 1027"/>
                <a:gd name="T39" fmla="*/ 229 h 1257"/>
                <a:gd name="T40" fmla="*/ 868 w 1027"/>
                <a:gd name="T41" fmla="*/ 237 h 1257"/>
                <a:gd name="T42" fmla="*/ 853 w 1027"/>
                <a:gd name="T43" fmla="*/ 207 h 1257"/>
                <a:gd name="T44" fmla="*/ 715 w 1027"/>
                <a:gd name="T45" fmla="*/ 205 h 1257"/>
                <a:gd name="T46" fmla="*/ 624 w 1027"/>
                <a:gd name="T47" fmla="*/ 174 h 1257"/>
                <a:gd name="T48" fmla="*/ 435 w 1027"/>
                <a:gd name="T49" fmla="*/ 151 h 1257"/>
                <a:gd name="T50" fmla="*/ 407 w 1027"/>
                <a:gd name="T51" fmla="*/ 114 h 1257"/>
                <a:gd name="T52" fmla="*/ 329 w 1027"/>
                <a:gd name="T53" fmla="*/ 82 h 1257"/>
                <a:gd name="T54" fmla="*/ 316 w 1027"/>
                <a:gd name="T55" fmla="*/ 0 h 1257"/>
                <a:gd name="T56" fmla="*/ 270 w 1027"/>
                <a:gd name="T57" fmla="*/ 0 h 1257"/>
                <a:gd name="T58" fmla="*/ 270 w 1027"/>
                <a:gd name="T59" fmla="*/ 59 h 1257"/>
                <a:gd name="T60" fmla="*/ 0 w 1027"/>
                <a:gd name="T61" fmla="*/ 59 h 1257"/>
                <a:gd name="T62" fmla="*/ 6 w 1027"/>
                <a:gd name="T63" fmla="*/ 237 h 12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27"/>
                <a:gd name="T97" fmla="*/ 0 h 1257"/>
                <a:gd name="T98" fmla="*/ 1027 w 1027"/>
                <a:gd name="T99" fmla="*/ 1257 h 12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27" h="1257">
                  <a:moveTo>
                    <a:pt x="6" y="237"/>
                  </a:moveTo>
                  <a:lnTo>
                    <a:pt x="48" y="387"/>
                  </a:lnTo>
                  <a:lnTo>
                    <a:pt x="52" y="572"/>
                  </a:lnTo>
                  <a:lnTo>
                    <a:pt x="79" y="723"/>
                  </a:lnTo>
                  <a:lnTo>
                    <a:pt x="45" y="799"/>
                  </a:lnTo>
                  <a:lnTo>
                    <a:pt x="97" y="856"/>
                  </a:lnTo>
                  <a:lnTo>
                    <a:pt x="94" y="1257"/>
                  </a:lnTo>
                  <a:lnTo>
                    <a:pt x="844" y="1241"/>
                  </a:lnTo>
                  <a:lnTo>
                    <a:pt x="832" y="1161"/>
                  </a:lnTo>
                  <a:lnTo>
                    <a:pt x="750" y="1093"/>
                  </a:lnTo>
                  <a:lnTo>
                    <a:pt x="712" y="1044"/>
                  </a:lnTo>
                  <a:lnTo>
                    <a:pt x="610" y="973"/>
                  </a:lnTo>
                  <a:lnTo>
                    <a:pt x="613" y="859"/>
                  </a:lnTo>
                  <a:lnTo>
                    <a:pt x="591" y="781"/>
                  </a:lnTo>
                  <a:lnTo>
                    <a:pt x="673" y="671"/>
                  </a:lnTo>
                  <a:lnTo>
                    <a:pt x="667" y="559"/>
                  </a:lnTo>
                  <a:lnTo>
                    <a:pt x="805" y="445"/>
                  </a:lnTo>
                  <a:lnTo>
                    <a:pt x="838" y="380"/>
                  </a:lnTo>
                  <a:lnTo>
                    <a:pt x="1027" y="268"/>
                  </a:lnTo>
                  <a:lnTo>
                    <a:pt x="942" y="229"/>
                  </a:lnTo>
                  <a:lnTo>
                    <a:pt x="868" y="237"/>
                  </a:lnTo>
                  <a:lnTo>
                    <a:pt x="853" y="207"/>
                  </a:lnTo>
                  <a:lnTo>
                    <a:pt x="715" y="205"/>
                  </a:lnTo>
                  <a:lnTo>
                    <a:pt x="624" y="174"/>
                  </a:lnTo>
                  <a:lnTo>
                    <a:pt x="435" y="151"/>
                  </a:lnTo>
                  <a:lnTo>
                    <a:pt x="407" y="114"/>
                  </a:lnTo>
                  <a:lnTo>
                    <a:pt x="329" y="82"/>
                  </a:lnTo>
                  <a:lnTo>
                    <a:pt x="316" y="0"/>
                  </a:lnTo>
                  <a:lnTo>
                    <a:pt x="270" y="0"/>
                  </a:lnTo>
                  <a:lnTo>
                    <a:pt x="270" y="59"/>
                  </a:lnTo>
                  <a:lnTo>
                    <a:pt x="0" y="59"/>
                  </a:lnTo>
                  <a:lnTo>
                    <a:pt x="6" y="237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rnd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EBAC4B">
                        <a:shade val="20000"/>
                        <a:satMod val="200000"/>
                      </a:srgbClr>
                    </a:gs>
                    <a:gs pos="78000">
                      <a:srgbClr val="EBAC4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BAC4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60" name="Freeform 234"/>
            <p:cNvSpPr>
              <a:spLocks/>
            </p:cNvSpPr>
            <p:nvPr/>
          </p:nvSpPr>
          <p:spPr bwMode="auto">
            <a:xfrm>
              <a:off x="4112" y="1796"/>
              <a:ext cx="939" cy="682"/>
            </a:xfrm>
            <a:custGeom>
              <a:avLst/>
              <a:gdLst>
                <a:gd name="T0" fmla="*/ 3 w 939"/>
                <a:gd name="T1" fmla="*/ 65 h 682"/>
                <a:gd name="T2" fmla="*/ 18 w 939"/>
                <a:gd name="T3" fmla="*/ 106 h 682"/>
                <a:gd name="T4" fmla="*/ 7 w 939"/>
                <a:gd name="T5" fmla="*/ 143 h 682"/>
                <a:gd name="T6" fmla="*/ 18 w 939"/>
                <a:gd name="T7" fmla="*/ 239 h 682"/>
                <a:gd name="T8" fmla="*/ 62 w 939"/>
                <a:gd name="T9" fmla="*/ 374 h 682"/>
                <a:gd name="T10" fmla="*/ 62 w 939"/>
                <a:gd name="T11" fmla="*/ 414 h 682"/>
                <a:gd name="T12" fmla="*/ 92 w 939"/>
                <a:gd name="T13" fmla="*/ 479 h 682"/>
                <a:gd name="T14" fmla="*/ 106 w 939"/>
                <a:gd name="T15" fmla="*/ 581 h 682"/>
                <a:gd name="T16" fmla="*/ 98 w 939"/>
                <a:gd name="T17" fmla="*/ 612 h 682"/>
                <a:gd name="T18" fmla="*/ 116 w 939"/>
                <a:gd name="T19" fmla="*/ 644 h 682"/>
                <a:gd name="T20" fmla="*/ 726 w 939"/>
                <a:gd name="T21" fmla="*/ 630 h 682"/>
                <a:gd name="T22" fmla="*/ 769 w 939"/>
                <a:gd name="T23" fmla="*/ 682 h 682"/>
                <a:gd name="T24" fmla="*/ 833 w 939"/>
                <a:gd name="T25" fmla="*/ 528 h 682"/>
                <a:gd name="T26" fmla="*/ 812 w 939"/>
                <a:gd name="T27" fmla="*/ 469 h 682"/>
                <a:gd name="T28" fmla="*/ 921 w 939"/>
                <a:gd name="T29" fmla="*/ 377 h 682"/>
                <a:gd name="T30" fmla="*/ 939 w 939"/>
                <a:gd name="T31" fmla="*/ 309 h 682"/>
                <a:gd name="T32" fmla="*/ 863 w 939"/>
                <a:gd name="T33" fmla="*/ 210 h 682"/>
                <a:gd name="T34" fmla="*/ 785 w 939"/>
                <a:gd name="T35" fmla="*/ 109 h 682"/>
                <a:gd name="T36" fmla="*/ 769 w 939"/>
                <a:gd name="T37" fmla="*/ 0 h 682"/>
                <a:gd name="T38" fmla="*/ 21 w 939"/>
                <a:gd name="T39" fmla="*/ 17 h 682"/>
                <a:gd name="T40" fmla="*/ 0 w 939"/>
                <a:gd name="T41" fmla="*/ 13 h 682"/>
                <a:gd name="T42" fmla="*/ 3 w 939"/>
                <a:gd name="T43" fmla="*/ 65 h 6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9"/>
                <a:gd name="T67" fmla="*/ 0 h 682"/>
                <a:gd name="T68" fmla="*/ 939 w 939"/>
                <a:gd name="T69" fmla="*/ 682 h 6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9" h="682">
                  <a:moveTo>
                    <a:pt x="3" y="65"/>
                  </a:moveTo>
                  <a:lnTo>
                    <a:pt x="18" y="106"/>
                  </a:lnTo>
                  <a:lnTo>
                    <a:pt x="7" y="143"/>
                  </a:lnTo>
                  <a:lnTo>
                    <a:pt x="18" y="239"/>
                  </a:lnTo>
                  <a:lnTo>
                    <a:pt x="62" y="374"/>
                  </a:lnTo>
                  <a:lnTo>
                    <a:pt x="62" y="414"/>
                  </a:lnTo>
                  <a:lnTo>
                    <a:pt x="92" y="479"/>
                  </a:lnTo>
                  <a:lnTo>
                    <a:pt x="106" y="581"/>
                  </a:lnTo>
                  <a:lnTo>
                    <a:pt x="98" y="612"/>
                  </a:lnTo>
                  <a:lnTo>
                    <a:pt x="116" y="644"/>
                  </a:lnTo>
                  <a:lnTo>
                    <a:pt x="726" y="630"/>
                  </a:lnTo>
                  <a:lnTo>
                    <a:pt x="769" y="682"/>
                  </a:lnTo>
                  <a:lnTo>
                    <a:pt x="833" y="528"/>
                  </a:lnTo>
                  <a:lnTo>
                    <a:pt x="812" y="469"/>
                  </a:lnTo>
                  <a:lnTo>
                    <a:pt x="921" y="377"/>
                  </a:lnTo>
                  <a:lnTo>
                    <a:pt x="939" y="309"/>
                  </a:lnTo>
                  <a:lnTo>
                    <a:pt x="863" y="210"/>
                  </a:lnTo>
                  <a:lnTo>
                    <a:pt x="785" y="109"/>
                  </a:lnTo>
                  <a:lnTo>
                    <a:pt x="769" y="0"/>
                  </a:lnTo>
                  <a:lnTo>
                    <a:pt x="21" y="17"/>
                  </a:lnTo>
                  <a:lnTo>
                    <a:pt x="0" y="13"/>
                  </a:lnTo>
                  <a:lnTo>
                    <a:pt x="3" y="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61" name="Freeform 233"/>
            <p:cNvSpPr>
              <a:spLocks/>
            </p:cNvSpPr>
            <p:nvPr/>
          </p:nvSpPr>
          <p:spPr bwMode="auto">
            <a:xfrm>
              <a:off x="4230" y="2426"/>
              <a:ext cx="1047" cy="1000"/>
            </a:xfrm>
            <a:custGeom>
              <a:avLst/>
              <a:gdLst>
                <a:gd name="T0" fmla="*/ 63 w 1047"/>
                <a:gd name="T1" fmla="*/ 144 h 1000"/>
                <a:gd name="T2" fmla="*/ 96 w 1047"/>
                <a:gd name="T3" fmla="*/ 176 h 1000"/>
                <a:gd name="T4" fmla="*/ 112 w 1047"/>
                <a:gd name="T5" fmla="*/ 169 h 1000"/>
                <a:gd name="T6" fmla="*/ 135 w 1047"/>
                <a:gd name="T7" fmla="*/ 203 h 1000"/>
                <a:gd name="T8" fmla="*/ 115 w 1047"/>
                <a:gd name="T9" fmla="*/ 203 h 1000"/>
                <a:gd name="T10" fmla="*/ 96 w 1047"/>
                <a:gd name="T11" fmla="*/ 250 h 1000"/>
                <a:gd name="T12" fmla="*/ 142 w 1047"/>
                <a:gd name="T13" fmla="*/ 325 h 1000"/>
                <a:gd name="T14" fmla="*/ 179 w 1047"/>
                <a:gd name="T15" fmla="*/ 333 h 1000"/>
                <a:gd name="T16" fmla="*/ 173 w 1047"/>
                <a:gd name="T17" fmla="*/ 799 h 1000"/>
                <a:gd name="T18" fmla="*/ 179 w 1047"/>
                <a:gd name="T19" fmla="*/ 914 h 1000"/>
                <a:gd name="T20" fmla="*/ 874 w 1047"/>
                <a:gd name="T21" fmla="*/ 889 h 1000"/>
                <a:gd name="T22" fmla="*/ 883 w 1047"/>
                <a:gd name="T23" fmla="*/ 957 h 1000"/>
                <a:gd name="T24" fmla="*/ 853 w 1047"/>
                <a:gd name="T25" fmla="*/ 1000 h 1000"/>
                <a:gd name="T26" fmla="*/ 959 w 1047"/>
                <a:gd name="T27" fmla="*/ 994 h 1000"/>
                <a:gd name="T28" fmla="*/ 978 w 1047"/>
                <a:gd name="T29" fmla="*/ 957 h 1000"/>
                <a:gd name="T30" fmla="*/ 978 w 1047"/>
                <a:gd name="T31" fmla="*/ 914 h 1000"/>
                <a:gd name="T32" fmla="*/ 1005 w 1047"/>
                <a:gd name="T33" fmla="*/ 884 h 1000"/>
                <a:gd name="T34" fmla="*/ 1011 w 1047"/>
                <a:gd name="T35" fmla="*/ 850 h 1000"/>
                <a:gd name="T36" fmla="*/ 1039 w 1047"/>
                <a:gd name="T37" fmla="*/ 846 h 1000"/>
                <a:gd name="T38" fmla="*/ 1047 w 1047"/>
                <a:gd name="T39" fmla="*/ 778 h 1000"/>
                <a:gd name="T40" fmla="*/ 1009 w 1047"/>
                <a:gd name="T41" fmla="*/ 768 h 1000"/>
                <a:gd name="T42" fmla="*/ 984 w 1047"/>
                <a:gd name="T43" fmla="*/ 720 h 1000"/>
                <a:gd name="T44" fmla="*/ 945 w 1047"/>
                <a:gd name="T45" fmla="*/ 600 h 1000"/>
                <a:gd name="T46" fmla="*/ 902 w 1047"/>
                <a:gd name="T47" fmla="*/ 583 h 1000"/>
                <a:gd name="T48" fmla="*/ 853 w 1047"/>
                <a:gd name="T49" fmla="*/ 538 h 1000"/>
                <a:gd name="T50" fmla="*/ 833 w 1047"/>
                <a:gd name="T51" fmla="*/ 476 h 1000"/>
                <a:gd name="T52" fmla="*/ 863 w 1047"/>
                <a:gd name="T53" fmla="*/ 380 h 1000"/>
                <a:gd name="T54" fmla="*/ 838 w 1047"/>
                <a:gd name="T55" fmla="*/ 361 h 1000"/>
                <a:gd name="T56" fmla="*/ 778 w 1047"/>
                <a:gd name="T57" fmla="*/ 361 h 1000"/>
                <a:gd name="T58" fmla="*/ 765 w 1047"/>
                <a:gd name="T59" fmla="*/ 302 h 1000"/>
                <a:gd name="T60" fmla="*/ 665 w 1047"/>
                <a:gd name="T61" fmla="*/ 185 h 1000"/>
                <a:gd name="T62" fmla="*/ 641 w 1047"/>
                <a:gd name="T63" fmla="*/ 89 h 1000"/>
                <a:gd name="T64" fmla="*/ 652 w 1047"/>
                <a:gd name="T65" fmla="*/ 52 h 1000"/>
                <a:gd name="T66" fmla="*/ 609 w 1047"/>
                <a:gd name="T67" fmla="*/ 0 h 1000"/>
                <a:gd name="T68" fmla="*/ 0 w 1047"/>
                <a:gd name="T69" fmla="*/ 15 h 1000"/>
                <a:gd name="T70" fmla="*/ 63 w 1047"/>
                <a:gd name="T71" fmla="*/ 144 h 1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7"/>
                <a:gd name="T109" fmla="*/ 0 h 1000"/>
                <a:gd name="T110" fmla="*/ 1047 w 1047"/>
                <a:gd name="T111" fmla="*/ 1000 h 1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7" h="1000">
                  <a:moveTo>
                    <a:pt x="63" y="144"/>
                  </a:moveTo>
                  <a:lnTo>
                    <a:pt x="96" y="176"/>
                  </a:lnTo>
                  <a:lnTo>
                    <a:pt x="112" y="169"/>
                  </a:lnTo>
                  <a:lnTo>
                    <a:pt x="135" y="203"/>
                  </a:lnTo>
                  <a:lnTo>
                    <a:pt x="115" y="203"/>
                  </a:lnTo>
                  <a:lnTo>
                    <a:pt x="96" y="250"/>
                  </a:lnTo>
                  <a:lnTo>
                    <a:pt x="142" y="325"/>
                  </a:lnTo>
                  <a:lnTo>
                    <a:pt x="179" y="333"/>
                  </a:lnTo>
                  <a:lnTo>
                    <a:pt x="173" y="799"/>
                  </a:lnTo>
                  <a:lnTo>
                    <a:pt x="179" y="914"/>
                  </a:lnTo>
                  <a:lnTo>
                    <a:pt x="874" y="889"/>
                  </a:lnTo>
                  <a:lnTo>
                    <a:pt x="883" y="957"/>
                  </a:lnTo>
                  <a:lnTo>
                    <a:pt x="853" y="1000"/>
                  </a:lnTo>
                  <a:lnTo>
                    <a:pt x="959" y="994"/>
                  </a:lnTo>
                  <a:lnTo>
                    <a:pt x="978" y="957"/>
                  </a:lnTo>
                  <a:lnTo>
                    <a:pt x="978" y="914"/>
                  </a:lnTo>
                  <a:lnTo>
                    <a:pt x="1005" y="884"/>
                  </a:lnTo>
                  <a:lnTo>
                    <a:pt x="1011" y="850"/>
                  </a:lnTo>
                  <a:lnTo>
                    <a:pt x="1039" y="846"/>
                  </a:lnTo>
                  <a:lnTo>
                    <a:pt x="1047" y="778"/>
                  </a:lnTo>
                  <a:lnTo>
                    <a:pt x="1009" y="768"/>
                  </a:lnTo>
                  <a:lnTo>
                    <a:pt x="984" y="720"/>
                  </a:lnTo>
                  <a:lnTo>
                    <a:pt x="945" y="600"/>
                  </a:lnTo>
                  <a:lnTo>
                    <a:pt x="902" y="583"/>
                  </a:lnTo>
                  <a:lnTo>
                    <a:pt x="853" y="538"/>
                  </a:lnTo>
                  <a:lnTo>
                    <a:pt x="833" y="476"/>
                  </a:lnTo>
                  <a:lnTo>
                    <a:pt x="863" y="380"/>
                  </a:lnTo>
                  <a:lnTo>
                    <a:pt x="838" y="361"/>
                  </a:lnTo>
                  <a:lnTo>
                    <a:pt x="778" y="361"/>
                  </a:lnTo>
                  <a:lnTo>
                    <a:pt x="765" y="302"/>
                  </a:lnTo>
                  <a:lnTo>
                    <a:pt x="665" y="185"/>
                  </a:lnTo>
                  <a:lnTo>
                    <a:pt x="641" y="89"/>
                  </a:lnTo>
                  <a:lnTo>
                    <a:pt x="652" y="52"/>
                  </a:lnTo>
                  <a:lnTo>
                    <a:pt x="609" y="0"/>
                  </a:lnTo>
                  <a:lnTo>
                    <a:pt x="0" y="15"/>
                  </a:lnTo>
                  <a:lnTo>
                    <a:pt x="63" y="14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62" name="Freeform 232"/>
            <p:cNvSpPr>
              <a:spLocks/>
            </p:cNvSpPr>
            <p:nvPr/>
          </p:nvSpPr>
          <p:spPr bwMode="auto">
            <a:xfrm>
              <a:off x="4408" y="3314"/>
              <a:ext cx="794" cy="780"/>
            </a:xfrm>
            <a:custGeom>
              <a:avLst/>
              <a:gdLst>
                <a:gd name="T0" fmla="*/ 30 w 794"/>
                <a:gd name="T1" fmla="*/ 269 h 780"/>
                <a:gd name="T2" fmla="*/ 25 w 794"/>
                <a:gd name="T3" fmla="*/ 645 h 780"/>
                <a:gd name="T4" fmla="*/ 42 w 794"/>
                <a:gd name="T5" fmla="*/ 666 h 780"/>
                <a:gd name="T6" fmla="*/ 99 w 794"/>
                <a:gd name="T7" fmla="*/ 666 h 780"/>
                <a:gd name="T8" fmla="*/ 101 w 794"/>
                <a:gd name="T9" fmla="*/ 780 h 780"/>
                <a:gd name="T10" fmla="*/ 572 w 794"/>
                <a:gd name="T11" fmla="*/ 773 h 780"/>
                <a:gd name="T12" fmla="*/ 565 w 794"/>
                <a:gd name="T13" fmla="*/ 656 h 780"/>
                <a:gd name="T14" fmla="*/ 602 w 794"/>
                <a:gd name="T15" fmla="*/ 527 h 780"/>
                <a:gd name="T16" fmla="*/ 663 w 794"/>
                <a:gd name="T17" fmla="*/ 438 h 780"/>
                <a:gd name="T18" fmla="*/ 657 w 794"/>
                <a:gd name="T19" fmla="*/ 414 h 780"/>
                <a:gd name="T20" fmla="*/ 702 w 794"/>
                <a:gd name="T21" fmla="*/ 331 h 780"/>
                <a:gd name="T22" fmla="*/ 726 w 794"/>
                <a:gd name="T23" fmla="*/ 242 h 780"/>
                <a:gd name="T24" fmla="*/ 718 w 794"/>
                <a:gd name="T25" fmla="*/ 235 h 780"/>
                <a:gd name="T26" fmla="*/ 757 w 794"/>
                <a:gd name="T27" fmla="*/ 201 h 780"/>
                <a:gd name="T28" fmla="*/ 794 w 794"/>
                <a:gd name="T29" fmla="*/ 123 h 780"/>
                <a:gd name="T30" fmla="*/ 781 w 794"/>
                <a:gd name="T31" fmla="*/ 106 h 780"/>
                <a:gd name="T32" fmla="*/ 674 w 794"/>
                <a:gd name="T33" fmla="*/ 112 h 780"/>
                <a:gd name="T34" fmla="*/ 704 w 794"/>
                <a:gd name="T35" fmla="*/ 69 h 780"/>
                <a:gd name="T36" fmla="*/ 696 w 794"/>
                <a:gd name="T37" fmla="*/ 0 h 780"/>
                <a:gd name="T38" fmla="*/ 0 w 794"/>
                <a:gd name="T39" fmla="*/ 26 h 780"/>
                <a:gd name="T40" fmla="*/ 30 w 794"/>
                <a:gd name="T41" fmla="*/ 269 h 7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4"/>
                <a:gd name="T64" fmla="*/ 0 h 780"/>
                <a:gd name="T65" fmla="*/ 794 w 794"/>
                <a:gd name="T66" fmla="*/ 780 h 7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4" h="780">
                  <a:moveTo>
                    <a:pt x="30" y="269"/>
                  </a:moveTo>
                  <a:lnTo>
                    <a:pt x="25" y="645"/>
                  </a:lnTo>
                  <a:lnTo>
                    <a:pt x="42" y="666"/>
                  </a:lnTo>
                  <a:lnTo>
                    <a:pt x="99" y="666"/>
                  </a:lnTo>
                  <a:lnTo>
                    <a:pt x="101" y="780"/>
                  </a:lnTo>
                  <a:lnTo>
                    <a:pt x="572" y="773"/>
                  </a:lnTo>
                  <a:lnTo>
                    <a:pt x="565" y="656"/>
                  </a:lnTo>
                  <a:lnTo>
                    <a:pt x="602" y="527"/>
                  </a:lnTo>
                  <a:lnTo>
                    <a:pt x="663" y="438"/>
                  </a:lnTo>
                  <a:lnTo>
                    <a:pt x="657" y="414"/>
                  </a:lnTo>
                  <a:lnTo>
                    <a:pt x="702" y="331"/>
                  </a:lnTo>
                  <a:lnTo>
                    <a:pt x="726" y="242"/>
                  </a:lnTo>
                  <a:lnTo>
                    <a:pt x="718" y="235"/>
                  </a:lnTo>
                  <a:lnTo>
                    <a:pt x="757" y="201"/>
                  </a:lnTo>
                  <a:lnTo>
                    <a:pt x="794" y="123"/>
                  </a:lnTo>
                  <a:lnTo>
                    <a:pt x="781" y="106"/>
                  </a:lnTo>
                  <a:lnTo>
                    <a:pt x="674" y="112"/>
                  </a:lnTo>
                  <a:lnTo>
                    <a:pt x="704" y="69"/>
                  </a:lnTo>
                  <a:lnTo>
                    <a:pt x="696" y="0"/>
                  </a:lnTo>
                  <a:lnTo>
                    <a:pt x="0" y="26"/>
                  </a:lnTo>
                  <a:lnTo>
                    <a:pt x="30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63" name="Freeform 231"/>
            <p:cNvSpPr>
              <a:spLocks/>
            </p:cNvSpPr>
            <p:nvPr/>
          </p:nvSpPr>
          <p:spPr bwMode="auto">
            <a:xfrm>
              <a:off x="4507" y="4084"/>
              <a:ext cx="899" cy="856"/>
            </a:xfrm>
            <a:custGeom>
              <a:avLst/>
              <a:gdLst>
                <a:gd name="T0" fmla="*/ 0 w 899"/>
                <a:gd name="T1" fmla="*/ 6 h 856"/>
                <a:gd name="T2" fmla="*/ 8 w 899"/>
                <a:gd name="T3" fmla="*/ 238 h 856"/>
                <a:gd name="T4" fmla="*/ 90 w 899"/>
                <a:gd name="T5" fmla="*/ 406 h 856"/>
                <a:gd name="T6" fmla="*/ 60 w 899"/>
                <a:gd name="T7" fmla="*/ 539 h 856"/>
                <a:gd name="T8" fmla="*/ 66 w 899"/>
                <a:gd name="T9" fmla="*/ 649 h 856"/>
                <a:gd name="T10" fmla="*/ 30 w 899"/>
                <a:gd name="T11" fmla="*/ 706 h 856"/>
                <a:gd name="T12" fmla="*/ 44 w 899"/>
                <a:gd name="T13" fmla="*/ 724 h 856"/>
                <a:gd name="T14" fmla="*/ 164 w 899"/>
                <a:gd name="T15" fmla="*/ 709 h 856"/>
                <a:gd name="T16" fmla="*/ 312 w 899"/>
                <a:gd name="T17" fmla="*/ 751 h 856"/>
                <a:gd name="T18" fmla="*/ 361 w 899"/>
                <a:gd name="T19" fmla="*/ 709 h 856"/>
                <a:gd name="T20" fmla="*/ 507 w 899"/>
                <a:gd name="T21" fmla="*/ 776 h 856"/>
                <a:gd name="T22" fmla="*/ 518 w 899"/>
                <a:gd name="T23" fmla="*/ 813 h 856"/>
                <a:gd name="T24" fmla="*/ 573 w 899"/>
                <a:gd name="T25" fmla="*/ 840 h 856"/>
                <a:gd name="T26" fmla="*/ 603 w 899"/>
                <a:gd name="T27" fmla="*/ 806 h 856"/>
                <a:gd name="T28" fmla="*/ 671 w 899"/>
                <a:gd name="T29" fmla="*/ 837 h 856"/>
                <a:gd name="T30" fmla="*/ 716 w 899"/>
                <a:gd name="T31" fmla="*/ 813 h 856"/>
                <a:gd name="T32" fmla="*/ 707 w 899"/>
                <a:gd name="T33" fmla="*/ 764 h 856"/>
                <a:gd name="T34" fmla="*/ 825 w 899"/>
                <a:gd name="T35" fmla="*/ 806 h 856"/>
                <a:gd name="T36" fmla="*/ 820 w 899"/>
                <a:gd name="T37" fmla="*/ 856 h 856"/>
                <a:gd name="T38" fmla="*/ 899 w 899"/>
                <a:gd name="T39" fmla="*/ 795 h 856"/>
                <a:gd name="T40" fmla="*/ 828 w 899"/>
                <a:gd name="T41" fmla="*/ 785 h 856"/>
                <a:gd name="T42" fmla="*/ 775 w 899"/>
                <a:gd name="T43" fmla="*/ 720 h 856"/>
                <a:gd name="T44" fmla="*/ 841 w 899"/>
                <a:gd name="T45" fmla="*/ 641 h 856"/>
                <a:gd name="T46" fmla="*/ 841 w 899"/>
                <a:gd name="T47" fmla="*/ 594 h 856"/>
                <a:gd name="T48" fmla="*/ 768 w 899"/>
                <a:gd name="T49" fmla="*/ 662 h 856"/>
                <a:gd name="T50" fmla="*/ 732 w 899"/>
                <a:gd name="T51" fmla="*/ 641 h 856"/>
                <a:gd name="T52" fmla="*/ 762 w 899"/>
                <a:gd name="T53" fmla="*/ 604 h 856"/>
                <a:gd name="T54" fmla="*/ 680 w 899"/>
                <a:gd name="T55" fmla="*/ 631 h 856"/>
                <a:gd name="T56" fmla="*/ 628 w 899"/>
                <a:gd name="T57" fmla="*/ 607 h 856"/>
                <a:gd name="T58" fmla="*/ 641 w 899"/>
                <a:gd name="T59" fmla="*/ 567 h 856"/>
                <a:gd name="T60" fmla="*/ 781 w 899"/>
                <a:gd name="T61" fmla="*/ 594 h 856"/>
                <a:gd name="T62" fmla="*/ 726 w 899"/>
                <a:gd name="T63" fmla="*/ 494 h 856"/>
                <a:gd name="T64" fmla="*/ 735 w 899"/>
                <a:gd name="T65" fmla="*/ 419 h 856"/>
                <a:gd name="T66" fmla="*/ 416 w 899"/>
                <a:gd name="T67" fmla="*/ 434 h 856"/>
                <a:gd name="T68" fmla="*/ 455 w 899"/>
                <a:gd name="T69" fmla="*/ 275 h 856"/>
                <a:gd name="T70" fmla="*/ 510 w 899"/>
                <a:gd name="T71" fmla="*/ 194 h 856"/>
                <a:gd name="T72" fmla="*/ 494 w 899"/>
                <a:gd name="T73" fmla="*/ 173 h 856"/>
                <a:gd name="T74" fmla="*/ 471 w 899"/>
                <a:gd name="T75" fmla="*/ 0 h 856"/>
                <a:gd name="T76" fmla="*/ 0 w 899"/>
                <a:gd name="T77" fmla="*/ 6 h 8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99"/>
                <a:gd name="T118" fmla="*/ 0 h 856"/>
                <a:gd name="T119" fmla="*/ 899 w 899"/>
                <a:gd name="T120" fmla="*/ 856 h 8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99" h="856">
                  <a:moveTo>
                    <a:pt x="0" y="6"/>
                  </a:moveTo>
                  <a:lnTo>
                    <a:pt x="8" y="238"/>
                  </a:lnTo>
                  <a:lnTo>
                    <a:pt x="90" y="406"/>
                  </a:lnTo>
                  <a:lnTo>
                    <a:pt x="60" y="539"/>
                  </a:lnTo>
                  <a:lnTo>
                    <a:pt x="66" y="649"/>
                  </a:lnTo>
                  <a:lnTo>
                    <a:pt x="30" y="706"/>
                  </a:lnTo>
                  <a:lnTo>
                    <a:pt x="44" y="724"/>
                  </a:lnTo>
                  <a:lnTo>
                    <a:pt x="164" y="709"/>
                  </a:lnTo>
                  <a:lnTo>
                    <a:pt x="312" y="751"/>
                  </a:lnTo>
                  <a:lnTo>
                    <a:pt x="361" y="709"/>
                  </a:lnTo>
                  <a:lnTo>
                    <a:pt x="507" y="776"/>
                  </a:lnTo>
                  <a:lnTo>
                    <a:pt x="518" y="813"/>
                  </a:lnTo>
                  <a:lnTo>
                    <a:pt x="573" y="840"/>
                  </a:lnTo>
                  <a:lnTo>
                    <a:pt x="603" y="806"/>
                  </a:lnTo>
                  <a:lnTo>
                    <a:pt x="671" y="837"/>
                  </a:lnTo>
                  <a:lnTo>
                    <a:pt x="716" y="813"/>
                  </a:lnTo>
                  <a:lnTo>
                    <a:pt x="707" y="764"/>
                  </a:lnTo>
                  <a:lnTo>
                    <a:pt x="825" y="806"/>
                  </a:lnTo>
                  <a:lnTo>
                    <a:pt x="820" y="856"/>
                  </a:lnTo>
                  <a:lnTo>
                    <a:pt x="899" y="795"/>
                  </a:lnTo>
                  <a:lnTo>
                    <a:pt x="828" y="785"/>
                  </a:lnTo>
                  <a:lnTo>
                    <a:pt x="775" y="720"/>
                  </a:lnTo>
                  <a:lnTo>
                    <a:pt x="841" y="641"/>
                  </a:lnTo>
                  <a:lnTo>
                    <a:pt x="841" y="594"/>
                  </a:lnTo>
                  <a:lnTo>
                    <a:pt x="768" y="662"/>
                  </a:lnTo>
                  <a:lnTo>
                    <a:pt x="732" y="641"/>
                  </a:lnTo>
                  <a:lnTo>
                    <a:pt x="762" y="604"/>
                  </a:lnTo>
                  <a:lnTo>
                    <a:pt x="680" y="631"/>
                  </a:lnTo>
                  <a:lnTo>
                    <a:pt x="628" y="607"/>
                  </a:lnTo>
                  <a:lnTo>
                    <a:pt x="641" y="567"/>
                  </a:lnTo>
                  <a:lnTo>
                    <a:pt x="781" y="594"/>
                  </a:lnTo>
                  <a:lnTo>
                    <a:pt x="726" y="494"/>
                  </a:lnTo>
                  <a:lnTo>
                    <a:pt x="735" y="419"/>
                  </a:lnTo>
                  <a:lnTo>
                    <a:pt x="416" y="434"/>
                  </a:lnTo>
                  <a:lnTo>
                    <a:pt x="455" y="275"/>
                  </a:lnTo>
                  <a:lnTo>
                    <a:pt x="510" y="194"/>
                  </a:lnTo>
                  <a:lnTo>
                    <a:pt x="494" y="173"/>
                  </a:lnTo>
                  <a:lnTo>
                    <a:pt x="47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64" name="Freeform 230"/>
            <p:cNvSpPr>
              <a:spLocks/>
            </p:cNvSpPr>
            <p:nvPr/>
          </p:nvSpPr>
          <p:spPr bwMode="auto">
            <a:xfrm>
              <a:off x="4953" y="911"/>
              <a:ext cx="894" cy="503"/>
            </a:xfrm>
            <a:custGeom>
              <a:avLst/>
              <a:gdLst>
                <a:gd name="T0" fmla="*/ 322 w 894"/>
                <a:gd name="T1" fmla="*/ 330 h 503"/>
                <a:gd name="T2" fmla="*/ 333 w 894"/>
                <a:gd name="T3" fmla="*/ 360 h 503"/>
                <a:gd name="T4" fmla="*/ 364 w 894"/>
                <a:gd name="T5" fmla="*/ 370 h 503"/>
                <a:gd name="T6" fmla="*/ 407 w 894"/>
                <a:gd name="T7" fmla="*/ 503 h 503"/>
                <a:gd name="T8" fmla="*/ 486 w 894"/>
                <a:gd name="T9" fmla="*/ 320 h 503"/>
                <a:gd name="T10" fmla="*/ 528 w 894"/>
                <a:gd name="T11" fmla="*/ 327 h 503"/>
                <a:gd name="T12" fmla="*/ 579 w 894"/>
                <a:gd name="T13" fmla="*/ 299 h 503"/>
                <a:gd name="T14" fmla="*/ 664 w 894"/>
                <a:gd name="T15" fmla="*/ 299 h 503"/>
                <a:gd name="T16" fmla="*/ 694 w 894"/>
                <a:gd name="T17" fmla="*/ 257 h 503"/>
                <a:gd name="T18" fmla="*/ 861 w 894"/>
                <a:gd name="T19" fmla="*/ 262 h 503"/>
                <a:gd name="T20" fmla="*/ 894 w 894"/>
                <a:gd name="T21" fmla="*/ 234 h 503"/>
                <a:gd name="T22" fmla="*/ 840 w 894"/>
                <a:gd name="T23" fmla="*/ 164 h 503"/>
                <a:gd name="T24" fmla="*/ 737 w 894"/>
                <a:gd name="T25" fmla="*/ 166 h 503"/>
                <a:gd name="T26" fmla="*/ 655 w 894"/>
                <a:gd name="T27" fmla="*/ 154 h 503"/>
                <a:gd name="T28" fmla="*/ 552 w 894"/>
                <a:gd name="T29" fmla="*/ 154 h 503"/>
                <a:gd name="T30" fmla="*/ 516 w 894"/>
                <a:gd name="T31" fmla="*/ 213 h 503"/>
                <a:gd name="T32" fmla="*/ 464 w 894"/>
                <a:gd name="T33" fmla="*/ 179 h 503"/>
                <a:gd name="T34" fmla="*/ 410 w 894"/>
                <a:gd name="T35" fmla="*/ 185 h 503"/>
                <a:gd name="T36" fmla="*/ 391 w 894"/>
                <a:gd name="T37" fmla="*/ 124 h 503"/>
                <a:gd name="T38" fmla="*/ 273 w 894"/>
                <a:gd name="T39" fmla="*/ 114 h 503"/>
                <a:gd name="T40" fmla="*/ 260 w 894"/>
                <a:gd name="T41" fmla="*/ 93 h 503"/>
                <a:gd name="T42" fmla="*/ 312 w 894"/>
                <a:gd name="T43" fmla="*/ 28 h 503"/>
                <a:gd name="T44" fmla="*/ 355 w 894"/>
                <a:gd name="T45" fmla="*/ 25 h 503"/>
                <a:gd name="T46" fmla="*/ 312 w 894"/>
                <a:gd name="T47" fmla="*/ 0 h 503"/>
                <a:gd name="T48" fmla="*/ 246 w 894"/>
                <a:gd name="T49" fmla="*/ 18 h 503"/>
                <a:gd name="T50" fmla="*/ 137 w 894"/>
                <a:gd name="T51" fmla="*/ 141 h 503"/>
                <a:gd name="T52" fmla="*/ 82 w 894"/>
                <a:gd name="T53" fmla="*/ 154 h 503"/>
                <a:gd name="T54" fmla="*/ 0 w 894"/>
                <a:gd name="T55" fmla="*/ 216 h 503"/>
                <a:gd name="T56" fmla="*/ 322 w 894"/>
                <a:gd name="T57" fmla="*/ 330 h 5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94"/>
                <a:gd name="T88" fmla="*/ 0 h 503"/>
                <a:gd name="T89" fmla="*/ 894 w 894"/>
                <a:gd name="T90" fmla="*/ 503 h 5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94" h="503">
                  <a:moveTo>
                    <a:pt x="322" y="330"/>
                  </a:moveTo>
                  <a:lnTo>
                    <a:pt x="333" y="360"/>
                  </a:lnTo>
                  <a:lnTo>
                    <a:pt x="364" y="370"/>
                  </a:lnTo>
                  <a:lnTo>
                    <a:pt x="407" y="503"/>
                  </a:lnTo>
                  <a:lnTo>
                    <a:pt x="486" y="320"/>
                  </a:lnTo>
                  <a:lnTo>
                    <a:pt x="528" y="327"/>
                  </a:lnTo>
                  <a:lnTo>
                    <a:pt x="579" y="299"/>
                  </a:lnTo>
                  <a:lnTo>
                    <a:pt x="664" y="299"/>
                  </a:lnTo>
                  <a:lnTo>
                    <a:pt x="694" y="257"/>
                  </a:lnTo>
                  <a:lnTo>
                    <a:pt x="861" y="262"/>
                  </a:lnTo>
                  <a:lnTo>
                    <a:pt x="894" y="234"/>
                  </a:lnTo>
                  <a:lnTo>
                    <a:pt x="840" y="164"/>
                  </a:lnTo>
                  <a:lnTo>
                    <a:pt x="737" y="166"/>
                  </a:lnTo>
                  <a:lnTo>
                    <a:pt x="655" y="154"/>
                  </a:lnTo>
                  <a:lnTo>
                    <a:pt x="552" y="154"/>
                  </a:lnTo>
                  <a:lnTo>
                    <a:pt x="516" y="213"/>
                  </a:lnTo>
                  <a:lnTo>
                    <a:pt x="464" y="179"/>
                  </a:lnTo>
                  <a:lnTo>
                    <a:pt x="410" y="185"/>
                  </a:lnTo>
                  <a:lnTo>
                    <a:pt x="391" y="124"/>
                  </a:lnTo>
                  <a:lnTo>
                    <a:pt x="273" y="114"/>
                  </a:lnTo>
                  <a:lnTo>
                    <a:pt x="260" y="93"/>
                  </a:lnTo>
                  <a:lnTo>
                    <a:pt x="312" y="28"/>
                  </a:lnTo>
                  <a:lnTo>
                    <a:pt x="355" y="25"/>
                  </a:lnTo>
                  <a:lnTo>
                    <a:pt x="312" y="0"/>
                  </a:lnTo>
                  <a:lnTo>
                    <a:pt x="246" y="18"/>
                  </a:lnTo>
                  <a:lnTo>
                    <a:pt x="137" y="141"/>
                  </a:lnTo>
                  <a:lnTo>
                    <a:pt x="82" y="154"/>
                  </a:lnTo>
                  <a:lnTo>
                    <a:pt x="0" y="216"/>
                  </a:lnTo>
                  <a:lnTo>
                    <a:pt x="322" y="330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65" name="Freeform 229"/>
            <p:cNvSpPr>
              <a:spLocks/>
            </p:cNvSpPr>
            <p:nvPr/>
          </p:nvSpPr>
          <p:spPr bwMode="auto">
            <a:xfrm>
              <a:off x="5579" y="1260"/>
              <a:ext cx="608" cy="909"/>
            </a:xfrm>
            <a:custGeom>
              <a:avLst/>
              <a:gdLst>
                <a:gd name="T0" fmla="*/ 69 w 608"/>
                <a:gd name="T1" fmla="*/ 755 h 909"/>
                <a:gd name="T2" fmla="*/ 60 w 608"/>
                <a:gd name="T3" fmla="*/ 602 h 909"/>
                <a:gd name="T4" fmla="*/ 8 w 608"/>
                <a:gd name="T5" fmla="*/ 491 h 909"/>
                <a:gd name="T6" fmla="*/ 30 w 608"/>
                <a:gd name="T7" fmla="*/ 259 h 909"/>
                <a:gd name="T8" fmla="*/ 118 w 608"/>
                <a:gd name="T9" fmla="*/ 139 h 909"/>
                <a:gd name="T10" fmla="*/ 112 w 608"/>
                <a:gd name="T11" fmla="*/ 228 h 909"/>
                <a:gd name="T12" fmla="*/ 139 w 608"/>
                <a:gd name="T13" fmla="*/ 210 h 909"/>
                <a:gd name="T14" fmla="*/ 139 w 608"/>
                <a:gd name="T15" fmla="*/ 135 h 909"/>
                <a:gd name="T16" fmla="*/ 173 w 608"/>
                <a:gd name="T17" fmla="*/ 93 h 909"/>
                <a:gd name="T18" fmla="*/ 183 w 608"/>
                <a:gd name="T19" fmla="*/ 12 h 909"/>
                <a:gd name="T20" fmla="*/ 213 w 608"/>
                <a:gd name="T21" fmla="*/ 0 h 909"/>
                <a:gd name="T22" fmla="*/ 397 w 608"/>
                <a:gd name="T23" fmla="*/ 70 h 909"/>
                <a:gd name="T24" fmla="*/ 413 w 608"/>
                <a:gd name="T25" fmla="*/ 130 h 909"/>
                <a:gd name="T26" fmla="*/ 438 w 608"/>
                <a:gd name="T27" fmla="*/ 186 h 909"/>
                <a:gd name="T28" fmla="*/ 443 w 608"/>
                <a:gd name="T29" fmla="*/ 285 h 909"/>
                <a:gd name="T30" fmla="*/ 380 w 608"/>
                <a:gd name="T31" fmla="*/ 371 h 909"/>
                <a:gd name="T32" fmla="*/ 377 w 608"/>
                <a:gd name="T33" fmla="*/ 436 h 909"/>
                <a:gd name="T34" fmla="*/ 413 w 608"/>
                <a:gd name="T35" fmla="*/ 457 h 909"/>
                <a:gd name="T36" fmla="*/ 462 w 608"/>
                <a:gd name="T37" fmla="*/ 368 h 909"/>
                <a:gd name="T38" fmla="*/ 512 w 608"/>
                <a:gd name="T39" fmla="*/ 337 h 909"/>
                <a:gd name="T40" fmla="*/ 544 w 608"/>
                <a:gd name="T41" fmla="*/ 355 h 909"/>
                <a:gd name="T42" fmla="*/ 608 w 608"/>
                <a:gd name="T43" fmla="*/ 557 h 909"/>
                <a:gd name="T44" fmla="*/ 564 w 608"/>
                <a:gd name="T45" fmla="*/ 642 h 909"/>
                <a:gd name="T46" fmla="*/ 553 w 608"/>
                <a:gd name="T47" fmla="*/ 704 h 909"/>
                <a:gd name="T48" fmla="*/ 528 w 608"/>
                <a:gd name="T49" fmla="*/ 724 h 909"/>
                <a:gd name="T50" fmla="*/ 528 w 608"/>
                <a:gd name="T51" fmla="*/ 779 h 909"/>
                <a:gd name="T52" fmla="*/ 495 w 608"/>
                <a:gd name="T53" fmla="*/ 852 h 909"/>
                <a:gd name="T54" fmla="*/ 295 w 608"/>
                <a:gd name="T55" fmla="*/ 883 h 909"/>
                <a:gd name="T56" fmla="*/ 291 w 608"/>
                <a:gd name="T57" fmla="*/ 872 h 909"/>
                <a:gd name="T58" fmla="*/ 0 w 608"/>
                <a:gd name="T59" fmla="*/ 909 h 909"/>
                <a:gd name="T60" fmla="*/ 69 w 608"/>
                <a:gd name="T61" fmla="*/ 755 h 9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8"/>
                <a:gd name="T94" fmla="*/ 0 h 909"/>
                <a:gd name="T95" fmla="*/ 608 w 608"/>
                <a:gd name="T96" fmla="*/ 909 h 9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8" h="909">
                  <a:moveTo>
                    <a:pt x="69" y="755"/>
                  </a:moveTo>
                  <a:lnTo>
                    <a:pt x="60" y="602"/>
                  </a:lnTo>
                  <a:lnTo>
                    <a:pt x="8" y="491"/>
                  </a:lnTo>
                  <a:lnTo>
                    <a:pt x="30" y="259"/>
                  </a:lnTo>
                  <a:lnTo>
                    <a:pt x="118" y="139"/>
                  </a:lnTo>
                  <a:lnTo>
                    <a:pt x="112" y="228"/>
                  </a:lnTo>
                  <a:lnTo>
                    <a:pt x="139" y="210"/>
                  </a:lnTo>
                  <a:lnTo>
                    <a:pt x="139" y="135"/>
                  </a:lnTo>
                  <a:lnTo>
                    <a:pt x="173" y="93"/>
                  </a:lnTo>
                  <a:lnTo>
                    <a:pt x="183" y="12"/>
                  </a:lnTo>
                  <a:lnTo>
                    <a:pt x="213" y="0"/>
                  </a:lnTo>
                  <a:lnTo>
                    <a:pt x="397" y="70"/>
                  </a:lnTo>
                  <a:lnTo>
                    <a:pt x="413" y="130"/>
                  </a:lnTo>
                  <a:lnTo>
                    <a:pt x="438" y="186"/>
                  </a:lnTo>
                  <a:lnTo>
                    <a:pt x="443" y="285"/>
                  </a:lnTo>
                  <a:lnTo>
                    <a:pt x="380" y="371"/>
                  </a:lnTo>
                  <a:lnTo>
                    <a:pt x="377" y="436"/>
                  </a:lnTo>
                  <a:lnTo>
                    <a:pt x="413" y="457"/>
                  </a:lnTo>
                  <a:lnTo>
                    <a:pt x="462" y="368"/>
                  </a:lnTo>
                  <a:lnTo>
                    <a:pt x="512" y="337"/>
                  </a:lnTo>
                  <a:lnTo>
                    <a:pt x="544" y="355"/>
                  </a:lnTo>
                  <a:lnTo>
                    <a:pt x="608" y="557"/>
                  </a:lnTo>
                  <a:lnTo>
                    <a:pt x="564" y="642"/>
                  </a:lnTo>
                  <a:lnTo>
                    <a:pt x="553" y="704"/>
                  </a:lnTo>
                  <a:lnTo>
                    <a:pt x="528" y="724"/>
                  </a:lnTo>
                  <a:lnTo>
                    <a:pt x="528" y="779"/>
                  </a:lnTo>
                  <a:lnTo>
                    <a:pt x="495" y="852"/>
                  </a:lnTo>
                  <a:lnTo>
                    <a:pt x="295" y="883"/>
                  </a:lnTo>
                  <a:lnTo>
                    <a:pt x="291" y="872"/>
                  </a:lnTo>
                  <a:lnTo>
                    <a:pt x="0" y="909"/>
                  </a:lnTo>
                  <a:lnTo>
                    <a:pt x="69" y="755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66" name="Freeform 228"/>
            <p:cNvSpPr>
              <a:spLocks/>
            </p:cNvSpPr>
            <p:nvPr/>
          </p:nvSpPr>
          <p:spPr bwMode="auto">
            <a:xfrm>
              <a:off x="4617" y="1054"/>
              <a:ext cx="831" cy="960"/>
            </a:xfrm>
            <a:custGeom>
              <a:avLst/>
              <a:gdLst>
                <a:gd name="T0" fmla="*/ 21 w 831"/>
                <a:gd name="T1" fmla="*/ 369 h 960"/>
                <a:gd name="T2" fmla="*/ 18 w 831"/>
                <a:gd name="T3" fmla="*/ 483 h 960"/>
                <a:gd name="T4" fmla="*/ 121 w 831"/>
                <a:gd name="T5" fmla="*/ 554 h 960"/>
                <a:gd name="T6" fmla="*/ 158 w 831"/>
                <a:gd name="T7" fmla="*/ 603 h 960"/>
                <a:gd name="T8" fmla="*/ 240 w 831"/>
                <a:gd name="T9" fmla="*/ 671 h 960"/>
                <a:gd name="T10" fmla="*/ 251 w 831"/>
                <a:gd name="T11" fmla="*/ 751 h 960"/>
                <a:gd name="T12" fmla="*/ 267 w 831"/>
                <a:gd name="T13" fmla="*/ 860 h 960"/>
                <a:gd name="T14" fmla="*/ 345 w 831"/>
                <a:gd name="T15" fmla="*/ 960 h 960"/>
                <a:gd name="T16" fmla="*/ 758 w 831"/>
                <a:gd name="T17" fmla="*/ 933 h 960"/>
                <a:gd name="T18" fmla="*/ 735 w 831"/>
                <a:gd name="T19" fmla="*/ 785 h 960"/>
                <a:gd name="T20" fmla="*/ 771 w 831"/>
                <a:gd name="T21" fmla="*/ 559 h 960"/>
                <a:gd name="T22" fmla="*/ 771 w 831"/>
                <a:gd name="T23" fmla="*/ 497 h 960"/>
                <a:gd name="T24" fmla="*/ 831 w 831"/>
                <a:gd name="T25" fmla="*/ 322 h 960"/>
                <a:gd name="T26" fmla="*/ 815 w 831"/>
                <a:gd name="T27" fmla="*/ 315 h 960"/>
                <a:gd name="T28" fmla="*/ 777 w 831"/>
                <a:gd name="T29" fmla="*/ 418 h 960"/>
                <a:gd name="T30" fmla="*/ 743 w 831"/>
                <a:gd name="T31" fmla="*/ 424 h 960"/>
                <a:gd name="T32" fmla="*/ 730 w 831"/>
                <a:gd name="T33" fmla="*/ 466 h 960"/>
                <a:gd name="T34" fmla="*/ 695 w 831"/>
                <a:gd name="T35" fmla="*/ 494 h 960"/>
                <a:gd name="T36" fmla="*/ 719 w 831"/>
                <a:gd name="T37" fmla="*/ 402 h 960"/>
                <a:gd name="T38" fmla="*/ 743 w 831"/>
                <a:gd name="T39" fmla="*/ 366 h 960"/>
                <a:gd name="T40" fmla="*/ 700 w 831"/>
                <a:gd name="T41" fmla="*/ 232 h 960"/>
                <a:gd name="T42" fmla="*/ 670 w 831"/>
                <a:gd name="T43" fmla="*/ 223 h 960"/>
                <a:gd name="T44" fmla="*/ 659 w 831"/>
                <a:gd name="T45" fmla="*/ 192 h 960"/>
                <a:gd name="T46" fmla="*/ 336 w 831"/>
                <a:gd name="T47" fmla="*/ 78 h 960"/>
                <a:gd name="T48" fmla="*/ 294 w 831"/>
                <a:gd name="T49" fmla="*/ 57 h 960"/>
                <a:gd name="T50" fmla="*/ 273 w 831"/>
                <a:gd name="T51" fmla="*/ 78 h 960"/>
                <a:gd name="T52" fmla="*/ 264 w 831"/>
                <a:gd name="T53" fmla="*/ 72 h 960"/>
                <a:gd name="T54" fmla="*/ 276 w 831"/>
                <a:gd name="T55" fmla="*/ 31 h 960"/>
                <a:gd name="T56" fmla="*/ 285 w 831"/>
                <a:gd name="T57" fmla="*/ 6 h 960"/>
                <a:gd name="T58" fmla="*/ 273 w 831"/>
                <a:gd name="T59" fmla="*/ 0 h 960"/>
                <a:gd name="T60" fmla="*/ 142 w 831"/>
                <a:gd name="T61" fmla="*/ 62 h 960"/>
                <a:gd name="T62" fmla="*/ 128 w 831"/>
                <a:gd name="T63" fmla="*/ 65 h 960"/>
                <a:gd name="T64" fmla="*/ 100 w 831"/>
                <a:gd name="T65" fmla="*/ 50 h 960"/>
                <a:gd name="T66" fmla="*/ 76 w 831"/>
                <a:gd name="T67" fmla="*/ 68 h 960"/>
                <a:gd name="T68" fmla="*/ 82 w 831"/>
                <a:gd name="T69" fmla="*/ 180 h 960"/>
                <a:gd name="T70" fmla="*/ 0 w 831"/>
                <a:gd name="T71" fmla="*/ 291 h 960"/>
                <a:gd name="T72" fmla="*/ 21 w 831"/>
                <a:gd name="T73" fmla="*/ 369 h 9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1"/>
                <a:gd name="T112" fmla="*/ 0 h 960"/>
                <a:gd name="T113" fmla="*/ 831 w 831"/>
                <a:gd name="T114" fmla="*/ 960 h 9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1" h="960">
                  <a:moveTo>
                    <a:pt x="21" y="369"/>
                  </a:moveTo>
                  <a:lnTo>
                    <a:pt x="18" y="483"/>
                  </a:lnTo>
                  <a:lnTo>
                    <a:pt x="121" y="554"/>
                  </a:lnTo>
                  <a:lnTo>
                    <a:pt x="158" y="603"/>
                  </a:lnTo>
                  <a:lnTo>
                    <a:pt x="240" y="671"/>
                  </a:lnTo>
                  <a:lnTo>
                    <a:pt x="251" y="751"/>
                  </a:lnTo>
                  <a:lnTo>
                    <a:pt x="267" y="860"/>
                  </a:lnTo>
                  <a:lnTo>
                    <a:pt x="345" y="960"/>
                  </a:lnTo>
                  <a:lnTo>
                    <a:pt x="758" y="933"/>
                  </a:lnTo>
                  <a:lnTo>
                    <a:pt x="735" y="785"/>
                  </a:lnTo>
                  <a:lnTo>
                    <a:pt x="771" y="559"/>
                  </a:lnTo>
                  <a:lnTo>
                    <a:pt x="771" y="497"/>
                  </a:lnTo>
                  <a:lnTo>
                    <a:pt x="831" y="322"/>
                  </a:lnTo>
                  <a:lnTo>
                    <a:pt x="815" y="315"/>
                  </a:lnTo>
                  <a:lnTo>
                    <a:pt x="777" y="418"/>
                  </a:lnTo>
                  <a:lnTo>
                    <a:pt x="743" y="424"/>
                  </a:lnTo>
                  <a:lnTo>
                    <a:pt x="730" y="466"/>
                  </a:lnTo>
                  <a:lnTo>
                    <a:pt x="695" y="494"/>
                  </a:lnTo>
                  <a:lnTo>
                    <a:pt x="719" y="402"/>
                  </a:lnTo>
                  <a:lnTo>
                    <a:pt x="743" y="366"/>
                  </a:lnTo>
                  <a:lnTo>
                    <a:pt x="700" y="232"/>
                  </a:lnTo>
                  <a:lnTo>
                    <a:pt x="670" y="223"/>
                  </a:lnTo>
                  <a:lnTo>
                    <a:pt x="659" y="192"/>
                  </a:lnTo>
                  <a:lnTo>
                    <a:pt x="336" y="78"/>
                  </a:lnTo>
                  <a:lnTo>
                    <a:pt x="294" y="57"/>
                  </a:lnTo>
                  <a:lnTo>
                    <a:pt x="273" y="78"/>
                  </a:lnTo>
                  <a:lnTo>
                    <a:pt x="264" y="72"/>
                  </a:lnTo>
                  <a:lnTo>
                    <a:pt x="276" y="31"/>
                  </a:lnTo>
                  <a:lnTo>
                    <a:pt x="285" y="6"/>
                  </a:lnTo>
                  <a:lnTo>
                    <a:pt x="273" y="0"/>
                  </a:lnTo>
                  <a:lnTo>
                    <a:pt x="142" y="62"/>
                  </a:lnTo>
                  <a:lnTo>
                    <a:pt x="128" y="65"/>
                  </a:lnTo>
                  <a:lnTo>
                    <a:pt x="100" y="50"/>
                  </a:lnTo>
                  <a:lnTo>
                    <a:pt x="76" y="68"/>
                  </a:lnTo>
                  <a:lnTo>
                    <a:pt x="82" y="180"/>
                  </a:lnTo>
                  <a:lnTo>
                    <a:pt x="0" y="291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rnd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67" name="Freeform 227"/>
            <p:cNvSpPr>
              <a:spLocks/>
            </p:cNvSpPr>
            <p:nvPr/>
          </p:nvSpPr>
          <p:spPr bwMode="auto">
            <a:xfrm>
              <a:off x="4870" y="1977"/>
              <a:ext cx="618" cy="1225"/>
            </a:xfrm>
            <a:custGeom>
              <a:avLst/>
              <a:gdLst>
                <a:gd name="T0" fmla="*/ 12 w 618"/>
                <a:gd name="T1" fmla="*/ 502 h 1225"/>
                <a:gd name="T2" fmla="*/ 75 w 618"/>
                <a:gd name="T3" fmla="*/ 347 h 1225"/>
                <a:gd name="T4" fmla="*/ 55 w 618"/>
                <a:gd name="T5" fmla="*/ 288 h 1225"/>
                <a:gd name="T6" fmla="*/ 163 w 618"/>
                <a:gd name="T7" fmla="*/ 196 h 1225"/>
                <a:gd name="T8" fmla="*/ 182 w 618"/>
                <a:gd name="T9" fmla="*/ 127 h 1225"/>
                <a:gd name="T10" fmla="*/ 105 w 618"/>
                <a:gd name="T11" fmla="*/ 28 h 1225"/>
                <a:gd name="T12" fmla="*/ 518 w 618"/>
                <a:gd name="T13" fmla="*/ 0 h 1225"/>
                <a:gd name="T14" fmla="*/ 528 w 618"/>
                <a:gd name="T15" fmla="*/ 72 h 1225"/>
                <a:gd name="T16" fmla="*/ 570 w 618"/>
                <a:gd name="T17" fmla="*/ 165 h 1225"/>
                <a:gd name="T18" fmla="*/ 605 w 618"/>
                <a:gd name="T19" fmla="*/ 632 h 1225"/>
                <a:gd name="T20" fmla="*/ 597 w 618"/>
                <a:gd name="T21" fmla="*/ 728 h 1225"/>
                <a:gd name="T22" fmla="*/ 618 w 618"/>
                <a:gd name="T23" fmla="*/ 783 h 1225"/>
                <a:gd name="T24" fmla="*/ 594 w 618"/>
                <a:gd name="T25" fmla="*/ 889 h 1225"/>
                <a:gd name="T26" fmla="*/ 561 w 618"/>
                <a:gd name="T27" fmla="*/ 934 h 1225"/>
                <a:gd name="T28" fmla="*/ 545 w 618"/>
                <a:gd name="T29" fmla="*/ 1012 h 1225"/>
                <a:gd name="T30" fmla="*/ 564 w 618"/>
                <a:gd name="T31" fmla="*/ 1037 h 1225"/>
                <a:gd name="T32" fmla="*/ 548 w 618"/>
                <a:gd name="T33" fmla="*/ 1081 h 1225"/>
                <a:gd name="T34" fmla="*/ 555 w 618"/>
                <a:gd name="T35" fmla="*/ 1095 h 1225"/>
                <a:gd name="T36" fmla="*/ 506 w 618"/>
                <a:gd name="T37" fmla="*/ 1116 h 1225"/>
                <a:gd name="T38" fmla="*/ 495 w 618"/>
                <a:gd name="T39" fmla="*/ 1194 h 1225"/>
                <a:gd name="T40" fmla="*/ 424 w 618"/>
                <a:gd name="T41" fmla="*/ 1170 h 1225"/>
                <a:gd name="T42" fmla="*/ 388 w 618"/>
                <a:gd name="T43" fmla="*/ 1225 h 1225"/>
                <a:gd name="T44" fmla="*/ 367 w 618"/>
                <a:gd name="T45" fmla="*/ 1219 h 1225"/>
                <a:gd name="T46" fmla="*/ 342 w 618"/>
                <a:gd name="T47" fmla="*/ 1170 h 1225"/>
                <a:gd name="T48" fmla="*/ 304 w 618"/>
                <a:gd name="T49" fmla="*/ 1050 h 1225"/>
                <a:gd name="T50" fmla="*/ 212 w 618"/>
                <a:gd name="T51" fmla="*/ 988 h 1225"/>
                <a:gd name="T52" fmla="*/ 192 w 618"/>
                <a:gd name="T53" fmla="*/ 926 h 1225"/>
                <a:gd name="T54" fmla="*/ 222 w 618"/>
                <a:gd name="T55" fmla="*/ 830 h 1225"/>
                <a:gd name="T56" fmla="*/ 197 w 618"/>
                <a:gd name="T57" fmla="*/ 810 h 1225"/>
                <a:gd name="T58" fmla="*/ 137 w 618"/>
                <a:gd name="T59" fmla="*/ 810 h 1225"/>
                <a:gd name="T60" fmla="*/ 124 w 618"/>
                <a:gd name="T61" fmla="*/ 752 h 1225"/>
                <a:gd name="T62" fmla="*/ 25 w 618"/>
                <a:gd name="T63" fmla="*/ 635 h 1225"/>
                <a:gd name="T64" fmla="*/ 0 w 618"/>
                <a:gd name="T65" fmla="*/ 539 h 1225"/>
                <a:gd name="T66" fmla="*/ 12 w 618"/>
                <a:gd name="T67" fmla="*/ 502 h 12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8"/>
                <a:gd name="T103" fmla="*/ 0 h 1225"/>
                <a:gd name="T104" fmla="*/ 618 w 618"/>
                <a:gd name="T105" fmla="*/ 1225 h 12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8" h="1225">
                  <a:moveTo>
                    <a:pt x="12" y="502"/>
                  </a:moveTo>
                  <a:lnTo>
                    <a:pt x="75" y="347"/>
                  </a:lnTo>
                  <a:lnTo>
                    <a:pt x="55" y="288"/>
                  </a:lnTo>
                  <a:lnTo>
                    <a:pt x="163" y="196"/>
                  </a:lnTo>
                  <a:lnTo>
                    <a:pt x="182" y="127"/>
                  </a:lnTo>
                  <a:lnTo>
                    <a:pt x="105" y="28"/>
                  </a:lnTo>
                  <a:lnTo>
                    <a:pt x="518" y="0"/>
                  </a:lnTo>
                  <a:lnTo>
                    <a:pt x="528" y="72"/>
                  </a:lnTo>
                  <a:lnTo>
                    <a:pt x="570" y="165"/>
                  </a:lnTo>
                  <a:lnTo>
                    <a:pt x="605" y="632"/>
                  </a:lnTo>
                  <a:lnTo>
                    <a:pt x="597" y="728"/>
                  </a:lnTo>
                  <a:lnTo>
                    <a:pt x="618" y="783"/>
                  </a:lnTo>
                  <a:lnTo>
                    <a:pt x="594" y="889"/>
                  </a:lnTo>
                  <a:lnTo>
                    <a:pt x="561" y="934"/>
                  </a:lnTo>
                  <a:lnTo>
                    <a:pt x="545" y="1012"/>
                  </a:lnTo>
                  <a:lnTo>
                    <a:pt x="564" y="1037"/>
                  </a:lnTo>
                  <a:lnTo>
                    <a:pt x="548" y="1081"/>
                  </a:lnTo>
                  <a:lnTo>
                    <a:pt x="555" y="1095"/>
                  </a:lnTo>
                  <a:lnTo>
                    <a:pt x="506" y="1116"/>
                  </a:lnTo>
                  <a:lnTo>
                    <a:pt x="495" y="1194"/>
                  </a:lnTo>
                  <a:lnTo>
                    <a:pt x="424" y="1170"/>
                  </a:lnTo>
                  <a:lnTo>
                    <a:pt x="388" y="1225"/>
                  </a:lnTo>
                  <a:lnTo>
                    <a:pt x="367" y="1219"/>
                  </a:lnTo>
                  <a:lnTo>
                    <a:pt x="342" y="1170"/>
                  </a:lnTo>
                  <a:lnTo>
                    <a:pt x="304" y="1050"/>
                  </a:lnTo>
                  <a:lnTo>
                    <a:pt x="212" y="988"/>
                  </a:lnTo>
                  <a:lnTo>
                    <a:pt x="192" y="926"/>
                  </a:lnTo>
                  <a:lnTo>
                    <a:pt x="222" y="830"/>
                  </a:lnTo>
                  <a:lnTo>
                    <a:pt x="197" y="810"/>
                  </a:lnTo>
                  <a:lnTo>
                    <a:pt x="137" y="810"/>
                  </a:lnTo>
                  <a:lnTo>
                    <a:pt x="124" y="752"/>
                  </a:lnTo>
                  <a:lnTo>
                    <a:pt x="25" y="635"/>
                  </a:lnTo>
                  <a:lnTo>
                    <a:pt x="0" y="539"/>
                  </a:lnTo>
                  <a:lnTo>
                    <a:pt x="12" y="50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68" name="Freeform 226"/>
            <p:cNvSpPr>
              <a:spLocks/>
            </p:cNvSpPr>
            <p:nvPr/>
          </p:nvSpPr>
          <p:spPr bwMode="auto">
            <a:xfrm>
              <a:off x="5415" y="2087"/>
              <a:ext cx="490" cy="923"/>
            </a:xfrm>
            <a:custGeom>
              <a:avLst/>
              <a:gdLst>
                <a:gd name="T0" fmla="*/ 16 w 490"/>
                <a:gd name="T1" fmla="*/ 923 h 923"/>
                <a:gd name="T2" fmla="*/ 31 w 490"/>
                <a:gd name="T3" fmla="*/ 895 h 923"/>
                <a:gd name="T4" fmla="*/ 124 w 490"/>
                <a:gd name="T5" fmla="*/ 888 h 923"/>
                <a:gd name="T6" fmla="*/ 201 w 490"/>
                <a:gd name="T7" fmla="*/ 861 h 923"/>
                <a:gd name="T8" fmla="*/ 279 w 490"/>
                <a:gd name="T9" fmla="*/ 808 h 923"/>
                <a:gd name="T10" fmla="*/ 341 w 490"/>
                <a:gd name="T11" fmla="*/ 805 h 923"/>
                <a:gd name="T12" fmla="*/ 414 w 490"/>
                <a:gd name="T13" fmla="*/ 671 h 923"/>
                <a:gd name="T14" fmla="*/ 435 w 490"/>
                <a:gd name="T15" fmla="*/ 681 h 923"/>
                <a:gd name="T16" fmla="*/ 490 w 490"/>
                <a:gd name="T17" fmla="*/ 634 h 923"/>
                <a:gd name="T18" fmla="*/ 477 w 490"/>
                <a:gd name="T19" fmla="*/ 600 h 923"/>
                <a:gd name="T20" fmla="*/ 482 w 490"/>
                <a:gd name="T21" fmla="*/ 582 h 923"/>
                <a:gd name="T22" fmla="*/ 427 w 490"/>
                <a:gd name="T23" fmla="*/ 11 h 923"/>
                <a:gd name="T24" fmla="*/ 422 w 490"/>
                <a:gd name="T25" fmla="*/ 0 h 923"/>
                <a:gd name="T26" fmla="*/ 130 w 490"/>
                <a:gd name="T27" fmla="*/ 37 h 923"/>
                <a:gd name="T28" fmla="*/ 74 w 490"/>
                <a:gd name="T29" fmla="*/ 68 h 923"/>
                <a:gd name="T30" fmla="*/ 25 w 490"/>
                <a:gd name="T31" fmla="*/ 52 h 923"/>
                <a:gd name="T32" fmla="*/ 61 w 490"/>
                <a:gd name="T33" fmla="*/ 520 h 923"/>
                <a:gd name="T34" fmla="*/ 53 w 490"/>
                <a:gd name="T35" fmla="*/ 616 h 923"/>
                <a:gd name="T36" fmla="*/ 74 w 490"/>
                <a:gd name="T37" fmla="*/ 671 h 923"/>
                <a:gd name="T38" fmla="*/ 50 w 490"/>
                <a:gd name="T39" fmla="*/ 778 h 923"/>
                <a:gd name="T40" fmla="*/ 16 w 490"/>
                <a:gd name="T41" fmla="*/ 823 h 923"/>
                <a:gd name="T42" fmla="*/ 0 w 490"/>
                <a:gd name="T43" fmla="*/ 902 h 923"/>
                <a:gd name="T44" fmla="*/ 16 w 490"/>
                <a:gd name="T45" fmla="*/ 923 h 9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0"/>
                <a:gd name="T70" fmla="*/ 0 h 923"/>
                <a:gd name="T71" fmla="*/ 490 w 490"/>
                <a:gd name="T72" fmla="*/ 923 h 9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0" h="923">
                  <a:moveTo>
                    <a:pt x="16" y="923"/>
                  </a:moveTo>
                  <a:lnTo>
                    <a:pt x="31" y="895"/>
                  </a:lnTo>
                  <a:lnTo>
                    <a:pt x="124" y="888"/>
                  </a:lnTo>
                  <a:lnTo>
                    <a:pt x="201" y="861"/>
                  </a:lnTo>
                  <a:lnTo>
                    <a:pt x="279" y="808"/>
                  </a:lnTo>
                  <a:lnTo>
                    <a:pt x="341" y="805"/>
                  </a:lnTo>
                  <a:lnTo>
                    <a:pt x="414" y="671"/>
                  </a:lnTo>
                  <a:lnTo>
                    <a:pt x="435" y="681"/>
                  </a:lnTo>
                  <a:lnTo>
                    <a:pt x="490" y="634"/>
                  </a:lnTo>
                  <a:lnTo>
                    <a:pt x="477" y="600"/>
                  </a:lnTo>
                  <a:lnTo>
                    <a:pt x="482" y="582"/>
                  </a:lnTo>
                  <a:lnTo>
                    <a:pt x="427" y="11"/>
                  </a:lnTo>
                  <a:lnTo>
                    <a:pt x="422" y="0"/>
                  </a:lnTo>
                  <a:lnTo>
                    <a:pt x="130" y="37"/>
                  </a:lnTo>
                  <a:lnTo>
                    <a:pt x="74" y="68"/>
                  </a:lnTo>
                  <a:lnTo>
                    <a:pt x="25" y="52"/>
                  </a:lnTo>
                  <a:lnTo>
                    <a:pt x="61" y="520"/>
                  </a:lnTo>
                  <a:lnTo>
                    <a:pt x="53" y="616"/>
                  </a:lnTo>
                  <a:lnTo>
                    <a:pt x="74" y="671"/>
                  </a:lnTo>
                  <a:lnTo>
                    <a:pt x="50" y="778"/>
                  </a:lnTo>
                  <a:lnTo>
                    <a:pt x="16" y="823"/>
                  </a:lnTo>
                  <a:lnTo>
                    <a:pt x="0" y="902"/>
                  </a:lnTo>
                  <a:lnTo>
                    <a:pt x="16" y="92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69" name="Freeform 225"/>
            <p:cNvSpPr>
              <a:spLocks/>
            </p:cNvSpPr>
            <p:nvPr/>
          </p:nvSpPr>
          <p:spPr bwMode="auto">
            <a:xfrm>
              <a:off x="5235" y="2665"/>
              <a:ext cx="1140" cy="644"/>
            </a:xfrm>
            <a:custGeom>
              <a:avLst/>
              <a:gdLst>
                <a:gd name="T0" fmla="*/ 5 w 1140"/>
                <a:gd name="T1" fmla="*/ 610 h 644"/>
                <a:gd name="T2" fmla="*/ 33 w 1140"/>
                <a:gd name="T3" fmla="*/ 606 h 644"/>
                <a:gd name="T4" fmla="*/ 41 w 1140"/>
                <a:gd name="T5" fmla="*/ 538 h 644"/>
                <a:gd name="T6" fmla="*/ 24 w 1140"/>
                <a:gd name="T7" fmla="*/ 535 h 644"/>
                <a:gd name="T8" fmla="*/ 60 w 1140"/>
                <a:gd name="T9" fmla="*/ 480 h 644"/>
                <a:gd name="T10" fmla="*/ 131 w 1140"/>
                <a:gd name="T11" fmla="*/ 504 h 644"/>
                <a:gd name="T12" fmla="*/ 142 w 1140"/>
                <a:gd name="T13" fmla="*/ 426 h 644"/>
                <a:gd name="T14" fmla="*/ 191 w 1140"/>
                <a:gd name="T15" fmla="*/ 405 h 644"/>
                <a:gd name="T16" fmla="*/ 184 w 1140"/>
                <a:gd name="T17" fmla="*/ 390 h 644"/>
                <a:gd name="T18" fmla="*/ 212 w 1140"/>
                <a:gd name="T19" fmla="*/ 315 h 644"/>
                <a:gd name="T20" fmla="*/ 304 w 1140"/>
                <a:gd name="T21" fmla="*/ 309 h 644"/>
                <a:gd name="T22" fmla="*/ 380 w 1140"/>
                <a:gd name="T23" fmla="*/ 281 h 644"/>
                <a:gd name="T24" fmla="*/ 431 w 1140"/>
                <a:gd name="T25" fmla="*/ 244 h 644"/>
                <a:gd name="T26" fmla="*/ 458 w 1140"/>
                <a:gd name="T27" fmla="*/ 229 h 644"/>
                <a:gd name="T28" fmla="*/ 520 w 1140"/>
                <a:gd name="T29" fmla="*/ 226 h 644"/>
                <a:gd name="T30" fmla="*/ 592 w 1140"/>
                <a:gd name="T31" fmla="*/ 92 h 644"/>
                <a:gd name="T32" fmla="*/ 614 w 1140"/>
                <a:gd name="T33" fmla="*/ 102 h 644"/>
                <a:gd name="T34" fmla="*/ 669 w 1140"/>
                <a:gd name="T35" fmla="*/ 55 h 644"/>
                <a:gd name="T36" fmla="*/ 656 w 1140"/>
                <a:gd name="T37" fmla="*/ 21 h 644"/>
                <a:gd name="T38" fmla="*/ 660 w 1140"/>
                <a:gd name="T39" fmla="*/ 3 h 644"/>
                <a:gd name="T40" fmla="*/ 710 w 1140"/>
                <a:gd name="T41" fmla="*/ 0 h 644"/>
                <a:gd name="T42" fmla="*/ 742 w 1140"/>
                <a:gd name="T43" fmla="*/ 13 h 644"/>
                <a:gd name="T44" fmla="*/ 842 w 1140"/>
                <a:gd name="T45" fmla="*/ 78 h 644"/>
                <a:gd name="T46" fmla="*/ 912 w 1140"/>
                <a:gd name="T47" fmla="*/ 75 h 644"/>
                <a:gd name="T48" fmla="*/ 946 w 1140"/>
                <a:gd name="T49" fmla="*/ 50 h 644"/>
                <a:gd name="T50" fmla="*/ 1025 w 1140"/>
                <a:gd name="T51" fmla="*/ 106 h 644"/>
                <a:gd name="T52" fmla="*/ 1049 w 1140"/>
                <a:gd name="T53" fmla="*/ 209 h 644"/>
                <a:gd name="T54" fmla="*/ 1140 w 1140"/>
                <a:gd name="T55" fmla="*/ 284 h 644"/>
                <a:gd name="T56" fmla="*/ 1097 w 1140"/>
                <a:gd name="T57" fmla="*/ 343 h 644"/>
                <a:gd name="T58" fmla="*/ 1019 w 1140"/>
                <a:gd name="T59" fmla="*/ 426 h 644"/>
                <a:gd name="T60" fmla="*/ 1018 w 1140"/>
                <a:gd name="T61" fmla="*/ 445 h 644"/>
                <a:gd name="T62" fmla="*/ 905 w 1140"/>
                <a:gd name="T63" fmla="*/ 525 h 644"/>
                <a:gd name="T64" fmla="*/ 274 w 1140"/>
                <a:gd name="T65" fmla="*/ 593 h 644"/>
                <a:gd name="T66" fmla="*/ 206 w 1140"/>
                <a:gd name="T67" fmla="*/ 587 h 644"/>
                <a:gd name="T68" fmla="*/ 209 w 1140"/>
                <a:gd name="T69" fmla="*/ 624 h 644"/>
                <a:gd name="T70" fmla="*/ 0 w 1140"/>
                <a:gd name="T71" fmla="*/ 644 h 644"/>
                <a:gd name="T72" fmla="*/ 5 w 1140"/>
                <a:gd name="T73" fmla="*/ 610 h 6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0"/>
                <a:gd name="T112" fmla="*/ 0 h 644"/>
                <a:gd name="T113" fmla="*/ 1140 w 1140"/>
                <a:gd name="T114" fmla="*/ 644 h 6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0" h="644">
                  <a:moveTo>
                    <a:pt x="5" y="610"/>
                  </a:moveTo>
                  <a:lnTo>
                    <a:pt x="33" y="606"/>
                  </a:lnTo>
                  <a:lnTo>
                    <a:pt x="41" y="538"/>
                  </a:lnTo>
                  <a:lnTo>
                    <a:pt x="24" y="535"/>
                  </a:lnTo>
                  <a:lnTo>
                    <a:pt x="60" y="480"/>
                  </a:lnTo>
                  <a:lnTo>
                    <a:pt x="131" y="504"/>
                  </a:lnTo>
                  <a:lnTo>
                    <a:pt x="142" y="426"/>
                  </a:lnTo>
                  <a:lnTo>
                    <a:pt x="191" y="405"/>
                  </a:lnTo>
                  <a:lnTo>
                    <a:pt x="184" y="390"/>
                  </a:lnTo>
                  <a:lnTo>
                    <a:pt x="212" y="315"/>
                  </a:lnTo>
                  <a:lnTo>
                    <a:pt x="304" y="309"/>
                  </a:lnTo>
                  <a:lnTo>
                    <a:pt x="380" y="281"/>
                  </a:lnTo>
                  <a:lnTo>
                    <a:pt x="431" y="244"/>
                  </a:lnTo>
                  <a:lnTo>
                    <a:pt x="458" y="229"/>
                  </a:lnTo>
                  <a:lnTo>
                    <a:pt x="520" y="226"/>
                  </a:lnTo>
                  <a:lnTo>
                    <a:pt x="592" y="92"/>
                  </a:lnTo>
                  <a:lnTo>
                    <a:pt x="614" y="102"/>
                  </a:lnTo>
                  <a:lnTo>
                    <a:pt x="669" y="55"/>
                  </a:lnTo>
                  <a:lnTo>
                    <a:pt x="656" y="21"/>
                  </a:lnTo>
                  <a:lnTo>
                    <a:pt x="660" y="3"/>
                  </a:lnTo>
                  <a:lnTo>
                    <a:pt x="710" y="0"/>
                  </a:lnTo>
                  <a:lnTo>
                    <a:pt x="742" y="13"/>
                  </a:lnTo>
                  <a:lnTo>
                    <a:pt x="842" y="78"/>
                  </a:lnTo>
                  <a:lnTo>
                    <a:pt x="912" y="75"/>
                  </a:lnTo>
                  <a:lnTo>
                    <a:pt x="946" y="50"/>
                  </a:lnTo>
                  <a:lnTo>
                    <a:pt x="1025" y="106"/>
                  </a:lnTo>
                  <a:lnTo>
                    <a:pt x="1049" y="209"/>
                  </a:lnTo>
                  <a:lnTo>
                    <a:pt x="1140" y="284"/>
                  </a:lnTo>
                  <a:lnTo>
                    <a:pt x="1097" y="343"/>
                  </a:lnTo>
                  <a:lnTo>
                    <a:pt x="1019" y="426"/>
                  </a:lnTo>
                  <a:lnTo>
                    <a:pt x="1018" y="445"/>
                  </a:lnTo>
                  <a:lnTo>
                    <a:pt x="905" y="525"/>
                  </a:lnTo>
                  <a:lnTo>
                    <a:pt x="274" y="593"/>
                  </a:lnTo>
                  <a:lnTo>
                    <a:pt x="206" y="587"/>
                  </a:lnTo>
                  <a:lnTo>
                    <a:pt x="209" y="624"/>
                  </a:lnTo>
                  <a:lnTo>
                    <a:pt x="0" y="644"/>
                  </a:lnTo>
                  <a:lnTo>
                    <a:pt x="5" y="6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70" name="Freeform 224"/>
            <p:cNvSpPr>
              <a:spLocks/>
            </p:cNvSpPr>
            <p:nvPr/>
          </p:nvSpPr>
          <p:spPr bwMode="auto">
            <a:xfrm>
              <a:off x="5109" y="3142"/>
              <a:ext cx="1344" cy="500"/>
            </a:xfrm>
            <a:custGeom>
              <a:avLst/>
              <a:gdLst>
                <a:gd name="T0" fmla="*/ 25 w 1344"/>
                <a:gd name="T1" fmla="*/ 411 h 500"/>
                <a:gd name="T2" fmla="*/ 16 w 1344"/>
                <a:gd name="T3" fmla="*/ 404 h 500"/>
                <a:gd name="T4" fmla="*/ 55 w 1344"/>
                <a:gd name="T5" fmla="*/ 370 h 500"/>
                <a:gd name="T6" fmla="*/ 92 w 1344"/>
                <a:gd name="T7" fmla="*/ 292 h 500"/>
                <a:gd name="T8" fmla="*/ 79 w 1344"/>
                <a:gd name="T9" fmla="*/ 274 h 500"/>
                <a:gd name="T10" fmla="*/ 98 w 1344"/>
                <a:gd name="T11" fmla="*/ 237 h 500"/>
                <a:gd name="T12" fmla="*/ 98 w 1344"/>
                <a:gd name="T13" fmla="*/ 195 h 500"/>
                <a:gd name="T14" fmla="*/ 126 w 1344"/>
                <a:gd name="T15" fmla="*/ 164 h 500"/>
                <a:gd name="T16" fmla="*/ 335 w 1344"/>
                <a:gd name="T17" fmla="*/ 144 h 500"/>
                <a:gd name="T18" fmla="*/ 332 w 1344"/>
                <a:gd name="T19" fmla="*/ 107 h 500"/>
                <a:gd name="T20" fmla="*/ 400 w 1344"/>
                <a:gd name="T21" fmla="*/ 114 h 500"/>
                <a:gd name="T22" fmla="*/ 1032 w 1344"/>
                <a:gd name="T23" fmla="*/ 45 h 500"/>
                <a:gd name="T24" fmla="*/ 1344 w 1344"/>
                <a:gd name="T25" fmla="*/ 0 h 500"/>
                <a:gd name="T26" fmla="*/ 1289 w 1344"/>
                <a:gd name="T27" fmla="*/ 120 h 500"/>
                <a:gd name="T28" fmla="*/ 1204 w 1344"/>
                <a:gd name="T29" fmla="*/ 141 h 500"/>
                <a:gd name="T30" fmla="*/ 1164 w 1344"/>
                <a:gd name="T31" fmla="*/ 203 h 500"/>
                <a:gd name="T32" fmla="*/ 1009 w 1344"/>
                <a:gd name="T33" fmla="*/ 302 h 500"/>
                <a:gd name="T34" fmla="*/ 1002 w 1344"/>
                <a:gd name="T35" fmla="*/ 339 h 500"/>
                <a:gd name="T36" fmla="*/ 963 w 1344"/>
                <a:gd name="T37" fmla="*/ 361 h 500"/>
                <a:gd name="T38" fmla="*/ 963 w 1344"/>
                <a:gd name="T39" fmla="*/ 411 h 500"/>
                <a:gd name="T40" fmla="*/ 755 w 1344"/>
                <a:gd name="T41" fmla="*/ 439 h 500"/>
                <a:gd name="T42" fmla="*/ 338 w 1344"/>
                <a:gd name="T43" fmla="*/ 478 h 500"/>
                <a:gd name="T44" fmla="*/ 0 w 1344"/>
                <a:gd name="T45" fmla="*/ 500 h 500"/>
                <a:gd name="T46" fmla="*/ 25 w 1344"/>
                <a:gd name="T47" fmla="*/ 411 h 5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4"/>
                <a:gd name="T73" fmla="*/ 0 h 500"/>
                <a:gd name="T74" fmla="*/ 1344 w 1344"/>
                <a:gd name="T75" fmla="*/ 500 h 5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4" h="500">
                  <a:moveTo>
                    <a:pt x="25" y="411"/>
                  </a:moveTo>
                  <a:lnTo>
                    <a:pt x="16" y="404"/>
                  </a:lnTo>
                  <a:lnTo>
                    <a:pt x="55" y="370"/>
                  </a:lnTo>
                  <a:lnTo>
                    <a:pt x="92" y="292"/>
                  </a:lnTo>
                  <a:lnTo>
                    <a:pt x="79" y="274"/>
                  </a:lnTo>
                  <a:lnTo>
                    <a:pt x="98" y="237"/>
                  </a:lnTo>
                  <a:lnTo>
                    <a:pt x="98" y="195"/>
                  </a:lnTo>
                  <a:lnTo>
                    <a:pt x="126" y="164"/>
                  </a:lnTo>
                  <a:lnTo>
                    <a:pt x="335" y="144"/>
                  </a:lnTo>
                  <a:lnTo>
                    <a:pt x="332" y="107"/>
                  </a:lnTo>
                  <a:lnTo>
                    <a:pt x="400" y="114"/>
                  </a:lnTo>
                  <a:lnTo>
                    <a:pt x="1032" y="45"/>
                  </a:lnTo>
                  <a:lnTo>
                    <a:pt x="1344" y="0"/>
                  </a:lnTo>
                  <a:lnTo>
                    <a:pt x="1289" y="120"/>
                  </a:lnTo>
                  <a:lnTo>
                    <a:pt x="1204" y="141"/>
                  </a:lnTo>
                  <a:lnTo>
                    <a:pt x="1164" y="203"/>
                  </a:lnTo>
                  <a:lnTo>
                    <a:pt x="1009" y="302"/>
                  </a:lnTo>
                  <a:lnTo>
                    <a:pt x="1002" y="339"/>
                  </a:lnTo>
                  <a:lnTo>
                    <a:pt x="963" y="361"/>
                  </a:lnTo>
                  <a:lnTo>
                    <a:pt x="963" y="411"/>
                  </a:lnTo>
                  <a:lnTo>
                    <a:pt x="755" y="439"/>
                  </a:lnTo>
                  <a:lnTo>
                    <a:pt x="338" y="478"/>
                  </a:lnTo>
                  <a:lnTo>
                    <a:pt x="0" y="500"/>
                  </a:lnTo>
                  <a:lnTo>
                    <a:pt x="25" y="41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71" name="Freeform 223"/>
            <p:cNvSpPr>
              <a:spLocks/>
            </p:cNvSpPr>
            <p:nvPr/>
          </p:nvSpPr>
          <p:spPr bwMode="auto">
            <a:xfrm>
              <a:off x="4922" y="3618"/>
              <a:ext cx="557" cy="1061"/>
            </a:xfrm>
            <a:custGeom>
              <a:avLst/>
              <a:gdLst>
                <a:gd name="T0" fmla="*/ 38 w 557"/>
                <a:gd name="T1" fmla="*/ 741 h 1061"/>
                <a:gd name="T2" fmla="*/ 93 w 557"/>
                <a:gd name="T3" fmla="*/ 660 h 1061"/>
                <a:gd name="T4" fmla="*/ 77 w 557"/>
                <a:gd name="T5" fmla="*/ 639 h 1061"/>
                <a:gd name="T6" fmla="*/ 54 w 557"/>
                <a:gd name="T7" fmla="*/ 466 h 1061"/>
                <a:gd name="T8" fmla="*/ 47 w 557"/>
                <a:gd name="T9" fmla="*/ 349 h 1061"/>
                <a:gd name="T10" fmla="*/ 84 w 557"/>
                <a:gd name="T11" fmla="*/ 219 h 1061"/>
                <a:gd name="T12" fmla="*/ 145 w 557"/>
                <a:gd name="T13" fmla="*/ 130 h 1061"/>
                <a:gd name="T14" fmla="*/ 139 w 557"/>
                <a:gd name="T15" fmla="*/ 105 h 1061"/>
                <a:gd name="T16" fmla="*/ 183 w 557"/>
                <a:gd name="T17" fmla="*/ 23 h 1061"/>
                <a:gd name="T18" fmla="*/ 520 w 557"/>
                <a:gd name="T19" fmla="*/ 0 h 1061"/>
                <a:gd name="T20" fmla="*/ 536 w 557"/>
                <a:gd name="T21" fmla="*/ 19 h 1061"/>
                <a:gd name="T22" fmla="*/ 520 w 557"/>
                <a:gd name="T23" fmla="*/ 680 h 1061"/>
                <a:gd name="T24" fmla="*/ 557 w 557"/>
                <a:gd name="T25" fmla="*/ 996 h 1061"/>
                <a:gd name="T26" fmla="*/ 544 w 557"/>
                <a:gd name="T27" fmla="*/ 1012 h 1061"/>
                <a:gd name="T28" fmla="*/ 473 w 557"/>
                <a:gd name="T29" fmla="*/ 993 h 1061"/>
                <a:gd name="T30" fmla="*/ 363 w 557"/>
                <a:gd name="T31" fmla="*/ 1061 h 1061"/>
                <a:gd name="T32" fmla="*/ 309 w 557"/>
                <a:gd name="T33" fmla="*/ 960 h 1061"/>
                <a:gd name="T34" fmla="*/ 317 w 557"/>
                <a:gd name="T35" fmla="*/ 886 h 1061"/>
                <a:gd name="T36" fmla="*/ 0 w 557"/>
                <a:gd name="T37" fmla="*/ 900 h 1061"/>
                <a:gd name="T38" fmla="*/ 38 w 557"/>
                <a:gd name="T39" fmla="*/ 741 h 10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7"/>
                <a:gd name="T61" fmla="*/ 0 h 1061"/>
                <a:gd name="T62" fmla="*/ 557 w 557"/>
                <a:gd name="T63" fmla="*/ 1061 h 10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7" h="1061">
                  <a:moveTo>
                    <a:pt x="38" y="741"/>
                  </a:moveTo>
                  <a:lnTo>
                    <a:pt x="93" y="660"/>
                  </a:lnTo>
                  <a:lnTo>
                    <a:pt x="77" y="639"/>
                  </a:lnTo>
                  <a:lnTo>
                    <a:pt x="54" y="466"/>
                  </a:lnTo>
                  <a:lnTo>
                    <a:pt x="47" y="349"/>
                  </a:lnTo>
                  <a:lnTo>
                    <a:pt x="84" y="219"/>
                  </a:lnTo>
                  <a:lnTo>
                    <a:pt x="145" y="130"/>
                  </a:lnTo>
                  <a:lnTo>
                    <a:pt x="139" y="105"/>
                  </a:lnTo>
                  <a:lnTo>
                    <a:pt x="183" y="23"/>
                  </a:lnTo>
                  <a:lnTo>
                    <a:pt x="520" y="0"/>
                  </a:lnTo>
                  <a:lnTo>
                    <a:pt x="536" y="19"/>
                  </a:lnTo>
                  <a:lnTo>
                    <a:pt x="520" y="680"/>
                  </a:lnTo>
                  <a:lnTo>
                    <a:pt x="557" y="996"/>
                  </a:lnTo>
                  <a:lnTo>
                    <a:pt x="544" y="1012"/>
                  </a:lnTo>
                  <a:lnTo>
                    <a:pt x="473" y="993"/>
                  </a:lnTo>
                  <a:lnTo>
                    <a:pt x="363" y="1061"/>
                  </a:lnTo>
                  <a:lnTo>
                    <a:pt x="309" y="960"/>
                  </a:lnTo>
                  <a:lnTo>
                    <a:pt x="317" y="886"/>
                  </a:lnTo>
                  <a:lnTo>
                    <a:pt x="0" y="900"/>
                  </a:lnTo>
                  <a:lnTo>
                    <a:pt x="38" y="74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72" name="Freeform 222"/>
            <p:cNvSpPr>
              <a:spLocks/>
            </p:cNvSpPr>
            <p:nvPr/>
          </p:nvSpPr>
          <p:spPr bwMode="auto">
            <a:xfrm>
              <a:off x="5435" y="3578"/>
              <a:ext cx="600" cy="1072"/>
            </a:xfrm>
            <a:custGeom>
              <a:avLst/>
              <a:gdLst>
                <a:gd name="T0" fmla="*/ 16 w 600"/>
                <a:gd name="T1" fmla="*/ 58 h 1072"/>
                <a:gd name="T2" fmla="*/ 0 w 600"/>
                <a:gd name="T3" fmla="*/ 721 h 1072"/>
                <a:gd name="T4" fmla="*/ 37 w 600"/>
                <a:gd name="T5" fmla="*/ 1038 h 1072"/>
                <a:gd name="T6" fmla="*/ 79 w 600"/>
                <a:gd name="T7" fmla="*/ 1051 h 1072"/>
                <a:gd name="T8" fmla="*/ 117 w 600"/>
                <a:gd name="T9" fmla="*/ 1027 h 1072"/>
                <a:gd name="T10" fmla="*/ 140 w 600"/>
                <a:gd name="T11" fmla="*/ 1051 h 1072"/>
                <a:gd name="T12" fmla="*/ 106 w 600"/>
                <a:gd name="T13" fmla="*/ 1072 h 1072"/>
                <a:gd name="T14" fmla="*/ 189 w 600"/>
                <a:gd name="T15" fmla="*/ 1048 h 1072"/>
                <a:gd name="T16" fmla="*/ 205 w 600"/>
                <a:gd name="T17" fmla="*/ 1020 h 1072"/>
                <a:gd name="T18" fmla="*/ 194 w 600"/>
                <a:gd name="T19" fmla="*/ 1002 h 1072"/>
                <a:gd name="T20" fmla="*/ 199 w 600"/>
                <a:gd name="T21" fmla="*/ 973 h 1072"/>
                <a:gd name="T22" fmla="*/ 161 w 600"/>
                <a:gd name="T23" fmla="*/ 934 h 1072"/>
                <a:gd name="T24" fmla="*/ 161 w 600"/>
                <a:gd name="T25" fmla="*/ 900 h 1072"/>
                <a:gd name="T26" fmla="*/ 600 w 600"/>
                <a:gd name="T27" fmla="*/ 856 h 1072"/>
                <a:gd name="T28" fmla="*/ 564 w 600"/>
                <a:gd name="T29" fmla="*/ 687 h 1072"/>
                <a:gd name="T30" fmla="*/ 586 w 600"/>
                <a:gd name="T31" fmla="*/ 584 h 1072"/>
                <a:gd name="T32" fmla="*/ 531 w 600"/>
                <a:gd name="T33" fmla="*/ 451 h 1072"/>
                <a:gd name="T34" fmla="*/ 417 w 600"/>
                <a:gd name="T35" fmla="*/ 0 h 1072"/>
                <a:gd name="T36" fmla="*/ 0 w 600"/>
                <a:gd name="T37" fmla="*/ 39 h 1072"/>
                <a:gd name="T38" fmla="*/ 16 w 600"/>
                <a:gd name="T39" fmla="*/ 58 h 10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0"/>
                <a:gd name="T61" fmla="*/ 0 h 1072"/>
                <a:gd name="T62" fmla="*/ 600 w 600"/>
                <a:gd name="T63" fmla="*/ 1072 h 10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0" h="1072">
                  <a:moveTo>
                    <a:pt x="16" y="58"/>
                  </a:moveTo>
                  <a:lnTo>
                    <a:pt x="0" y="721"/>
                  </a:lnTo>
                  <a:lnTo>
                    <a:pt x="37" y="1038"/>
                  </a:lnTo>
                  <a:lnTo>
                    <a:pt x="79" y="1051"/>
                  </a:lnTo>
                  <a:lnTo>
                    <a:pt x="117" y="1027"/>
                  </a:lnTo>
                  <a:lnTo>
                    <a:pt x="140" y="1051"/>
                  </a:lnTo>
                  <a:lnTo>
                    <a:pt x="106" y="1072"/>
                  </a:lnTo>
                  <a:lnTo>
                    <a:pt x="189" y="1048"/>
                  </a:lnTo>
                  <a:lnTo>
                    <a:pt x="205" y="1020"/>
                  </a:lnTo>
                  <a:lnTo>
                    <a:pt x="194" y="1002"/>
                  </a:lnTo>
                  <a:lnTo>
                    <a:pt x="199" y="973"/>
                  </a:lnTo>
                  <a:lnTo>
                    <a:pt x="161" y="934"/>
                  </a:lnTo>
                  <a:lnTo>
                    <a:pt x="161" y="900"/>
                  </a:lnTo>
                  <a:lnTo>
                    <a:pt x="600" y="856"/>
                  </a:lnTo>
                  <a:lnTo>
                    <a:pt x="564" y="687"/>
                  </a:lnTo>
                  <a:lnTo>
                    <a:pt x="586" y="584"/>
                  </a:lnTo>
                  <a:lnTo>
                    <a:pt x="531" y="451"/>
                  </a:lnTo>
                  <a:lnTo>
                    <a:pt x="417" y="0"/>
                  </a:lnTo>
                  <a:lnTo>
                    <a:pt x="0" y="39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73" name="Freeform 221"/>
            <p:cNvSpPr>
              <a:spLocks/>
            </p:cNvSpPr>
            <p:nvPr/>
          </p:nvSpPr>
          <p:spPr bwMode="auto">
            <a:xfrm>
              <a:off x="5849" y="3523"/>
              <a:ext cx="849" cy="981"/>
            </a:xfrm>
            <a:custGeom>
              <a:avLst/>
              <a:gdLst>
                <a:gd name="T0" fmla="*/ 114 w 849"/>
                <a:gd name="T1" fmla="*/ 507 h 981"/>
                <a:gd name="T2" fmla="*/ 170 w 849"/>
                <a:gd name="T3" fmla="*/ 641 h 981"/>
                <a:gd name="T4" fmla="*/ 148 w 849"/>
                <a:gd name="T5" fmla="*/ 743 h 981"/>
                <a:gd name="T6" fmla="*/ 184 w 849"/>
                <a:gd name="T7" fmla="*/ 912 h 981"/>
                <a:gd name="T8" fmla="*/ 217 w 849"/>
                <a:gd name="T9" fmla="*/ 967 h 981"/>
                <a:gd name="T10" fmla="*/ 672 w 849"/>
                <a:gd name="T11" fmla="*/ 940 h 981"/>
                <a:gd name="T12" fmla="*/ 676 w 849"/>
                <a:gd name="T13" fmla="*/ 974 h 981"/>
                <a:gd name="T14" fmla="*/ 703 w 849"/>
                <a:gd name="T15" fmla="*/ 981 h 981"/>
                <a:gd name="T16" fmla="*/ 693 w 849"/>
                <a:gd name="T17" fmla="*/ 897 h 981"/>
                <a:gd name="T18" fmla="*/ 712 w 849"/>
                <a:gd name="T19" fmla="*/ 875 h 981"/>
                <a:gd name="T20" fmla="*/ 779 w 849"/>
                <a:gd name="T21" fmla="*/ 891 h 981"/>
                <a:gd name="T22" fmla="*/ 789 w 849"/>
                <a:gd name="T23" fmla="*/ 833 h 981"/>
                <a:gd name="T24" fmla="*/ 781 w 849"/>
                <a:gd name="T25" fmla="*/ 755 h 981"/>
                <a:gd name="T26" fmla="*/ 809 w 849"/>
                <a:gd name="T27" fmla="*/ 733 h 981"/>
                <a:gd name="T28" fmla="*/ 849 w 849"/>
                <a:gd name="T29" fmla="*/ 586 h 981"/>
                <a:gd name="T30" fmla="*/ 822 w 849"/>
                <a:gd name="T31" fmla="*/ 579 h 981"/>
                <a:gd name="T32" fmla="*/ 712 w 849"/>
                <a:gd name="T33" fmla="*/ 387 h 981"/>
                <a:gd name="T34" fmla="*/ 473 w 849"/>
                <a:gd name="T35" fmla="*/ 146 h 981"/>
                <a:gd name="T36" fmla="*/ 368 w 849"/>
                <a:gd name="T37" fmla="*/ 72 h 981"/>
                <a:gd name="T38" fmla="*/ 404 w 849"/>
                <a:gd name="T39" fmla="*/ 0 h 981"/>
                <a:gd name="T40" fmla="*/ 208 w 849"/>
                <a:gd name="T41" fmla="*/ 29 h 981"/>
                <a:gd name="T42" fmla="*/ 0 w 849"/>
                <a:gd name="T43" fmla="*/ 57 h 981"/>
                <a:gd name="T44" fmla="*/ 114 w 849"/>
                <a:gd name="T45" fmla="*/ 507 h 9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9"/>
                <a:gd name="T70" fmla="*/ 0 h 981"/>
                <a:gd name="T71" fmla="*/ 849 w 849"/>
                <a:gd name="T72" fmla="*/ 981 h 9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9" h="981">
                  <a:moveTo>
                    <a:pt x="114" y="507"/>
                  </a:moveTo>
                  <a:lnTo>
                    <a:pt x="170" y="641"/>
                  </a:lnTo>
                  <a:lnTo>
                    <a:pt x="148" y="743"/>
                  </a:lnTo>
                  <a:lnTo>
                    <a:pt x="184" y="912"/>
                  </a:lnTo>
                  <a:lnTo>
                    <a:pt x="217" y="967"/>
                  </a:lnTo>
                  <a:lnTo>
                    <a:pt x="672" y="940"/>
                  </a:lnTo>
                  <a:lnTo>
                    <a:pt x="676" y="974"/>
                  </a:lnTo>
                  <a:lnTo>
                    <a:pt x="703" y="981"/>
                  </a:lnTo>
                  <a:lnTo>
                    <a:pt x="693" y="897"/>
                  </a:lnTo>
                  <a:lnTo>
                    <a:pt x="712" y="875"/>
                  </a:lnTo>
                  <a:lnTo>
                    <a:pt x="779" y="891"/>
                  </a:lnTo>
                  <a:lnTo>
                    <a:pt x="789" y="833"/>
                  </a:lnTo>
                  <a:lnTo>
                    <a:pt x="781" y="755"/>
                  </a:lnTo>
                  <a:lnTo>
                    <a:pt x="809" y="733"/>
                  </a:lnTo>
                  <a:lnTo>
                    <a:pt x="849" y="586"/>
                  </a:lnTo>
                  <a:lnTo>
                    <a:pt x="822" y="579"/>
                  </a:lnTo>
                  <a:lnTo>
                    <a:pt x="712" y="387"/>
                  </a:lnTo>
                  <a:lnTo>
                    <a:pt x="473" y="146"/>
                  </a:lnTo>
                  <a:lnTo>
                    <a:pt x="368" y="72"/>
                  </a:lnTo>
                  <a:lnTo>
                    <a:pt x="404" y="0"/>
                  </a:lnTo>
                  <a:lnTo>
                    <a:pt x="208" y="29"/>
                  </a:lnTo>
                  <a:lnTo>
                    <a:pt x="0" y="57"/>
                  </a:lnTo>
                  <a:lnTo>
                    <a:pt x="114" y="50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74" name="Freeform 220"/>
            <p:cNvSpPr>
              <a:spLocks/>
            </p:cNvSpPr>
            <p:nvPr/>
          </p:nvSpPr>
          <p:spPr bwMode="auto">
            <a:xfrm>
              <a:off x="5595" y="4398"/>
              <a:ext cx="1428" cy="1190"/>
            </a:xfrm>
            <a:custGeom>
              <a:avLst/>
              <a:gdLst>
                <a:gd name="T0" fmla="*/ 0 w 1428"/>
                <a:gd name="T1" fmla="*/ 116 h 1190"/>
                <a:gd name="T2" fmla="*/ 38 w 1428"/>
                <a:gd name="T3" fmla="*/ 155 h 1190"/>
                <a:gd name="T4" fmla="*/ 33 w 1428"/>
                <a:gd name="T5" fmla="*/ 184 h 1190"/>
                <a:gd name="T6" fmla="*/ 44 w 1428"/>
                <a:gd name="T7" fmla="*/ 202 h 1190"/>
                <a:gd name="T8" fmla="*/ 28 w 1428"/>
                <a:gd name="T9" fmla="*/ 230 h 1190"/>
                <a:gd name="T10" fmla="*/ 195 w 1428"/>
                <a:gd name="T11" fmla="*/ 164 h 1190"/>
                <a:gd name="T12" fmla="*/ 409 w 1428"/>
                <a:gd name="T13" fmla="*/ 316 h 1190"/>
                <a:gd name="T14" fmla="*/ 584 w 1428"/>
                <a:gd name="T15" fmla="*/ 212 h 1190"/>
                <a:gd name="T16" fmla="*/ 685 w 1428"/>
                <a:gd name="T17" fmla="*/ 236 h 1190"/>
                <a:gd name="T18" fmla="*/ 813 w 1428"/>
                <a:gd name="T19" fmla="*/ 378 h 1190"/>
                <a:gd name="T20" fmla="*/ 861 w 1428"/>
                <a:gd name="T21" fmla="*/ 378 h 1190"/>
                <a:gd name="T22" fmla="*/ 901 w 1428"/>
                <a:gd name="T23" fmla="*/ 477 h 1190"/>
                <a:gd name="T24" fmla="*/ 891 w 1428"/>
                <a:gd name="T25" fmla="*/ 665 h 1190"/>
                <a:gd name="T26" fmla="*/ 922 w 1428"/>
                <a:gd name="T27" fmla="*/ 686 h 1190"/>
                <a:gd name="T28" fmla="*/ 926 w 1428"/>
                <a:gd name="T29" fmla="*/ 652 h 1190"/>
                <a:gd name="T30" fmla="*/ 968 w 1428"/>
                <a:gd name="T31" fmla="*/ 652 h 1190"/>
                <a:gd name="T32" fmla="*/ 926 w 1428"/>
                <a:gd name="T33" fmla="*/ 743 h 1190"/>
                <a:gd name="T34" fmla="*/ 1035 w 1428"/>
                <a:gd name="T35" fmla="*/ 867 h 1190"/>
                <a:gd name="T36" fmla="*/ 1053 w 1428"/>
                <a:gd name="T37" fmla="*/ 833 h 1190"/>
                <a:gd name="T38" fmla="*/ 1061 w 1428"/>
                <a:gd name="T39" fmla="*/ 919 h 1190"/>
                <a:gd name="T40" fmla="*/ 1096 w 1428"/>
                <a:gd name="T41" fmla="*/ 937 h 1190"/>
                <a:gd name="T42" fmla="*/ 1135 w 1428"/>
                <a:gd name="T43" fmla="*/ 1042 h 1190"/>
                <a:gd name="T44" fmla="*/ 1174 w 1428"/>
                <a:gd name="T45" fmla="*/ 1042 h 1190"/>
                <a:gd name="T46" fmla="*/ 1256 w 1428"/>
                <a:gd name="T47" fmla="*/ 1142 h 1190"/>
                <a:gd name="T48" fmla="*/ 1302 w 1428"/>
                <a:gd name="T49" fmla="*/ 1148 h 1190"/>
                <a:gd name="T50" fmla="*/ 1302 w 1428"/>
                <a:gd name="T51" fmla="*/ 1163 h 1190"/>
                <a:gd name="T52" fmla="*/ 1269 w 1428"/>
                <a:gd name="T53" fmla="*/ 1190 h 1190"/>
                <a:gd name="T54" fmla="*/ 1343 w 1428"/>
                <a:gd name="T55" fmla="*/ 1179 h 1190"/>
                <a:gd name="T56" fmla="*/ 1390 w 1428"/>
                <a:gd name="T57" fmla="*/ 1156 h 1190"/>
                <a:gd name="T58" fmla="*/ 1415 w 1428"/>
                <a:gd name="T59" fmla="*/ 1018 h 1190"/>
                <a:gd name="T60" fmla="*/ 1428 w 1428"/>
                <a:gd name="T61" fmla="*/ 1025 h 1190"/>
                <a:gd name="T62" fmla="*/ 1417 w 1428"/>
                <a:gd name="T63" fmla="*/ 833 h 1190"/>
                <a:gd name="T64" fmla="*/ 1397 w 1428"/>
                <a:gd name="T65" fmla="*/ 776 h 1190"/>
                <a:gd name="T66" fmla="*/ 1245 w 1428"/>
                <a:gd name="T67" fmla="*/ 498 h 1190"/>
                <a:gd name="T68" fmla="*/ 1123 w 1428"/>
                <a:gd name="T69" fmla="*/ 236 h 1190"/>
                <a:gd name="T70" fmla="*/ 1050 w 1428"/>
                <a:gd name="T71" fmla="*/ 20 h 1190"/>
                <a:gd name="T72" fmla="*/ 1031 w 1428"/>
                <a:gd name="T73" fmla="*/ 16 h 1190"/>
                <a:gd name="T74" fmla="*/ 965 w 1428"/>
                <a:gd name="T75" fmla="*/ 0 h 1190"/>
                <a:gd name="T76" fmla="*/ 946 w 1428"/>
                <a:gd name="T77" fmla="*/ 23 h 1190"/>
                <a:gd name="T78" fmla="*/ 956 w 1428"/>
                <a:gd name="T79" fmla="*/ 106 h 1190"/>
                <a:gd name="T80" fmla="*/ 929 w 1428"/>
                <a:gd name="T81" fmla="*/ 100 h 1190"/>
                <a:gd name="T82" fmla="*/ 924 w 1428"/>
                <a:gd name="T83" fmla="*/ 65 h 1190"/>
                <a:gd name="T84" fmla="*/ 472 w 1428"/>
                <a:gd name="T85" fmla="*/ 93 h 1190"/>
                <a:gd name="T86" fmla="*/ 439 w 1428"/>
                <a:gd name="T87" fmla="*/ 38 h 1190"/>
                <a:gd name="T88" fmla="*/ 0 w 1428"/>
                <a:gd name="T89" fmla="*/ 82 h 1190"/>
                <a:gd name="T90" fmla="*/ 0 w 1428"/>
                <a:gd name="T91" fmla="*/ 116 h 1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28"/>
                <a:gd name="T139" fmla="*/ 0 h 1190"/>
                <a:gd name="T140" fmla="*/ 1428 w 1428"/>
                <a:gd name="T141" fmla="*/ 1190 h 1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28" h="1190">
                  <a:moveTo>
                    <a:pt x="0" y="116"/>
                  </a:moveTo>
                  <a:lnTo>
                    <a:pt x="38" y="155"/>
                  </a:lnTo>
                  <a:lnTo>
                    <a:pt x="33" y="184"/>
                  </a:lnTo>
                  <a:lnTo>
                    <a:pt x="44" y="202"/>
                  </a:lnTo>
                  <a:lnTo>
                    <a:pt x="28" y="230"/>
                  </a:lnTo>
                  <a:lnTo>
                    <a:pt x="195" y="164"/>
                  </a:lnTo>
                  <a:lnTo>
                    <a:pt x="409" y="316"/>
                  </a:lnTo>
                  <a:lnTo>
                    <a:pt x="584" y="212"/>
                  </a:lnTo>
                  <a:lnTo>
                    <a:pt x="685" y="236"/>
                  </a:lnTo>
                  <a:lnTo>
                    <a:pt x="813" y="378"/>
                  </a:lnTo>
                  <a:lnTo>
                    <a:pt x="861" y="378"/>
                  </a:lnTo>
                  <a:lnTo>
                    <a:pt x="901" y="477"/>
                  </a:lnTo>
                  <a:lnTo>
                    <a:pt x="891" y="665"/>
                  </a:lnTo>
                  <a:lnTo>
                    <a:pt x="922" y="686"/>
                  </a:lnTo>
                  <a:lnTo>
                    <a:pt x="926" y="652"/>
                  </a:lnTo>
                  <a:lnTo>
                    <a:pt x="968" y="652"/>
                  </a:lnTo>
                  <a:lnTo>
                    <a:pt x="926" y="743"/>
                  </a:lnTo>
                  <a:lnTo>
                    <a:pt x="1035" y="867"/>
                  </a:lnTo>
                  <a:lnTo>
                    <a:pt x="1053" y="833"/>
                  </a:lnTo>
                  <a:lnTo>
                    <a:pt x="1061" y="919"/>
                  </a:lnTo>
                  <a:lnTo>
                    <a:pt x="1096" y="937"/>
                  </a:lnTo>
                  <a:lnTo>
                    <a:pt x="1135" y="1042"/>
                  </a:lnTo>
                  <a:lnTo>
                    <a:pt x="1174" y="1042"/>
                  </a:lnTo>
                  <a:lnTo>
                    <a:pt x="1256" y="1142"/>
                  </a:lnTo>
                  <a:lnTo>
                    <a:pt x="1302" y="1148"/>
                  </a:lnTo>
                  <a:lnTo>
                    <a:pt x="1302" y="1163"/>
                  </a:lnTo>
                  <a:lnTo>
                    <a:pt x="1269" y="1190"/>
                  </a:lnTo>
                  <a:lnTo>
                    <a:pt x="1343" y="1179"/>
                  </a:lnTo>
                  <a:lnTo>
                    <a:pt x="1390" y="1156"/>
                  </a:lnTo>
                  <a:lnTo>
                    <a:pt x="1415" y="1018"/>
                  </a:lnTo>
                  <a:lnTo>
                    <a:pt x="1428" y="1025"/>
                  </a:lnTo>
                  <a:lnTo>
                    <a:pt x="1417" y="833"/>
                  </a:lnTo>
                  <a:lnTo>
                    <a:pt x="1397" y="776"/>
                  </a:lnTo>
                  <a:lnTo>
                    <a:pt x="1245" y="498"/>
                  </a:lnTo>
                  <a:lnTo>
                    <a:pt x="1123" y="236"/>
                  </a:lnTo>
                  <a:lnTo>
                    <a:pt x="1050" y="20"/>
                  </a:lnTo>
                  <a:lnTo>
                    <a:pt x="1031" y="16"/>
                  </a:lnTo>
                  <a:lnTo>
                    <a:pt x="965" y="0"/>
                  </a:lnTo>
                  <a:lnTo>
                    <a:pt x="946" y="23"/>
                  </a:lnTo>
                  <a:lnTo>
                    <a:pt x="956" y="106"/>
                  </a:lnTo>
                  <a:lnTo>
                    <a:pt x="929" y="100"/>
                  </a:lnTo>
                  <a:lnTo>
                    <a:pt x="924" y="65"/>
                  </a:lnTo>
                  <a:lnTo>
                    <a:pt x="472" y="93"/>
                  </a:lnTo>
                  <a:lnTo>
                    <a:pt x="439" y="38"/>
                  </a:lnTo>
                  <a:lnTo>
                    <a:pt x="0" y="8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5" name="Freeform 219"/>
            <p:cNvSpPr>
              <a:spLocks/>
            </p:cNvSpPr>
            <p:nvPr/>
          </p:nvSpPr>
          <p:spPr bwMode="auto">
            <a:xfrm>
              <a:off x="5850" y="1963"/>
              <a:ext cx="661" cy="813"/>
            </a:xfrm>
            <a:custGeom>
              <a:avLst/>
              <a:gdLst>
                <a:gd name="T0" fmla="*/ 0 w 661"/>
                <a:gd name="T1" fmla="*/ 147 h 813"/>
                <a:gd name="T2" fmla="*/ 55 w 661"/>
                <a:gd name="T3" fmla="*/ 711 h 813"/>
                <a:gd name="T4" fmla="*/ 137 w 661"/>
                <a:gd name="T5" fmla="*/ 721 h 813"/>
                <a:gd name="T6" fmla="*/ 236 w 661"/>
                <a:gd name="T7" fmla="*/ 786 h 813"/>
                <a:gd name="T8" fmla="*/ 307 w 661"/>
                <a:gd name="T9" fmla="*/ 782 h 813"/>
                <a:gd name="T10" fmla="*/ 340 w 661"/>
                <a:gd name="T11" fmla="*/ 758 h 813"/>
                <a:gd name="T12" fmla="*/ 419 w 661"/>
                <a:gd name="T13" fmla="*/ 813 h 813"/>
                <a:gd name="T14" fmla="*/ 467 w 661"/>
                <a:gd name="T15" fmla="*/ 766 h 813"/>
                <a:gd name="T16" fmla="*/ 477 w 661"/>
                <a:gd name="T17" fmla="*/ 678 h 813"/>
                <a:gd name="T18" fmla="*/ 507 w 661"/>
                <a:gd name="T19" fmla="*/ 697 h 813"/>
                <a:gd name="T20" fmla="*/ 524 w 661"/>
                <a:gd name="T21" fmla="*/ 623 h 813"/>
                <a:gd name="T22" fmla="*/ 633 w 661"/>
                <a:gd name="T23" fmla="*/ 514 h 813"/>
                <a:gd name="T24" fmla="*/ 652 w 661"/>
                <a:gd name="T25" fmla="*/ 340 h 813"/>
                <a:gd name="T26" fmla="*/ 638 w 661"/>
                <a:gd name="T27" fmla="*/ 303 h 813"/>
                <a:gd name="T28" fmla="*/ 661 w 661"/>
                <a:gd name="T29" fmla="*/ 285 h 813"/>
                <a:gd name="T30" fmla="*/ 619 w 661"/>
                <a:gd name="T31" fmla="*/ 0 h 813"/>
                <a:gd name="T32" fmla="*/ 507 w 661"/>
                <a:gd name="T33" fmla="*/ 64 h 813"/>
                <a:gd name="T34" fmla="*/ 449 w 661"/>
                <a:gd name="T35" fmla="*/ 132 h 813"/>
                <a:gd name="T36" fmla="*/ 409 w 661"/>
                <a:gd name="T37" fmla="*/ 135 h 813"/>
                <a:gd name="T38" fmla="*/ 345 w 661"/>
                <a:gd name="T39" fmla="*/ 172 h 813"/>
                <a:gd name="T40" fmla="*/ 200 w 661"/>
                <a:gd name="T41" fmla="*/ 116 h 813"/>
                <a:gd name="T42" fmla="*/ 0 w 661"/>
                <a:gd name="T43" fmla="*/ 147 h 8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1"/>
                <a:gd name="T67" fmla="*/ 0 h 813"/>
                <a:gd name="T68" fmla="*/ 661 w 661"/>
                <a:gd name="T69" fmla="*/ 813 h 8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1" h="813">
                  <a:moveTo>
                    <a:pt x="0" y="147"/>
                  </a:moveTo>
                  <a:lnTo>
                    <a:pt x="55" y="711"/>
                  </a:lnTo>
                  <a:lnTo>
                    <a:pt x="137" y="721"/>
                  </a:lnTo>
                  <a:lnTo>
                    <a:pt x="236" y="786"/>
                  </a:lnTo>
                  <a:lnTo>
                    <a:pt x="307" y="782"/>
                  </a:lnTo>
                  <a:lnTo>
                    <a:pt x="340" y="758"/>
                  </a:lnTo>
                  <a:lnTo>
                    <a:pt x="419" y="813"/>
                  </a:lnTo>
                  <a:lnTo>
                    <a:pt x="467" y="766"/>
                  </a:lnTo>
                  <a:lnTo>
                    <a:pt x="477" y="678"/>
                  </a:lnTo>
                  <a:lnTo>
                    <a:pt x="507" y="697"/>
                  </a:lnTo>
                  <a:lnTo>
                    <a:pt x="524" y="623"/>
                  </a:lnTo>
                  <a:lnTo>
                    <a:pt x="633" y="514"/>
                  </a:lnTo>
                  <a:lnTo>
                    <a:pt x="652" y="340"/>
                  </a:lnTo>
                  <a:lnTo>
                    <a:pt x="638" y="303"/>
                  </a:lnTo>
                  <a:lnTo>
                    <a:pt x="661" y="285"/>
                  </a:lnTo>
                  <a:lnTo>
                    <a:pt x="619" y="0"/>
                  </a:lnTo>
                  <a:lnTo>
                    <a:pt x="507" y="64"/>
                  </a:lnTo>
                  <a:lnTo>
                    <a:pt x="449" y="132"/>
                  </a:lnTo>
                  <a:lnTo>
                    <a:pt x="409" y="135"/>
                  </a:lnTo>
                  <a:lnTo>
                    <a:pt x="345" y="172"/>
                  </a:lnTo>
                  <a:lnTo>
                    <a:pt x="200" y="11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6" name="Freeform 218"/>
            <p:cNvSpPr>
              <a:spLocks/>
            </p:cNvSpPr>
            <p:nvPr/>
          </p:nvSpPr>
          <p:spPr bwMode="auto">
            <a:xfrm>
              <a:off x="6260" y="2239"/>
              <a:ext cx="703" cy="771"/>
            </a:xfrm>
            <a:custGeom>
              <a:avLst/>
              <a:gdLst>
                <a:gd name="T0" fmla="*/ 0 w 703"/>
                <a:gd name="T1" fmla="*/ 533 h 771"/>
                <a:gd name="T2" fmla="*/ 24 w 703"/>
                <a:gd name="T3" fmla="*/ 637 h 771"/>
                <a:gd name="T4" fmla="*/ 115 w 703"/>
                <a:gd name="T5" fmla="*/ 712 h 771"/>
                <a:gd name="T6" fmla="*/ 159 w 703"/>
                <a:gd name="T7" fmla="*/ 771 h 771"/>
                <a:gd name="T8" fmla="*/ 293 w 703"/>
                <a:gd name="T9" fmla="*/ 709 h 771"/>
                <a:gd name="T10" fmla="*/ 354 w 703"/>
                <a:gd name="T11" fmla="*/ 699 h 771"/>
                <a:gd name="T12" fmla="*/ 385 w 703"/>
                <a:gd name="T13" fmla="*/ 653 h 771"/>
                <a:gd name="T14" fmla="*/ 437 w 703"/>
                <a:gd name="T15" fmla="*/ 420 h 771"/>
                <a:gd name="T16" fmla="*/ 495 w 703"/>
                <a:gd name="T17" fmla="*/ 448 h 771"/>
                <a:gd name="T18" fmla="*/ 604 w 703"/>
                <a:gd name="T19" fmla="*/ 199 h 771"/>
                <a:gd name="T20" fmla="*/ 689 w 703"/>
                <a:gd name="T21" fmla="*/ 251 h 771"/>
                <a:gd name="T22" fmla="*/ 703 w 703"/>
                <a:gd name="T23" fmla="*/ 207 h 771"/>
                <a:gd name="T24" fmla="*/ 643 w 703"/>
                <a:gd name="T25" fmla="*/ 152 h 771"/>
                <a:gd name="T26" fmla="*/ 597 w 703"/>
                <a:gd name="T27" fmla="*/ 158 h 771"/>
                <a:gd name="T28" fmla="*/ 579 w 703"/>
                <a:gd name="T29" fmla="*/ 186 h 771"/>
                <a:gd name="T30" fmla="*/ 495 w 703"/>
                <a:gd name="T31" fmla="*/ 213 h 771"/>
                <a:gd name="T32" fmla="*/ 440 w 703"/>
                <a:gd name="T33" fmla="*/ 282 h 771"/>
                <a:gd name="T34" fmla="*/ 424 w 703"/>
                <a:gd name="T35" fmla="*/ 173 h 771"/>
                <a:gd name="T36" fmla="*/ 272 w 703"/>
                <a:gd name="T37" fmla="*/ 201 h 771"/>
                <a:gd name="T38" fmla="*/ 241 w 703"/>
                <a:gd name="T39" fmla="*/ 0 h 771"/>
                <a:gd name="T40" fmla="*/ 218 w 703"/>
                <a:gd name="T41" fmla="*/ 18 h 771"/>
                <a:gd name="T42" fmla="*/ 233 w 703"/>
                <a:gd name="T43" fmla="*/ 55 h 771"/>
                <a:gd name="T44" fmla="*/ 214 w 703"/>
                <a:gd name="T45" fmla="*/ 231 h 771"/>
                <a:gd name="T46" fmla="*/ 105 w 703"/>
                <a:gd name="T47" fmla="*/ 341 h 771"/>
                <a:gd name="T48" fmla="*/ 87 w 703"/>
                <a:gd name="T49" fmla="*/ 416 h 771"/>
                <a:gd name="T50" fmla="*/ 57 w 703"/>
                <a:gd name="T51" fmla="*/ 396 h 771"/>
                <a:gd name="T52" fmla="*/ 47 w 703"/>
                <a:gd name="T53" fmla="*/ 486 h 771"/>
                <a:gd name="T54" fmla="*/ 0 w 703"/>
                <a:gd name="T55" fmla="*/ 533 h 7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3"/>
                <a:gd name="T85" fmla="*/ 0 h 771"/>
                <a:gd name="T86" fmla="*/ 703 w 703"/>
                <a:gd name="T87" fmla="*/ 771 h 7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3" h="771">
                  <a:moveTo>
                    <a:pt x="0" y="533"/>
                  </a:moveTo>
                  <a:lnTo>
                    <a:pt x="24" y="637"/>
                  </a:lnTo>
                  <a:lnTo>
                    <a:pt x="115" y="712"/>
                  </a:lnTo>
                  <a:lnTo>
                    <a:pt x="159" y="771"/>
                  </a:lnTo>
                  <a:lnTo>
                    <a:pt x="293" y="709"/>
                  </a:lnTo>
                  <a:lnTo>
                    <a:pt x="354" y="699"/>
                  </a:lnTo>
                  <a:lnTo>
                    <a:pt x="385" y="653"/>
                  </a:lnTo>
                  <a:lnTo>
                    <a:pt x="437" y="420"/>
                  </a:lnTo>
                  <a:lnTo>
                    <a:pt x="495" y="448"/>
                  </a:lnTo>
                  <a:lnTo>
                    <a:pt x="604" y="199"/>
                  </a:lnTo>
                  <a:lnTo>
                    <a:pt x="689" y="251"/>
                  </a:lnTo>
                  <a:lnTo>
                    <a:pt x="703" y="207"/>
                  </a:lnTo>
                  <a:lnTo>
                    <a:pt x="643" y="152"/>
                  </a:lnTo>
                  <a:lnTo>
                    <a:pt x="597" y="158"/>
                  </a:lnTo>
                  <a:lnTo>
                    <a:pt x="579" y="186"/>
                  </a:lnTo>
                  <a:lnTo>
                    <a:pt x="495" y="213"/>
                  </a:lnTo>
                  <a:lnTo>
                    <a:pt x="440" y="282"/>
                  </a:lnTo>
                  <a:lnTo>
                    <a:pt x="424" y="173"/>
                  </a:lnTo>
                  <a:lnTo>
                    <a:pt x="272" y="201"/>
                  </a:lnTo>
                  <a:lnTo>
                    <a:pt x="241" y="0"/>
                  </a:lnTo>
                  <a:lnTo>
                    <a:pt x="218" y="18"/>
                  </a:lnTo>
                  <a:lnTo>
                    <a:pt x="233" y="55"/>
                  </a:lnTo>
                  <a:lnTo>
                    <a:pt x="214" y="231"/>
                  </a:lnTo>
                  <a:lnTo>
                    <a:pt x="105" y="341"/>
                  </a:lnTo>
                  <a:lnTo>
                    <a:pt x="87" y="416"/>
                  </a:lnTo>
                  <a:lnTo>
                    <a:pt x="57" y="396"/>
                  </a:lnTo>
                  <a:lnTo>
                    <a:pt x="47" y="486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77" name="Freeform 217"/>
            <p:cNvSpPr>
              <a:spLocks/>
            </p:cNvSpPr>
            <p:nvPr/>
          </p:nvSpPr>
          <p:spPr bwMode="auto">
            <a:xfrm>
              <a:off x="6682" y="2309"/>
              <a:ext cx="718" cy="388"/>
            </a:xfrm>
            <a:custGeom>
              <a:avLst/>
              <a:gdLst>
                <a:gd name="T0" fmla="*/ 0 w 718"/>
                <a:gd name="T1" fmla="*/ 116 h 388"/>
                <a:gd name="T2" fmla="*/ 16 w 718"/>
                <a:gd name="T3" fmla="*/ 224 h 388"/>
                <a:gd name="T4" fmla="*/ 71 w 718"/>
                <a:gd name="T5" fmla="*/ 157 h 388"/>
                <a:gd name="T6" fmla="*/ 156 w 718"/>
                <a:gd name="T7" fmla="*/ 129 h 388"/>
                <a:gd name="T8" fmla="*/ 174 w 718"/>
                <a:gd name="T9" fmla="*/ 102 h 388"/>
                <a:gd name="T10" fmla="*/ 220 w 718"/>
                <a:gd name="T11" fmla="*/ 95 h 388"/>
                <a:gd name="T12" fmla="*/ 281 w 718"/>
                <a:gd name="T13" fmla="*/ 150 h 388"/>
                <a:gd name="T14" fmla="*/ 321 w 718"/>
                <a:gd name="T15" fmla="*/ 163 h 388"/>
                <a:gd name="T16" fmla="*/ 399 w 718"/>
                <a:gd name="T17" fmla="*/ 239 h 388"/>
                <a:gd name="T18" fmla="*/ 372 w 718"/>
                <a:gd name="T19" fmla="*/ 313 h 388"/>
                <a:gd name="T20" fmla="*/ 382 w 718"/>
                <a:gd name="T21" fmla="*/ 347 h 388"/>
                <a:gd name="T22" fmla="*/ 415 w 718"/>
                <a:gd name="T23" fmla="*/ 331 h 388"/>
                <a:gd name="T24" fmla="*/ 446 w 718"/>
                <a:gd name="T25" fmla="*/ 331 h 388"/>
                <a:gd name="T26" fmla="*/ 462 w 718"/>
                <a:gd name="T27" fmla="*/ 357 h 388"/>
                <a:gd name="T28" fmla="*/ 498 w 718"/>
                <a:gd name="T29" fmla="*/ 357 h 388"/>
                <a:gd name="T30" fmla="*/ 513 w 718"/>
                <a:gd name="T31" fmla="*/ 347 h 388"/>
                <a:gd name="T32" fmla="*/ 489 w 718"/>
                <a:gd name="T33" fmla="*/ 279 h 388"/>
                <a:gd name="T34" fmla="*/ 485 w 718"/>
                <a:gd name="T35" fmla="*/ 157 h 388"/>
                <a:gd name="T36" fmla="*/ 458 w 718"/>
                <a:gd name="T37" fmla="*/ 139 h 388"/>
                <a:gd name="T38" fmla="*/ 513 w 718"/>
                <a:gd name="T39" fmla="*/ 82 h 388"/>
                <a:gd name="T40" fmla="*/ 516 w 718"/>
                <a:gd name="T41" fmla="*/ 46 h 388"/>
                <a:gd name="T42" fmla="*/ 550 w 718"/>
                <a:gd name="T43" fmla="*/ 50 h 388"/>
                <a:gd name="T44" fmla="*/ 507 w 718"/>
                <a:gd name="T45" fmla="*/ 126 h 388"/>
                <a:gd name="T46" fmla="*/ 532 w 718"/>
                <a:gd name="T47" fmla="*/ 218 h 388"/>
                <a:gd name="T48" fmla="*/ 543 w 718"/>
                <a:gd name="T49" fmla="*/ 242 h 388"/>
                <a:gd name="T50" fmla="*/ 559 w 718"/>
                <a:gd name="T51" fmla="*/ 255 h 388"/>
                <a:gd name="T52" fmla="*/ 525 w 718"/>
                <a:gd name="T53" fmla="*/ 252 h 388"/>
                <a:gd name="T54" fmla="*/ 537 w 718"/>
                <a:gd name="T55" fmla="*/ 310 h 388"/>
                <a:gd name="T56" fmla="*/ 595 w 718"/>
                <a:gd name="T57" fmla="*/ 347 h 388"/>
                <a:gd name="T58" fmla="*/ 608 w 718"/>
                <a:gd name="T59" fmla="*/ 357 h 388"/>
                <a:gd name="T60" fmla="*/ 626 w 718"/>
                <a:gd name="T61" fmla="*/ 357 h 388"/>
                <a:gd name="T62" fmla="*/ 617 w 718"/>
                <a:gd name="T63" fmla="*/ 388 h 388"/>
                <a:gd name="T64" fmla="*/ 688 w 718"/>
                <a:gd name="T65" fmla="*/ 347 h 388"/>
                <a:gd name="T66" fmla="*/ 702 w 718"/>
                <a:gd name="T67" fmla="*/ 297 h 388"/>
                <a:gd name="T68" fmla="*/ 718 w 718"/>
                <a:gd name="T69" fmla="*/ 246 h 388"/>
                <a:gd name="T70" fmla="*/ 617 w 718"/>
                <a:gd name="T71" fmla="*/ 270 h 388"/>
                <a:gd name="T72" fmla="*/ 550 w 718"/>
                <a:gd name="T73" fmla="*/ 0 h 388"/>
                <a:gd name="T74" fmla="*/ 0 w 718"/>
                <a:gd name="T75" fmla="*/ 116 h 3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8"/>
                <a:gd name="T115" fmla="*/ 0 h 388"/>
                <a:gd name="T116" fmla="*/ 718 w 718"/>
                <a:gd name="T117" fmla="*/ 388 h 3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8" h="388">
                  <a:moveTo>
                    <a:pt x="0" y="116"/>
                  </a:moveTo>
                  <a:lnTo>
                    <a:pt x="16" y="224"/>
                  </a:lnTo>
                  <a:lnTo>
                    <a:pt x="71" y="157"/>
                  </a:lnTo>
                  <a:lnTo>
                    <a:pt x="156" y="129"/>
                  </a:lnTo>
                  <a:lnTo>
                    <a:pt x="174" y="102"/>
                  </a:lnTo>
                  <a:lnTo>
                    <a:pt x="220" y="95"/>
                  </a:lnTo>
                  <a:lnTo>
                    <a:pt x="281" y="150"/>
                  </a:lnTo>
                  <a:lnTo>
                    <a:pt x="321" y="163"/>
                  </a:lnTo>
                  <a:lnTo>
                    <a:pt x="399" y="239"/>
                  </a:lnTo>
                  <a:lnTo>
                    <a:pt x="372" y="313"/>
                  </a:lnTo>
                  <a:lnTo>
                    <a:pt x="382" y="347"/>
                  </a:lnTo>
                  <a:lnTo>
                    <a:pt x="415" y="331"/>
                  </a:lnTo>
                  <a:lnTo>
                    <a:pt x="446" y="331"/>
                  </a:lnTo>
                  <a:lnTo>
                    <a:pt x="462" y="357"/>
                  </a:lnTo>
                  <a:lnTo>
                    <a:pt x="498" y="357"/>
                  </a:lnTo>
                  <a:lnTo>
                    <a:pt x="513" y="347"/>
                  </a:lnTo>
                  <a:lnTo>
                    <a:pt x="489" y="279"/>
                  </a:lnTo>
                  <a:lnTo>
                    <a:pt x="485" y="157"/>
                  </a:lnTo>
                  <a:lnTo>
                    <a:pt x="458" y="139"/>
                  </a:lnTo>
                  <a:lnTo>
                    <a:pt x="513" y="82"/>
                  </a:lnTo>
                  <a:lnTo>
                    <a:pt x="516" y="46"/>
                  </a:lnTo>
                  <a:lnTo>
                    <a:pt x="550" y="50"/>
                  </a:lnTo>
                  <a:lnTo>
                    <a:pt x="507" y="126"/>
                  </a:lnTo>
                  <a:lnTo>
                    <a:pt x="532" y="218"/>
                  </a:lnTo>
                  <a:lnTo>
                    <a:pt x="543" y="242"/>
                  </a:lnTo>
                  <a:lnTo>
                    <a:pt x="559" y="255"/>
                  </a:lnTo>
                  <a:lnTo>
                    <a:pt x="525" y="252"/>
                  </a:lnTo>
                  <a:lnTo>
                    <a:pt x="537" y="310"/>
                  </a:lnTo>
                  <a:lnTo>
                    <a:pt x="595" y="347"/>
                  </a:lnTo>
                  <a:lnTo>
                    <a:pt x="608" y="357"/>
                  </a:lnTo>
                  <a:lnTo>
                    <a:pt x="626" y="357"/>
                  </a:lnTo>
                  <a:lnTo>
                    <a:pt x="617" y="388"/>
                  </a:lnTo>
                  <a:lnTo>
                    <a:pt x="688" y="347"/>
                  </a:lnTo>
                  <a:lnTo>
                    <a:pt x="702" y="297"/>
                  </a:lnTo>
                  <a:lnTo>
                    <a:pt x="718" y="246"/>
                  </a:lnTo>
                  <a:lnTo>
                    <a:pt x="617" y="270"/>
                  </a:lnTo>
                  <a:lnTo>
                    <a:pt x="550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8" name="Freeform 216"/>
            <p:cNvSpPr>
              <a:spLocks/>
            </p:cNvSpPr>
            <p:nvPr/>
          </p:nvSpPr>
          <p:spPr bwMode="auto">
            <a:xfrm>
              <a:off x="6140" y="2438"/>
              <a:ext cx="1216" cy="753"/>
            </a:xfrm>
            <a:custGeom>
              <a:avLst/>
              <a:gdLst>
                <a:gd name="T0" fmla="*/ 112 w 1216"/>
                <a:gd name="T1" fmla="*/ 673 h 753"/>
                <a:gd name="T2" fmla="*/ 114 w 1216"/>
                <a:gd name="T3" fmla="*/ 653 h 753"/>
                <a:gd name="T4" fmla="*/ 192 w 1216"/>
                <a:gd name="T5" fmla="*/ 571 h 753"/>
                <a:gd name="T6" fmla="*/ 235 w 1216"/>
                <a:gd name="T7" fmla="*/ 512 h 753"/>
                <a:gd name="T8" fmla="*/ 280 w 1216"/>
                <a:gd name="T9" fmla="*/ 571 h 753"/>
                <a:gd name="T10" fmla="*/ 414 w 1216"/>
                <a:gd name="T11" fmla="*/ 509 h 753"/>
                <a:gd name="T12" fmla="*/ 474 w 1216"/>
                <a:gd name="T13" fmla="*/ 499 h 753"/>
                <a:gd name="T14" fmla="*/ 506 w 1216"/>
                <a:gd name="T15" fmla="*/ 453 h 753"/>
                <a:gd name="T16" fmla="*/ 558 w 1216"/>
                <a:gd name="T17" fmla="*/ 221 h 753"/>
                <a:gd name="T18" fmla="*/ 615 w 1216"/>
                <a:gd name="T19" fmla="*/ 248 h 753"/>
                <a:gd name="T20" fmla="*/ 725 w 1216"/>
                <a:gd name="T21" fmla="*/ 0 h 753"/>
                <a:gd name="T22" fmla="*/ 810 w 1216"/>
                <a:gd name="T23" fmla="*/ 52 h 753"/>
                <a:gd name="T24" fmla="*/ 824 w 1216"/>
                <a:gd name="T25" fmla="*/ 8 h 753"/>
                <a:gd name="T26" fmla="*/ 864 w 1216"/>
                <a:gd name="T27" fmla="*/ 21 h 753"/>
                <a:gd name="T28" fmla="*/ 942 w 1216"/>
                <a:gd name="T29" fmla="*/ 97 h 753"/>
                <a:gd name="T30" fmla="*/ 915 w 1216"/>
                <a:gd name="T31" fmla="*/ 172 h 753"/>
                <a:gd name="T32" fmla="*/ 925 w 1216"/>
                <a:gd name="T33" fmla="*/ 206 h 753"/>
                <a:gd name="T34" fmla="*/ 958 w 1216"/>
                <a:gd name="T35" fmla="*/ 190 h 753"/>
                <a:gd name="T36" fmla="*/ 983 w 1216"/>
                <a:gd name="T37" fmla="*/ 224 h 753"/>
                <a:gd name="T38" fmla="*/ 1101 w 1216"/>
                <a:gd name="T39" fmla="*/ 268 h 753"/>
                <a:gd name="T40" fmla="*/ 991 w 1216"/>
                <a:gd name="T41" fmla="*/ 261 h 753"/>
                <a:gd name="T42" fmla="*/ 1106 w 1216"/>
                <a:gd name="T43" fmla="*/ 375 h 753"/>
                <a:gd name="T44" fmla="*/ 1034 w 1216"/>
                <a:gd name="T45" fmla="*/ 364 h 753"/>
                <a:gd name="T46" fmla="*/ 1180 w 1216"/>
                <a:gd name="T47" fmla="*/ 468 h 753"/>
                <a:gd name="T48" fmla="*/ 1216 w 1216"/>
                <a:gd name="T49" fmla="*/ 540 h 753"/>
                <a:gd name="T50" fmla="*/ 1191 w 1216"/>
                <a:gd name="T51" fmla="*/ 530 h 753"/>
                <a:gd name="T52" fmla="*/ 1186 w 1216"/>
                <a:gd name="T53" fmla="*/ 550 h 753"/>
                <a:gd name="T54" fmla="*/ 709 w 1216"/>
                <a:gd name="T55" fmla="*/ 652 h 753"/>
                <a:gd name="T56" fmla="*/ 311 w 1216"/>
                <a:gd name="T57" fmla="*/ 707 h 753"/>
                <a:gd name="T58" fmla="*/ 0 w 1216"/>
                <a:gd name="T59" fmla="*/ 753 h 753"/>
                <a:gd name="T60" fmla="*/ 112 w 1216"/>
                <a:gd name="T61" fmla="*/ 673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6"/>
                <a:gd name="T94" fmla="*/ 0 h 753"/>
                <a:gd name="T95" fmla="*/ 1216 w 1216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6" h="753">
                  <a:moveTo>
                    <a:pt x="112" y="673"/>
                  </a:moveTo>
                  <a:lnTo>
                    <a:pt x="114" y="653"/>
                  </a:lnTo>
                  <a:lnTo>
                    <a:pt x="192" y="571"/>
                  </a:lnTo>
                  <a:lnTo>
                    <a:pt x="235" y="512"/>
                  </a:lnTo>
                  <a:lnTo>
                    <a:pt x="280" y="571"/>
                  </a:lnTo>
                  <a:lnTo>
                    <a:pt x="414" y="509"/>
                  </a:lnTo>
                  <a:lnTo>
                    <a:pt x="474" y="499"/>
                  </a:lnTo>
                  <a:lnTo>
                    <a:pt x="506" y="453"/>
                  </a:lnTo>
                  <a:lnTo>
                    <a:pt x="558" y="221"/>
                  </a:lnTo>
                  <a:lnTo>
                    <a:pt x="615" y="248"/>
                  </a:lnTo>
                  <a:lnTo>
                    <a:pt x="725" y="0"/>
                  </a:lnTo>
                  <a:lnTo>
                    <a:pt x="810" y="52"/>
                  </a:lnTo>
                  <a:lnTo>
                    <a:pt x="824" y="8"/>
                  </a:lnTo>
                  <a:lnTo>
                    <a:pt x="864" y="21"/>
                  </a:lnTo>
                  <a:lnTo>
                    <a:pt x="942" y="97"/>
                  </a:lnTo>
                  <a:lnTo>
                    <a:pt x="915" y="172"/>
                  </a:lnTo>
                  <a:lnTo>
                    <a:pt x="925" y="206"/>
                  </a:lnTo>
                  <a:lnTo>
                    <a:pt x="958" y="190"/>
                  </a:lnTo>
                  <a:lnTo>
                    <a:pt x="983" y="224"/>
                  </a:lnTo>
                  <a:lnTo>
                    <a:pt x="1101" y="268"/>
                  </a:lnTo>
                  <a:lnTo>
                    <a:pt x="991" y="261"/>
                  </a:lnTo>
                  <a:lnTo>
                    <a:pt x="1106" y="375"/>
                  </a:lnTo>
                  <a:lnTo>
                    <a:pt x="1034" y="364"/>
                  </a:lnTo>
                  <a:lnTo>
                    <a:pt x="1180" y="468"/>
                  </a:lnTo>
                  <a:lnTo>
                    <a:pt x="1216" y="540"/>
                  </a:lnTo>
                  <a:lnTo>
                    <a:pt x="1191" y="530"/>
                  </a:lnTo>
                  <a:lnTo>
                    <a:pt x="1186" y="550"/>
                  </a:lnTo>
                  <a:lnTo>
                    <a:pt x="709" y="652"/>
                  </a:lnTo>
                  <a:lnTo>
                    <a:pt x="311" y="707"/>
                  </a:lnTo>
                  <a:lnTo>
                    <a:pt x="0" y="753"/>
                  </a:lnTo>
                  <a:lnTo>
                    <a:pt x="112" y="673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9" name="Freeform 215"/>
            <p:cNvSpPr>
              <a:spLocks/>
            </p:cNvSpPr>
            <p:nvPr/>
          </p:nvSpPr>
          <p:spPr bwMode="auto">
            <a:xfrm>
              <a:off x="7291" y="2656"/>
              <a:ext cx="66" cy="189"/>
            </a:xfrm>
            <a:custGeom>
              <a:avLst/>
              <a:gdLst>
                <a:gd name="T0" fmla="*/ 0 w 66"/>
                <a:gd name="T1" fmla="*/ 189 h 189"/>
                <a:gd name="T2" fmla="*/ 22 w 66"/>
                <a:gd name="T3" fmla="*/ 137 h 189"/>
                <a:gd name="T4" fmla="*/ 47 w 66"/>
                <a:gd name="T5" fmla="*/ 106 h 189"/>
                <a:gd name="T6" fmla="*/ 66 w 66"/>
                <a:gd name="T7" fmla="*/ 0 h 189"/>
                <a:gd name="T8" fmla="*/ 28 w 66"/>
                <a:gd name="T9" fmla="*/ 24 h 189"/>
                <a:gd name="T10" fmla="*/ 0 w 66"/>
                <a:gd name="T11" fmla="*/ 124 h 189"/>
                <a:gd name="T12" fmla="*/ 0 w 66"/>
                <a:gd name="T13" fmla="*/ 189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9"/>
                <a:gd name="T23" fmla="*/ 66 w 66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9">
                  <a:moveTo>
                    <a:pt x="0" y="189"/>
                  </a:moveTo>
                  <a:lnTo>
                    <a:pt x="22" y="137"/>
                  </a:lnTo>
                  <a:lnTo>
                    <a:pt x="47" y="106"/>
                  </a:lnTo>
                  <a:lnTo>
                    <a:pt x="66" y="0"/>
                  </a:lnTo>
                  <a:lnTo>
                    <a:pt x="28" y="24"/>
                  </a:lnTo>
                  <a:lnTo>
                    <a:pt x="0" y="124"/>
                  </a:lnTo>
                  <a:lnTo>
                    <a:pt x="0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0" name="Freeform 214"/>
            <p:cNvSpPr>
              <a:spLocks/>
            </p:cNvSpPr>
            <p:nvPr/>
          </p:nvSpPr>
          <p:spPr bwMode="auto">
            <a:xfrm>
              <a:off x="6053" y="2998"/>
              <a:ext cx="1342" cy="658"/>
            </a:xfrm>
            <a:custGeom>
              <a:avLst/>
              <a:gdLst>
                <a:gd name="T0" fmla="*/ 0 w 1342"/>
                <a:gd name="T1" fmla="*/ 566 h 658"/>
                <a:gd name="T2" fmla="*/ 195 w 1342"/>
                <a:gd name="T3" fmla="*/ 537 h 658"/>
                <a:gd name="T4" fmla="*/ 307 w 1342"/>
                <a:gd name="T5" fmla="*/ 475 h 658"/>
                <a:gd name="T6" fmla="*/ 520 w 1342"/>
                <a:gd name="T7" fmla="*/ 451 h 658"/>
                <a:gd name="T8" fmla="*/ 608 w 1342"/>
                <a:gd name="T9" fmla="*/ 513 h 658"/>
                <a:gd name="T10" fmla="*/ 747 w 1342"/>
                <a:gd name="T11" fmla="*/ 491 h 658"/>
                <a:gd name="T12" fmla="*/ 959 w 1342"/>
                <a:gd name="T13" fmla="*/ 658 h 658"/>
                <a:gd name="T14" fmla="*/ 1041 w 1342"/>
                <a:gd name="T15" fmla="*/ 635 h 658"/>
                <a:gd name="T16" fmla="*/ 1158 w 1342"/>
                <a:gd name="T17" fmla="*/ 445 h 658"/>
                <a:gd name="T18" fmla="*/ 1254 w 1342"/>
                <a:gd name="T19" fmla="*/ 406 h 658"/>
                <a:gd name="T20" fmla="*/ 1284 w 1342"/>
                <a:gd name="T21" fmla="*/ 351 h 658"/>
                <a:gd name="T22" fmla="*/ 1180 w 1342"/>
                <a:gd name="T23" fmla="*/ 372 h 658"/>
                <a:gd name="T24" fmla="*/ 1153 w 1342"/>
                <a:gd name="T25" fmla="*/ 331 h 658"/>
                <a:gd name="T26" fmla="*/ 1215 w 1342"/>
                <a:gd name="T27" fmla="*/ 313 h 658"/>
                <a:gd name="T28" fmla="*/ 1215 w 1342"/>
                <a:gd name="T29" fmla="*/ 289 h 658"/>
                <a:gd name="T30" fmla="*/ 1145 w 1342"/>
                <a:gd name="T31" fmla="*/ 260 h 658"/>
                <a:gd name="T32" fmla="*/ 1235 w 1342"/>
                <a:gd name="T33" fmla="*/ 224 h 658"/>
                <a:gd name="T34" fmla="*/ 1230 w 1342"/>
                <a:gd name="T35" fmla="*/ 263 h 658"/>
                <a:gd name="T36" fmla="*/ 1287 w 1342"/>
                <a:gd name="T37" fmla="*/ 263 h 658"/>
                <a:gd name="T38" fmla="*/ 1319 w 1342"/>
                <a:gd name="T39" fmla="*/ 197 h 658"/>
                <a:gd name="T40" fmla="*/ 1342 w 1342"/>
                <a:gd name="T41" fmla="*/ 194 h 658"/>
                <a:gd name="T42" fmla="*/ 1327 w 1342"/>
                <a:gd name="T43" fmla="*/ 132 h 658"/>
                <a:gd name="T44" fmla="*/ 1287 w 1342"/>
                <a:gd name="T45" fmla="*/ 194 h 658"/>
                <a:gd name="T46" fmla="*/ 1245 w 1342"/>
                <a:gd name="T47" fmla="*/ 58 h 658"/>
                <a:gd name="T48" fmla="*/ 1273 w 1342"/>
                <a:gd name="T49" fmla="*/ 52 h 658"/>
                <a:gd name="T50" fmla="*/ 1312 w 1342"/>
                <a:gd name="T51" fmla="*/ 89 h 658"/>
                <a:gd name="T52" fmla="*/ 1284 w 1342"/>
                <a:gd name="T53" fmla="*/ 27 h 658"/>
                <a:gd name="T54" fmla="*/ 1254 w 1342"/>
                <a:gd name="T55" fmla="*/ 0 h 658"/>
                <a:gd name="T56" fmla="*/ 777 w 1342"/>
                <a:gd name="T57" fmla="*/ 102 h 658"/>
                <a:gd name="T58" fmla="*/ 380 w 1342"/>
                <a:gd name="T59" fmla="*/ 156 h 658"/>
                <a:gd name="T60" fmla="*/ 325 w 1342"/>
                <a:gd name="T61" fmla="*/ 276 h 658"/>
                <a:gd name="T62" fmla="*/ 241 w 1342"/>
                <a:gd name="T63" fmla="*/ 297 h 658"/>
                <a:gd name="T64" fmla="*/ 200 w 1342"/>
                <a:gd name="T65" fmla="*/ 359 h 658"/>
                <a:gd name="T66" fmla="*/ 46 w 1342"/>
                <a:gd name="T67" fmla="*/ 457 h 658"/>
                <a:gd name="T68" fmla="*/ 39 w 1342"/>
                <a:gd name="T69" fmla="*/ 495 h 658"/>
                <a:gd name="T70" fmla="*/ 0 w 1342"/>
                <a:gd name="T71" fmla="*/ 516 h 658"/>
                <a:gd name="T72" fmla="*/ 0 w 1342"/>
                <a:gd name="T73" fmla="*/ 566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2"/>
                <a:gd name="T112" fmla="*/ 0 h 658"/>
                <a:gd name="T113" fmla="*/ 1342 w 1342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2" h="658">
                  <a:moveTo>
                    <a:pt x="0" y="566"/>
                  </a:moveTo>
                  <a:lnTo>
                    <a:pt x="195" y="537"/>
                  </a:lnTo>
                  <a:lnTo>
                    <a:pt x="307" y="475"/>
                  </a:lnTo>
                  <a:lnTo>
                    <a:pt x="520" y="451"/>
                  </a:lnTo>
                  <a:lnTo>
                    <a:pt x="608" y="513"/>
                  </a:lnTo>
                  <a:lnTo>
                    <a:pt x="747" y="491"/>
                  </a:lnTo>
                  <a:lnTo>
                    <a:pt x="959" y="658"/>
                  </a:lnTo>
                  <a:lnTo>
                    <a:pt x="1041" y="635"/>
                  </a:lnTo>
                  <a:lnTo>
                    <a:pt x="1158" y="445"/>
                  </a:lnTo>
                  <a:lnTo>
                    <a:pt x="1254" y="406"/>
                  </a:lnTo>
                  <a:lnTo>
                    <a:pt x="1284" y="351"/>
                  </a:lnTo>
                  <a:lnTo>
                    <a:pt x="1180" y="372"/>
                  </a:lnTo>
                  <a:lnTo>
                    <a:pt x="1153" y="331"/>
                  </a:lnTo>
                  <a:lnTo>
                    <a:pt x="1215" y="313"/>
                  </a:lnTo>
                  <a:lnTo>
                    <a:pt x="1215" y="289"/>
                  </a:lnTo>
                  <a:lnTo>
                    <a:pt x="1145" y="260"/>
                  </a:lnTo>
                  <a:lnTo>
                    <a:pt x="1235" y="224"/>
                  </a:lnTo>
                  <a:lnTo>
                    <a:pt x="1230" y="263"/>
                  </a:lnTo>
                  <a:lnTo>
                    <a:pt x="1287" y="263"/>
                  </a:lnTo>
                  <a:lnTo>
                    <a:pt x="1319" y="197"/>
                  </a:lnTo>
                  <a:lnTo>
                    <a:pt x="1342" y="194"/>
                  </a:lnTo>
                  <a:lnTo>
                    <a:pt x="1327" y="132"/>
                  </a:lnTo>
                  <a:lnTo>
                    <a:pt x="1287" y="194"/>
                  </a:lnTo>
                  <a:lnTo>
                    <a:pt x="1245" y="58"/>
                  </a:lnTo>
                  <a:lnTo>
                    <a:pt x="1273" y="52"/>
                  </a:lnTo>
                  <a:lnTo>
                    <a:pt x="1312" y="89"/>
                  </a:lnTo>
                  <a:lnTo>
                    <a:pt x="1284" y="27"/>
                  </a:lnTo>
                  <a:lnTo>
                    <a:pt x="1254" y="0"/>
                  </a:lnTo>
                  <a:lnTo>
                    <a:pt x="777" y="102"/>
                  </a:lnTo>
                  <a:lnTo>
                    <a:pt x="380" y="156"/>
                  </a:lnTo>
                  <a:lnTo>
                    <a:pt x="325" y="276"/>
                  </a:lnTo>
                  <a:lnTo>
                    <a:pt x="241" y="297"/>
                  </a:lnTo>
                  <a:lnTo>
                    <a:pt x="200" y="359"/>
                  </a:lnTo>
                  <a:lnTo>
                    <a:pt x="46" y="457"/>
                  </a:lnTo>
                  <a:lnTo>
                    <a:pt x="39" y="495"/>
                  </a:lnTo>
                  <a:lnTo>
                    <a:pt x="0" y="516"/>
                  </a:lnTo>
                  <a:lnTo>
                    <a:pt x="0" y="566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1" name="Freeform 213"/>
            <p:cNvSpPr>
              <a:spLocks/>
            </p:cNvSpPr>
            <p:nvPr/>
          </p:nvSpPr>
          <p:spPr bwMode="auto">
            <a:xfrm>
              <a:off x="6217" y="3437"/>
              <a:ext cx="799" cy="670"/>
            </a:xfrm>
            <a:custGeom>
              <a:avLst/>
              <a:gdLst>
                <a:gd name="T0" fmla="*/ 36 w 799"/>
                <a:gd name="T1" fmla="*/ 86 h 670"/>
                <a:gd name="T2" fmla="*/ 149 w 799"/>
                <a:gd name="T3" fmla="*/ 24 h 670"/>
                <a:gd name="T4" fmla="*/ 361 w 799"/>
                <a:gd name="T5" fmla="*/ 0 h 670"/>
                <a:gd name="T6" fmla="*/ 449 w 799"/>
                <a:gd name="T7" fmla="*/ 62 h 670"/>
                <a:gd name="T8" fmla="*/ 588 w 799"/>
                <a:gd name="T9" fmla="*/ 41 h 670"/>
                <a:gd name="T10" fmla="*/ 799 w 799"/>
                <a:gd name="T11" fmla="*/ 208 h 670"/>
                <a:gd name="T12" fmla="*/ 706 w 799"/>
                <a:gd name="T13" fmla="*/ 334 h 670"/>
                <a:gd name="T14" fmla="*/ 712 w 799"/>
                <a:gd name="T15" fmla="*/ 389 h 670"/>
                <a:gd name="T16" fmla="*/ 552 w 799"/>
                <a:gd name="T17" fmla="*/ 552 h 670"/>
                <a:gd name="T18" fmla="*/ 525 w 799"/>
                <a:gd name="T19" fmla="*/ 558 h 670"/>
                <a:gd name="T20" fmla="*/ 515 w 799"/>
                <a:gd name="T21" fmla="*/ 608 h 670"/>
                <a:gd name="T22" fmla="*/ 479 w 799"/>
                <a:gd name="T23" fmla="*/ 581 h 670"/>
                <a:gd name="T24" fmla="*/ 509 w 799"/>
                <a:gd name="T25" fmla="*/ 626 h 670"/>
                <a:gd name="T26" fmla="*/ 479 w 799"/>
                <a:gd name="T27" fmla="*/ 670 h 670"/>
                <a:gd name="T28" fmla="*/ 452 w 799"/>
                <a:gd name="T29" fmla="*/ 663 h 670"/>
                <a:gd name="T30" fmla="*/ 342 w 799"/>
                <a:gd name="T31" fmla="*/ 472 h 670"/>
                <a:gd name="T32" fmla="*/ 105 w 799"/>
                <a:gd name="T33" fmla="*/ 232 h 670"/>
                <a:gd name="T34" fmla="*/ 0 w 799"/>
                <a:gd name="T35" fmla="*/ 157 h 670"/>
                <a:gd name="T36" fmla="*/ 36 w 799"/>
                <a:gd name="T37" fmla="*/ 86 h 6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9"/>
                <a:gd name="T58" fmla="*/ 0 h 670"/>
                <a:gd name="T59" fmla="*/ 799 w 799"/>
                <a:gd name="T60" fmla="*/ 670 h 6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9" h="670">
                  <a:moveTo>
                    <a:pt x="36" y="86"/>
                  </a:moveTo>
                  <a:lnTo>
                    <a:pt x="149" y="24"/>
                  </a:lnTo>
                  <a:lnTo>
                    <a:pt x="361" y="0"/>
                  </a:lnTo>
                  <a:lnTo>
                    <a:pt x="449" y="62"/>
                  </a:lnTo>
                  <a:lnTo>
                    <a:pt x="588" y="41"/>
                  </a:lnTo>
                  <a:lnTo>
                    <a:pt x="799" y="208"/>
                  </a:lnTo>
                  <a:lnTo>
                    <a:pt x="706" y="334"/>
                  </a:lnTo>
                  <a:lnTo>
                    <a:pt x="712" y="389"/>
                  </a:lnTo>
                  <a:lnTo>
                    <a:pt x="552" y="552"/>
                  </a:lnTo>
                  <a:lnTo>
                    <a:pt x="525" y="558"/>
                  </a:lnTo>
                  <a:lnTo>
                    <a:pt x="515" y="608"/>
                  </a:lnTo>
                  <a:lnTo>
                    <a:pt x="479" y="581"/>
                  </a:lnTo>
                  <a:lnTo>
                    <a:pt x="509" y="626"/>
                  </a:lnTo>
                  <a:lnTo>
                    <a:pt x="479" y="670"/>
                  </a:lnTo>
                  <a:lnTo>
                    <a:pt x="452" y="663"/>
                  </a:lnTo>
                  <a:lnTo>
                    <a:pt x="342" y="472"/>
                  </a:lnTo>
                  <a:lnTo>
                    <a:pt x="105" y="232"/>
                  </a:lnTo>
                  <a:lnTo>
                    <a:pt x="0" y="157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82" name="Freeform 212"/>
            <p:cNvSpPr>
              <a:spLocks/>
            </p:cNvSpPr>
            <p:nvPr/>
          </p:nvSpPr>
          <p:spPr bwMode="auto">
            <a:xfrm>
              <a:off x="7228" y="2273"/>
              <a:ext cx="166" cy="296"/>
            </a:xfrm>
            <a:custGeom>
              <a:avLst/>
              <a:gdLst>
                <a:gd name="T0" fmla="*/ 0 w 166"/>
                <a:gd name="T1" fmla="*/ 27 h 296"/>
                <a:gd name="T2" fmla="*/ 25 w 166"/>
                <a:gd name="T3" fmla="*/ 0 h 296"/>
                <a:gd name="T4" fmla="*/ 55 w 166"/>
                <a:gd name="T5" fmla="*/ 0 h 296"/>
                <a:gd name="T6" fmla="*/ 45 w 166"/>
                <a:gd name="T7" fmla="*/ 30 h 296"/>
                <a:gd name="T8" fmla="*/ 36 w 166"/>
                <a:gd name="T9" fmla="*/ 40 h 296"/>
                <a:gd name="T10" fmla="*/ 45 w 166"/>
                <a:gd name="T11" fmla="*/ 74 h 296"/>
                <a:gd name="T12" fmla="*/ 82 w 166"/>
                <a:gd name="T13" fmla="*/ 119 h 296"/>
                <a:gd name="T14" fmla="*/ 90 w 166"/>
                <a:gd name="T15" fmla="*/ 156 h 296"/>
                <a:gd name="T16" fmla="*/ 123 w 166"/>
                <a:gd name="T17" fmla="*/ 196 h 296"/>
                <a:gd name="T18" fmla="*/ 148 w 166"/>
                <a:gd name="T19" fmla="*/ 204 h 296"/>
                <a:gd name="T20" fmla="*/ 158 w 166"/>
                <a:gd name="T21" fmla="*/ 231 h 296"/>
                <a:gd name="T22" fmla="*/ 136 w 166"/>
                <a:gd name="T23" fmla="*/ 254 h 296"/>
                <a:gd name="T24" fmla="*/ 161 w 166"/>
                <a:gd name="T25" fmla="*/ 251 h 296"/>
                <a:gd name="T26" fmla="*/ 166 w 166"/>
                <a:gd name="T27" fmla="*/ 272 h 296"/>
                <a:gd name="T28" fmla="*/ 66 w 166"/>
                <a:gd name="T29" fmla="*/ 296 h 296"/>
                <a:gd name="T30" fmla="*/ 0 w 166"/>
                <a:gd name="T31" fmla="*/ 27 h 2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"/>
                <a:gd name="T49" fmla="*/ 0 h 296"/>
                <a:gd name="T50" fmla="*/ 166 w 166"/>
                <a:gd name="T51" fmla="*/ 296 h 2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" h="296">
                  <a:moveTo>
                    <a:pt x="0" y="27"/>
                  </a:moveTo>
                  <a:lnTo>
                    <a:pt x="25" y="0"/>
                  </a:lnTo>
                  <a:lnTo>
                    <a:pt x="55" y="0"/>
                  </a:lnTo>
                  <a:lnTo>
                    <a:pt x="45" y="30"/>
                  </a:lnTo>
                  <a:lnTo>
                    <a:pt x="36" y="40"/>
                  </a:lnTo>
                  <a:lnTo>
                    <a:pt x="45" y="74"/>
                  </a:lnTo>
                  <a:lnTo>
                    <a:pt x="82" y="119"/>
                  </a:lnTo>
                  <a:lnTo>
                    <a:pt x="90" y="156"/>
                  </a:lnTo>
                  <a:lnTo>
                    <a:pt x="123" y="196"/>
                  </a:lnTo>
                  <a:lnTo>
                    <a:pt x="148" y="204"/>
                  </a:lnTo>
                  <a:lnTo>
                    <a:pt x="158" y="231"/>
                  </a:lnTo>
                  <a:lnTo>
                    <a:pt x="136" y="254"/>
                  </a:lnTo>
                  <a:lnTo>
                    <a:pt x="161" y="251"/>
                  </a:lnTo>
                  <a:lnTo>
                    <a:pt x="166" y="272"/>
                  </a:lnTo>
                  <a:lnTo>
                    <a:pt x="66" y="296"/>
                  </a:lnTo>
                  <a:lnTo>
                    <a:pt x="0" y="27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3" name="Freeform 211"/>
            <p:cNvSpPr>
              <a:spLocks/>
            </p:cNvSpPr>
            <p:nvPr/>
          </p:nvSpPr>
          <p:spPr bwMode="auto">
            <a:xfrm>
              <a:off x="6461" y="1796"/>
              <a:ext cx="914" cy="644"/>
            </a:xfrm>
            <a:custGeom>
              <a:avLst/>
              <a:gdLst>
                <a:gd name="T0" fmla="*/ 72 w 914"/>
                <a:gd name="T1" fmla="*/ 644 h 644"/>
                <a:gd name="T2" fmla="*/ 224 w 914"/>
                <a:gd name="T3" fmla="*/ 617 h 644"/>
                <a:gd name="T4" fmla="*/ 772 w 914"/>
                <a:gd name="T5" fmla="*/ 500 h 644"/>
                <a:gd name="T6" fmla="*/ 796 w 914"/>
                <a:gd name="T7" fmla="*/ 473 h 644"/>
                <a:gd name="T8" fmla="*/ 826 w 914"/>
                <a:gd name="T9" fmla="*/ 473 h 644"/>
                <a:gd name="T10" fmla="*/ 862 w 914"/>
                <a:gd name="T11" fmla="*/ 445 h 644"/>
                <a:gd name="T12" fmla="*/ 914 w 914"/>
                <a:gd name="T13" fmla="*/ 370 h 644"/>
                <a:gd name="T14" fmla="*/ 823 w 914"/>
                <a:gd name="T15" fmla="*/ 291 h 644"/>
                <a:gd name="T16" fmla="*/ 821 w 914"/>
                <a:gd name="T17" fmla="*/ 216 h 644"/>
                <a:gd name="T18" fmla="*/ 862 w 914"/>
                <a:gd name="T19" fmla="*/ 112 h 644"/>
                <a:gd name="T20" fmla="*/ 802 w 914"/>
                <a:gd name="T21" fmla="*/ 78 h 644"/>
                <a:gd name="T22" fmla="*/ 737 w 914"/>
                <a:gd name="T23" fmla="*/ 0 h 644"/>
                <a:gd name="T24" fmla="*/ 128 w 914"/>
                <a:gd name="T25" fmla="*/ 127 h 644"/>
                <a:gd name="T26" fmla="*/ 99 w 914"/>
                <a:gd name="T27" fmla="*/ 78 h 644"/>
                <a:gd name="T28" fmla="*/ 0 w 914"/>
                <a:gd name="T29" fmla="*/ 158 h 644"/>
                <a:gd name="T30" fmla="*/ 72 w 914"/>
                <a:gd name="T31" fmla="*/ 644 h 6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4"/>
                <a:gd name="T49" fmla="*/ 0 h 644"/>
                <a:gd name="T50" fmla="*/ 914 w 914"/>
                <a:gd name="T51" fmla="*/ 644 h 6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4" h="644">
                  <a:moveTo>
                    <a:pt x="72" y="644"/>
                  </a:moveTo>
                  <a:lnTo>
                    <a:pt x="224" y="617"/>
                  </a:lnTo>
                  <a:lnTo>
                    <a:pt x="772" y="500"/>
                  </a:lnTo>
                  <a:lnTo>
                    <a:pt x="796" y="473"/>
                  </a:lnTo>
                  <a:lnTo>
                    <a:pt x="826" y="473"/>
                  </a:lnTo>
                  <a:lnTo>
                    <a:pt x="862" y="445"/>
                  </a:lnTo>
                  <a:lnTo>
                    <a:pt x="914" y="370"/>
                  </a:lnTo>
                  <a:lnTo>
                    <a:pt x="823" y="291"/>
                  </a:lnTo>
                  <a:lnTo>
                    <a:pt x="821" y="216"/>
                  </a:lnTo>
                  <a:lnTo>
                    <a:pt x="862" y="112"/>
                  </a:lnTo>
                  <a:lnTo>
                    <a:pt x="802" y="78"/>
                  </a:lnTo>
                  <a:lnTo>
                    <a:pt x="737" y="0"/>
                  </a:lnTo>
                  <a:lnTo>
                    <a:pt x="128" y="127"/>
                  </a:lnTo>
                  <a:lnTo>
                    <a:pt x="99" y="78"/>
                  </a:lnTo>
                  <a:lnTo>
                    <a:pt x="0" y="158"/>
                  </a:lnTo>
                  <a:lnTo>
                    <a:pt x="72" y="644"/>
                  </a:lnTo>
                  <a:close/>
                </a:path>
              </a:pathLst>
            </a:custGeom>
            <a:solidFill>
              <a:sysClr val="window" lastClr="FFFFFF"/>
            </a:solidFill>
            <a:ln w="3175" cap="rnd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4" name="Freeform 210"/>
            <p:cNvSpPr>
              <a:spLocks/>
            </p:cNvSpPr>
            <p:nvPr/>
          </p:nvSpPr>
          <p:spPr bwMode="auto">
            <a:xfrm>
              <a:off x="7277" y="1915"/>
              <a:ext cx="196" cy="529"/>
            </a:xfrm>
            <a:custGeom>
              <a:avLst/>
              <a:gdLst>
                <a:gd name="T0" fmla="*/ 10 w 196"/>
                <a:gd name="T1" fmla="*/ 361 h 529"/>
                <a:gd name="T2" fmla="*/ 46 w 196"/>
                <a:gd name="T3" fmla="*/ 333 h 529"/>
                <a:gd name="T4" fmla="*/ 98 w 196"/>
                <a:gd name="T5" fmla="*/ 258 h 529"/>
                <a:gd name="T6" fmla="*/ 7 w 196"/>
                <a:gd name="T7" fmla="*/ 179 h 529"/>
                <a:gd name="T8" fmla="*/ 4 w 196"/>
                <a:gd name="T9" fmla="*/ 104 h 529"/>
                <a:gd name="T10" fmla="*/ 46 w 196"/>
                <a:gd name="T11" fmla="*/ 0 h 529"/>
                <a:gd name="T12" fmla="*/ 179 w 196"/>
                <a:gd name="T13" fmla="*/ 52 h 529"/>
                <a:gd name="T14" fmla="*/ 182 w 196"/>
                <a:gd name="T15" fmla="*/ 70 h 529"/>
                <a:gd name="T16" fmla="*/ 166 w 196"/>
                <a:gd name="T17" fmla="*/ 128 h 529"/>
                <a:gd name="T18" fmla="*/ 152 w 196"/>
                <a:gd name="T19" fmla="*/ 141 h 529"/>
                <a:gd name="T20" fmla="*/ 149 w 196"/>
                <a:gd name="T21" fmla="*/ 172 h 529"/>
                <a:gd name="T22" fmla="*/ 163 w 196"/>
                <a:gd name="T23" fmla="*/ 182 h 529"/>
                <a:gd name="T24" fmla="*/ 196 w 196"/>
                <a:gd name="T25" fmla="*/ 172 h 529"/>
                <a:gd name="T26" fmla="*/ 196 w 196"/>
                <a:gd name="T27" fmla="*/ 262 h 529"/>
                <a:gd name="T28" fmla="*/ 196 w 196"/>
                <a:gd name="T29" fmla="*/ 317 h 529"/>
                <a:gd name="T30" fmla="*/ 196 w 196"/>
                <a:gd name="T31" fmla="*/ 348 h 529"/>
                <a:gd name="T32" fmla="*/ 185 w 196"/>
                <a:gd name="T33" fmla="*/ 377 h 529"/>
                <a:gd name="T34" fmla="*/ 170 w 196"/>
                <a:gd name="T35" fmla="*/ 379 h 529"/>
                <a:gd name="T36" fmla="*/ 176 w 196"/>
                <a:gd name="T37" fmla="*/ 405 h 529"/>
                <a:gd name="T38" fmla="*/ 127 w 196"/>
                <a:gd name="T39" fmla="*/ 529 h 529"/>
                <a:gd name="T40" fmla="*/ 116 w 196"/>
                <a:gd name="T41" fmla="*/ 529 h 529"/>
                <a:gd name="T42" fmla="*/ 112 w 196"/>
                <a:gd name="T43" fmla="*/ 482 h 529"/>
                <a:gd name="T44" fmla="*/ 79 w 196"/>
                <a:gd name="T45" fmla="*/ 482 h 529"/>
                <a:gd name="T46" fmla="*/ 10 w 196"/>
                <a:gd name="T47" fmla="*/ 433 h 529"/>
                <a:gd name="T48" fmla="*/ 0 w 196"/>
                <a:gd name="T49" fmla="*/ 392 h 529"/>
                <a:gd name="T50" fmla="*/ 10 w 196"/>
                <a:gd name="T51" fmla="*/ 361 h 5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6"/>
                <a:gd name="T79" fmla="*/ 0 h 529"/>
                <a:gd name="T80" fmla="*/ 196 w 196"/>
                <a:gd name="T81" fmla="*/ 529 h 5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6" h="529">
                  <a:moveTo>
                    <a:pt x="10" y="361"/>
                  </a:moveTo>
                  <a:lnTo>
                    <a:pt x="46" y="333"/>
                  </a:lnTo>
                  <a:lnTo>
                    <a:pt x="98" y="258"/>
                  </a:lnTo>
                  <a:lnTo>
                    <a:pt x="7" y="179"/>
                  </a:lnTo>
                  <a:lnTo>
                    <a:pt x="4" y="104"/>
                  </a:lnTo>
                  <a:lnTo>
                    <a:pt x="46" y="0"/>
                  </a:lnTo>
                  <a:lnTo>
                    <a:pt x="179" y="52"/>
                  </a:lnTo>
                  <a:lnTo>
                    <a:pt x="182" y="70"/>
                  </a:lnTo>
                  <a:lnTo>
                    <a:pt x="166" y="128"/>
                  </a:lnTo>
                  <a:lnTo>
                    <a:pt x="152" y="141"/>
                  </a:lnTo>
                  <a:lnTo>
                    <a:pt x="149" y="172"/>
                  </a:lnTo>
                  <a:lnTo>
                    <a:pt x="163" y="182"/>
                  </a:lnTo>
                  <a:lnTo>
                    <a:pt x="196" y="172"/>
                  </a:lnTo>
                  <a:lnTo>
                    <a:pt x="196" y="262"/>
                  </a:lnTo>
                  <a:lnTo>
                    <a:pt x="196" y="317"/>
                  </a:lnTo>
                  <a:lnTo>
                    <a:pt x="196" y="348"/>
                  </a:lnTo>
                  <a:lnTo>
                    <a:pt x="185" y="377"/>
                  </a:lnTo>
                  <a:lnTo>
                    <a:pt x="170" y="379"/>
                  </a:lnTo>
                  <a:lnTo>
                    <a:pt x="176" y="405"/>
                  </a:lnTo>
                  <a:lnTo>
                    <a:pt x="127" y="529"/>
                  </a:lnTo>
                  <a:lnTo>
                    <a:pt x="116" y="529"/>
                  </a:lnTo>
                  <a:lnTo>
                    <a:pt x="112" y="482"/>
                  </a:lnTo>
                  <a:lnTo>
                    <a:pt x="79" y="482"/>
                  </a:lnTo>
                  <a:lnTo>
                    <a:pt x="10" y="433"/>
                  </a:lnTo>
                  <a:lnTo>
                    <a:pt x="0" y="392"/>
                  </a:lnTo>
                  <a:lnTo>
                    <a:pt x="10" y="361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5" name="Freeform 209"/>
            <p:cNvSpPr>
              <a:spLocks/>
            </p:cNvSpPr>
            <p:nvPr/>
          </p:nvSpPr>
          <p:spPr bwMode="auto">
            <a:xfrm>
              <a:off x="6564" y="1089"/>
              <a:ext cx="934" cy="917"/>
            </a:xfrm>
            <a:custGeom>
              <a:avLst/>
              <a:gdLst>
                <a:gd name="T0" fmla="*/ 28 w 934"/>
                <a:gd name="T1" fmla="*/ 839 h 917"/>
                <a:gd name="T2" fmla="*/ 639 w 934"/>
                <a:gd name="T3" fmla="*/ 712 h 917"/>
                <a:gd name="T4" fmla="*/ 703 w 934"/>
                <a:gd name="T5" fmla="*/ 790 h 917"/>
                <a:gd name="T6" fmla="*/ 764 w 934"/>
                <a:gd name="T7" fmla="*/ 824 h 917"/>
                <a:gd name="T8" fmla="*/ 898 w 934"/>
                <a:gd name="T9" fmla="*/ 876 h 917"/>
                <a:gd name="T10" fmla="*/ 910 w 934"/>
                <a:gd name="T11" fmla="*/ 917 h 917"/>
                <a:gd name="T12" fmla="*/ 931 w 934"/>
                <a:gd name="T13" fmla="*/ 860 h 917"/>
                <a:gd name="T14" fmla="*/ 934 w 934"/>
                <a:gd name="T15" fmla="*/ 783 h 917"/>
                <a:gd name="T16" fmla="*/ 910 w 934"/>
                <a:gd name="T17" fmla="*/ 636 h 917"/>
                <a:gd name="T18" fmla="*/ 910 w 934"/>
                <a:gd name="T19" fmla="*/ 481 h 917"/>
                <a:gd name="T20" fmla="*/ 843 w 934"/>
                <a:gd name="T21" fmla="*/ 256 h 917"/>
                <a:gd name="T22" fmla="*/ 832 w 934"/>
                <a:gd name="T23" fmla="*/ 157 h 917"/>
                <a:gd name="T24" fmla="*/ 791 w 934"/>
                <a:gd name="T25" fmla="*/ 0 h 917"/>
                <a:gd name="T26" fmla="*/ 594 w 934"/>
                <a:gd name="T27" fmla="*/ 51 h 917"/>
                <a:gd name="T28" fmla="*/ 484 w 934"/>
                <a:gd name="T29" fmla="*/ 181 h 917"/>
                <a:gd name="T30" fmla="*/ 478 w 934"/>
                <a:gd name="T31" fmla="*/ 216 h 917"/>
                <a:gd name="T32" fmla="*/ 416 w 934"/>
                <a:gd name="T33" fmla="*/ 293 h 917"/>
                <a:gd name="T34" fmla="*/ 432 w 934"/>
                <a:gd name="T35" fmla="*/ 321 h 917"/>
                <a:gd name="T36" fmla="*/ 445 w 934"/>
                <a:gd name="T37" fmla="*/ 342 h 917"/>
                <a:gd name="T38" fmla="*/ 435 w 934"/>
                <a:gd name="T39" fmla="*/ 348 h 917"/>
                <a:gd name="T40" fmla="*/ 454 w 934"/>
                <a:gd name="T41" fmla="*/ 379 h 917"/>
                <a:gd name="T42" fmla="*/ 457 w 934"/>
                <a:gd name="T43" fmla="*/ 407 h 917"/>
                <a:gd name="T44" fmla="*/ 396 w 934"/>
                <a:gd name="T45" fmla="*/ 472 h 917"/>
                <a:gd name="T46" fmla="*/ 305 w 934"/>
                <a:gd name="T47" fmla="*/ 499 h 917"/>
                <a:gd name="T48" fmla="*/ 284 w 934"/>
                <a:gd name="T49" fmla="*/ 517 h 917"/>
                <a:gd name="T50" fmla="*/ 251 w 934"/>
                <a:gd name="T51" fmla="*/ 503 h 917"/>
                <a:gd name="T52" fmla="*/ 150 w 934"/>
                <a:gd name="T53" fmla="*/ 516 h 917"/>
                <a:gd name="T54" fmla="*/ 76 w 934"/>
                <a:gd name="T55" fmla="*/ 548 h 917"/>
                <a:gd name="T56" fmla="*/ 76 w 934"/>
                <a:gd name="T57" fmla="*/ 592 h 917"/>
                <a:gd name="T58" fmla="*/ 89 w 934"/>
                <a:gd name="T59" fmla="*/ 619 h 917"/>
                <a:gd name="T60" fmla="*/ 101 w 934"/>
                <a:gd name="T61" fmla="*/ 619 h 917"/>
                <a:gd name="T62" fmla="*/ 111 w 934"/>
                <a:gd name="T63" fmla="*/ 654 h 917"/>
                <a:gd name="T64" fmla="*/ 92 w 934"/>
                <a:gd name="T65" fmla="*/ 672 h 917"/>
                <a:gd name="T66" fmla="*/ 83 w 934"/>
                <a:gd name="T67" fmla="*/ 702 h 917"/>
                <a:gd name="T68" fmla="*/ 0 w 934"/>
                <a:gd name="T69" fmla="*/ 790 h 917"/>
                <a:gd name="T70" fmla="*/ 28 w 934"/>
                <a:gd name="T71" fmla="*/ 839 h 9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4"/>
                <a:gd name="T109" fmla="*/ 0 h 917"/>
                <a:gd name="T110" fmla="*/ 934 w 934"/>
                <a:gd name="T111" fmla="*/ 917 h 9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4" h="917">
                  <a:moveTo>
                    <a:pt x="28" y="839"/>
                  </a:moveTo>
                  <a:lnTo>
                    <a:pt x="639" y="712"/>
                  </a:lnTo>
                  <a:lnTo>
                    <a:pt x="703" y="790"/>
                  </a:lnTo>
                  <a:lnTo>
                    <a:pt x="764" y="824"/>
                  </a:lnTo>
                  <a:lnTo>
                    <a:pt x="898" y="876"/>
                  </a:lnTo>
                  <a:lnTo>
                    <a:pt x="910" y="917"/>
                  </a:lnTo>
                  <a:lnTo>
                    <a:pt x="931" y="860"/>
                  </a:lnTo>
                  <a:lnTo>
                    <a:pt x="934" y="783"/>
                  </a:lnTo>
                  <a:lnTo>
                    <a:pt x="910" y="636"/>
                  </a:lnTo>
                  <a:lnTo>
                    <a:pt x="910" y="481"/>
                  </a:lnTo>
                  <a:lnTo>
                    <a:pt x="843" y="256"/>
                  </a:lnTo>
                  <a:lnTo>
                    <a:pt x="832" y="157"/>
                  </a:lnTo>
                  <a:lnTo>
                    <a:pt x="791" y="0"/>
                  </a:lnTo>
                  <a:lnTo>
                    <a:pt x="594" y="51"/>
                  </a:lnTo>
                  <a:lnTo>
                    <a:pt x="484" y="181"/>
                  </a:lnTo>
                  <a:lnTo>
                    <a:pt x="478" y="216"/>
                  </a:lnTo>
                  <a:lnTo>
                    <a:pt x="416" y="293"/>
                  </a:lnTo>
                  <a:lnTo>
                    <a:pt x="432" y="321"/>
                  </a:lnTo>
                  <a:lnTo>
                    <a:pt x="445" y="342"/>
                  </a:lnTo>
                  <a:lnTo>
                    <a:pt x="435" y="348"/>
                  </a:lnTo>
                  <a:lnTo>
                    <a:pt x="454" y="379"/>
                  </a:lnTo>
                  <a:lnTo>
                    <a:pt x="457" y="407"/>
                  </a:lnTo>
                  <a:lnTo>
                    <a:pt x="396" y="472"/>
                  </a:lnTo>
                  <a:lnTo>
                    <a:pt x="305" y="499"/>
                  </a:lnTo>
                  <a:lnTo>
                    <a:pt x="284" y="517"/>
                  </a:lnTo>
                  <a:lnTo>
                    <a:pt x="251" y="503"/>
                  </a:lnTo>
                  <a:lnTo>
                    <a:pt x="150" y="516"/>
                  </a:lnTo>
                  <a:lnTo>
                    <a:pt x="76" y="548"/>
                  </a:lnTo>
                  <a:lnTo>
                    <a:pt x="76" y="592"/>
                  </a:lnTo>
                  <a:lnTo>
                    <a:pt x="89" y="619"/>
                  </a:lnTo>
                  <a:lnTo>
                    <a:pt x="101" y="619"/>
                  </a:lnTo>
                  <a:lnTo>
                    <a:pt x="111" y="654"/>
                  </a:lnTo>
                  <a:lnTo>
                    <a:pt x="92" y="672"/>
                  </a:lnTo>
                  <a:lnTo>
                    <a:pt x="83" y="702"/>
                  </a:lnTo>
                  <a:lnTo>
                    <a:pt x="0" y="790"/>
                  </a:lnTo>
                  <a:lnTo>
                    <a:pt x="28" y="839"/>
                  </a:lnTo>
                  <a:close/>
                </a:path>
              </a:pathLst>
            </a:custGeom>
            <a:solidFill>
              <a:srgbClr val="33A583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6" name="Freeform 208"/>
            <p:cNvSpPr>
              <a:spLocks/>
            </p:cNvSpPr>
            <p:nvPr/>
          </p:nvSpPr>
          <p:spPr bwMode="auto">
            <a:xfrm>
              <a:off x="7475" y="1658"/>
              <a:ext cx="271" cy="288"/>
            </a:xfrm>
            <a:custGeom>
              <a:avLst/>
              <a:gdLst>
                <a:gd name="T0" fmla="*/ 24 w 271"/>
                <a:gd name="T1" fmla="*/ 210 h 288"/>
                <a:gd name="T2" fmla="*/ 21 w 271"/>
                <a:gd name="T3" fmla="*/ 288 h 288"/>
                <a:gd name="T4" fmla="*/ 43 w 271"/>
                <a:gd name="T5" fmla="*/ 283 h 288"/>
                <a:gd name="T6" fmla="*/ 95 w 271"/>
                <a:gd name="T7" fmla="*/ 238 h 288"/>
                <a:gd name="T8" fmla="*/ 112 w 271"/>
                <a:gd name="T9" fmla="*/ 200 h 288"/>
                <a:gd name="T10" fmla="*/ 122 w 271"/>
                <a:gd name="T11" fmla="*/ 210 h 288"/>
                <a:gd name="T12" fmla="*/ 194 w 271"/>
                <a:gd name="T13" fmla="*/ 189 h 288"/>
                <a:gd name="T14" fmla="*/ 197 w 271"/>
                <a:gd name="T15" fmla="*/ 172 h 288"/>
                <a:gd name="T16" fmla="*/ 207 w 271"/>
                <a:gd name="T17" fmla="*/ 179 h 288"/>
                <a:gd name="T18" fmla="*/ 222 w 271"/>
                <a:gd name="T19" fmla="*/ 166 h 288"/>
                <a:gd name="T20" fmla="*/ 243 w 271"/>
                <a:gd name="T21" fmla="*/ 162 h 288"/>
                <a:gd name="T22" fmla="*/ 271 w 271"/>
                <a:gd name="T23" fmla="*/ 148 h 288"/>
                <a:gd name="T24" fmla="*/ 243 w 271"/>
                <a:gd name="T25" fmla="*/ 0 h 288"/>
                <a:gd name="T26" fmla="*/ 0 w 271"/>
                <a:gd name="T27" fmla="*/ 60 h 288"/>
                <a:gd name="T28" fmla="*/ 24 w 271"/>
                <a:gd name="T29" fmla="*/ 210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1"/>
                <a:gd name="T46" fmla="*/ 0 h 288"/>
                <a:gd name="T47" fmla="*/ 271 w 271"/>
                <a:gd name="T48" fmla="*/ 288 h 2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1" h="288">
                  <a:moveTo>
                    <a:pt x="24" y="210"/>
                  </a:moveTo>
                  <a:lnTo>
                    <a:pt x="21" y="288"/>
                  </a:lnTo>
                  <a:lnTo>
                    <a:pt x="43" y="283"/>
                  </a:lnTo>
                  <a:lnTo>
                    <a:pt x="95" y="238"/>
                  </a:lnTo>
                  <a:lnTo>
                    <a:pt x="112" y="200"/>
                  </a:lnTo>
                  <a:lnTo>
                    <a:pt x="122" y="210"/>
                  </a:lnTo>
                  <a:lnTo>
                    <a:pt x="194" y="189"/>
                  </a:lnTo>
                  <a:lnTo>
                    <a:pt x="197" y="172"/>
                  </a:lnTo>
                  <a:lnTo>
                    <a:pt x="207" y="179"/>
                  </a:lnTo>
                  <a:lnTo>
                    <a:pt x="222" y="166"/>
                  </a:lnTo>
                  <a:lnTo>
                    <a:pt x="243" y="162"/>
                  </a:lnTo>
                  <a:lnTo>
                    <a:pt x="271" y="148"/>
                  </a:lnTo>
                  <a:lnTo>
                    <a:pt x="243" y="0"/>
                  </a:lnTo>
                  <a:lnTo>
                    <a:pt x="0" y="60"/>
                  </a:lnTo>
                  <a:lnTo>
                    <a:pt x="24" y="210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7" name="Freeform 207"/>
            <p:cNvSpPr>
              <a:spLocks/>
            </p:cNvSpPr>
            <p:nvPr/>
          </p:nvSpPr>
          <p:spPr bwMode="auto">
            <a:xfrm>
              <a:off x="7712" y="1647"/>
              <a:ext cx="123" cy="158"/>
            </a:xfrm>
            <a:custGeom>
              <a:avLst/>
              <a:gdLst>
                <a:gd name="T0" fmla="*/ 27 w 123"/>
                <a:gd name="T1" fmla="*/ 158 h 158"/>
                <a:gd name="T2" fmla="*/ 79 w 123"/>
                <a:gd name="T3" fmla="*/ 137 h 158"/>
                <a:gd name="T4" fmla="*/ 79 w 123"/>
                <a:gd name="T5" fmla="*/ 73 h 158"/>
                <a:gd name="T6" fmla="*/ 94 w 123"/>
                <a:gd name="T7" fmla="*/ 88 h 158"/>
                <a:gd name="T8" fmla="*/ 95 w 123"/>
                <a:gd name="T9" fmla="*/ 118 h 158"/>
                <a:gd name="T10" fmla="*/ 107 w 123"/>
                <a:gd name="T11" fmla="*/ 118 h 158"/>
                <a:gd name="T12" fmla="*/ 123 w 123"/>
                <a:gd name="T13" fmla="*/ 88 h 158"/>
                <a:gd name="T14" fmla="*/ 107 w 123"/>
                <a:gd name="T15" fmla="*/ 54 h 158"/>
                <a:gd name="T16" fmla="*/ 79 w 123"/>
                <a:gd name="T17" fmla="*/ 48 h 158"/>
                <a:gd name="T18" fmla="*/ 61 w 123"/>
                <a:gd name="T19" fmla="*/ 6 h 158"/>
                <a:gd name="T20" fmla="*/ 43 w 123"/>
                <a:gd name="T21" fmla="*/ 0 h 158"/>
                <a:gd name="T22" fmla="*/ 0 w 123"/>
                <a:gd name="T23" fmla="*/ 16 h 158"/>
                <a:gd name="T24" fmla="*/ 27 w 123"/>
                <a:gd name="T25" fmla="*/ 158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158"/>
                <a:gd name="T41" fmla="*/ 123 w 123"/>
                <a:gd name="T42" fmla="*/ 158 h 1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158">
                  <a:moveTo>
                    <a:pt x="27" y="158"/>
                  </a:moveTo>
                  <a:lnTo>
                    <a:pt x="79" y="137"/>
                  </a:lnTo>
                  <a:lnTo>
                    <a:pt x="79" y="73"/>
                  </a:lnTo>
                  <a:lnTo>
                    <a:pt x="94" y="88"/>
                  </a:lnTo>
                  <a:lnTo>
                    <a:pt x="95" y="118"/>
                  </a:lnTo>
                  <a:lnTo>
                    <a:pt x="107" y="118"/>
                  </a:lnTo>
                  <a:lnTo>
                    <a:pt x="123" y="88"/>
                  </a:lnTo>
                  <a:lnTo>
                    <a:pt x="107" y="54"/>
                  </a:lnTo>
                  <a:lnTo>
                    <a:pt x="79" y="48"/>
                  </a:lnTo>
                  <a:lnTo>
                    <a:pt x="61" y="6"/>
                  </a:lnTo>
                  <a:lnTo>
                    <a:pt x="43" y="0"/>
                  </a:lnTo>
                  <a:lnTo>
                    <a:pt x="0" y="16"/>
                  </a:lnTo>
                  <a:lnTo>
                    <a:pt x="27" y="158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8" name="Freeform 206"/>
            <p:cNvSpPr>
              <a:spLocks/>
            </p:cNvSpPr>
            <p:nvPr/>
          </p:nvSpPr>
          <p:spPr bwMode="auto">
            <a:xfrm>
              <a:off x="7473" y="1453"/>
              <a:ext cx="527" cy="290"/>
            </a:xfrm>
            <a:custGeom>
              <a:avLst/>
              <a:gdLst>
                <a:gd name="T0" fmla="*/ 0 w 527"/>
                <a:gd name="T1" fmla="*/ 272 h 290"/>
                <a:gd name="T2" fmla="*/ 244 w 527"/>
                <a:gd name="T3" fmla="*/ 214 h 290"/>
                <a:gd name="T4" fmla="*/ 287 w 527"/>
                <a:gd name="T5" fmla="*/ 198 h 290"/>
                <a:gd name="T6" fmla="*/ 305 w 527"/>
                <a:gd name="T7" fmla="*/ 205 h 290"/>
                <a:gd name="T8" fmla="*/ 323 w 527"/>
                <a:gd name="T9" fmla="*/ 246 h 290"/>
                <a:gd name="T10" fmla="*/ 351 w 527"/>
                <a:gd name="T11" fmla="*/ 253 h 290"/>
                <a:gd name="T12" fmla="*/ 367 w 527"/>
                <a:gd name="T13" fmla="*/ 287 h 290"/>
                <a:gd name="T14" fmla="*/ 384 w 527"/>
                <a:gd name="T15" fmla="*/ 290 h 290"/>
                <a:gd name="T16" fmla="*/ 403 w 527"/>
                <a:gd name="T17" fmla="*/ 256 h 290"/>
                <a:gd name="T18" fmla="*/ 412 w 527"/>
                <a:gd name="T19" fmla="*/ 229 h 290"/>
                <a:gd name="T20" fmla="*/ 430 w 527"/>
                <a:gd name="T21" fmla="*/ 266 h 290"/>
                <a:gd name="T22" fmla="*/ 527 w 527"/>
                <a:gd name="T23" fmla="*/ 232 h 290"/>
                <a:gd name="T24" fmla="*/ 521 w 527"/>
                <a:gd name="T25" fmla="*/ 192 h 290"/>
                <a:gd name="T26" fmla="*/ 494 w 527"/>
                <a:gd name="T27" fmla="*/ 140 h 290"/>
                <a:gd name="T28" fmla="*/ 480 w 527"/>
                <a:gd name="T29" fmla="*/ 134 h 290"/>
                <a:gd name="T30" fmla="*/ 464 w 527"/>
                <a:gd name="T31" fmla="*/ 137 h 290"/>
                <a:gd name="T32" fmla="*/ 467 w 527"/>
                <a:gd name="T33" fmla="*/ 146 h 290"/>
                <a:gd name="T34" fmla="*/ 488 w 527"/>
                <a:gd name="T35" fmla="*/ 150 h 290"/>
                <a:gd name="T36" fmla="*/ 497 w 527"/>
                <a:gd name="T37" fmla="*/ 198 h 290"/>
                <a:gd name="T38" fmla="*/ 458 w 527"/>
                <a:gd name="T39" fmla="*/ 216 h 290"/>
                <a:gd name="T40" fmla="*/ 403 w 527"/>
                <a:gd name="T41" fmla="*/ 177 h 290"/>
                <a:gd name="T42" fmla="*/ 384 w 527"/>
                <a:gd name="T43" fmla="*/ 134 h 290"/>
                <a:gd name="T44" fmla="*/ 360 w 527"/>
                <a:gd name="T45" fmla="*/ 122 h 290"/>
                <a:gd name="T46" fmla="*/ 360 w 527"/>
                <a:gd name="T47" fmla="*/ 134 h 290"/>
                <a:gd name="T48" fmla="*/ 335 w 527"/>
                <a:gd name="T49" fmla="*/ 109 h 290"/>
                <a:gd name="T50" fmla="*/ 354 w 527"/>
                <a:gd name="T51" fmla="*/ 79 h 290"/>
                <a:gd name="T52" fmla="*/ 370 w 527"/>
                <a:gd name="T53" fmla="*/ 51 h 290"/>
                <a:gd name="T54" fmla="*/ 339 w 527"/>
                <a:gd name="T55" fmla="*/ 0 h 290"/>
                <a:gd name="T56" fmla="*/ 287 w 527"/>
                <a:gd name="T57" fmla="*/ 42 h 290"/>
                <a:gd name="T58" fmla="*/ 112 w 527"/>
                <a:gd name="T59" fmla="*/ 92 h 290"/>
                <a:gd name="T60" fmla="*/ 0 w 527"/>
                <a:gd name="T61" fmla="*/ 119 h 290"/>
                <a:gd name="T62" fmla="*/ 0 w 527"/>
                <a:gd name="T63" fmla="*/ 272 h 2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7"/>
                <a:gd name="T97" fmla="*/ 0 h 290"/>
                <a:gd name="T98" fmla="*/ 527 w 527"/>
                <a:gd name="T99" fmla="*/ 290 h 2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7" h="290">
                  <a:moveTo>
                    <a:pt x="0" y="272"/>
                  </a:moveTo>
                  <a:lnTo>
                    <a:pt x="244" y="214"/>
                  </a:lnTo>
                  <a:lnTo>
                    <a:pt x="287" y="198"/>
                  </a:lnTo>
                  <a:lnTo>
                    <a:pt x="305" y="205"/>
                  </a:lnTo>
                  <a:lnTo>
                    <a:pt x="323" y="246"/>
                  </a:lnTo>
                  <a:lnTo>
                    <a:pt x="351" y="253"/>
                  </a:lnTo>
                  <a:lnTo>
                    <a:pt x="367" y="287"/>
                  </a:lnTo>
                  <a:lnTo>
                    <a:pt x="384" y="290"/>
                  </a:lnTo>
                  <a:lnTo>
                    <a:pt x="403" y="256"/>
                  </a:lnTo>
                  <a:lnTo>
                    <a:pt x="412" y="229"/>
                  </a:lnTo>
                  <a:lnTo>
                    <a:pt x="430" y="266"/>
                  </a:lnTo>
                  <a:lnTo>
                    <a:pt x="527" y="232"/>
                  </a:lnTo>
                  <a:lnTo>
                    <a:pt x="521" y="192"/>
                  </a:lnTo>
                  <a:lnTo>
                    <a:pt x="494" y="140"/>
                  </a:lnTo>
                  <a:lnTo>
                    <a:pt x="480" y="134"/>
                  </a:lnTo>
                  <a:lnTo>
                    <a:pt x="464" y="137"/>
                  </a:lnTo>
                  <a:lnTo>
                    <a:pt x="467" y="146"/>
                  </a:lnTo>
                  <a:lnTo>
                    <a:pt x="488" y="150"/>
                  </a:lnTo>
                  <a:lnTo>
                    <a:pt x="497" y="198"/>
                  </a:lnTo>
                  <a:lnTo>
                    <a:pt x="458" y="216"/>
                  </a:lnTo>
                  <a:lnTo>
                    <a:pt x="403" y="177"/>
                  </a:lnTo>
                  <a:lnTo>
                    <a:pt x="384" y="134"/>
                  </a:lnTo>
                  <a:lnTo>
                    <a:pt x="360" y="122"/>
                  </a:lnTo>
                  <a:lnTo>
                    <a:pt x="360" y="134"/>
                  </a:lnTo>
                  <a:lnTo>
                    <a:pt x="335" y="109"/>
                  </a:lnTo>
                  <a:lnTo>
                    <a:pt x="354" y="79"/>
                  </a:lnTo>
                  <a:lnTo>
                    <a:pt x="370" y="51"/>
                  </a:lnTo>
                  <a:lnTo>
                    <a:pt x="339" y="0"/>
                  </a:lnTo>
                  <a:lnTo>
                    <a:pt x="287" y="42"/>
                  </a:lnTo>
                  <a:lnTo>
                    <a:pt x="112" y="92"/>
                  </a:lnTo>
                  <a:lnTo>
                    <a:pt x="0" y="119"/>
                  </a:lnTo>
                  <a:lnTo>
                    <a:pt x="0" y="272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89" name="Freeform 205"/>
            <p:cNvSpPr>
              <a:spLocks/>
            </p:cNvSpPr>
            <p:nvPr/>
          </p:nvSpPr>
          <p:spPr bwMode="auto">
            <a:xfrm>
              <a:off x="7354" y="1024"/>
              <a:ext cx="257" cy="546"/>
            </a:xfrm>
            <a:custGeom>
              <a:avLst/>
              <a:gdLst>
                <a:gd name="T0" fmla="*/ 41 w 257"/>
                <a:gd name="T1" fmla="*/ 224 h 546"/>
                <a:gd name="T2" fmla="*/ 53 w 257"/>
                <a:gd name="T3" fmla="*/ 323 h 546"/>
                <a:gd name="T4" fmla="*/ 119 w 257"/>
                <a:gd name="T5" fmla="*/ 546 h 546"/>
                <a:gd name="T6" fmla="*/ 232 w 257"/>
                <a:gd name="T7" fmla="*/ 519 h 546"/>
                <a:gd name="T8" fmla="*/ 223 w 257"/>
                <a:gd name="T9" fmla="*/ 200 h 546"/>
                <a:gd name="T10" fmla="*/ 254 w 257"/>
                <a:gd name="T11" fmla="*/ 139 h 546"/>
                <a:gd name="T12" fmla="*/ 257 w 257"/>
                <a:gd name="T13" fmla="*/ 0 h 546"/>
                <a:gd name="T14" fmla="*/ 0 w 257"/>
                <a:gd name="T15" fmla="*/ 68 h 546"/>
                <a:gd name="T16" fmla="*/ 41 w 257"/>
                <a:gd name="T17" fmla="*/ 224 h 5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7"/>
                <a:gd name="T28" fmla="*/ 0 h 546"/>
                <a:gd name="T29" fmla="*/ 257 w 257"/>
                <a:gd name="T30" fmla="*/ 546 h 5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7" h="546">
                  <a:moveTo>
                    <a:pt x="41" y="224"/>
                  </a:moveTo>
                  <a:lnTo>
                    <a:pt x="53" y="323"/>
                  </a:lnTo>
                  <a:lnTo>
                    <a:pt x="119" y="546"/>
                  </a:lnTo>
                  <a:lnTo>
                    <a:pt x="232" y="519"/>
                  </a:lnTo>
                  <a:lnTo>
                    <a:pt x="223" y="200"/>
                  </a:lnTo>
                  <a:lnTo>
                    <a:pt x="254" y="139"/>
                  </a:lnTo>
                  <a:lnTo>
                    <a:pt x="257" y="0"/>
                  </a:lnTo>
                  <a:lnTo>
                    <a:pt x="0" y="68"/>
                  </a:lnTo>
                  <a:lnTo>
                    <a:pt x="41" y="224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0" name="Freeform 204"/>
            <p:cNvSpPr>
              <a:spLocks/>
            </p:cNvSpPr>
            <p:nvPr/>
          </p:nvSpPr>
          <p:spPr bwMode="auto">
            <a:xfrm>
              <a:off x="7571" y="934"/>
              <a:ext cx="236" cy="601"/>
            </a:xfrm>
            <a:custGeom>
              <a:avLst/>
              <a:gdLst>
                <a:gd name="T0" fmla="*/ 0 w 236"/>
                <a:gd name="T1" fmla="*/ 280 h 601"/>
                <a:gd name="T2" fmla="*/ 31 w 236"/>
                <a:gd name="T3" fmla="*/ 219 h 601"/>
                <a:gd name="T4" fmla="*/ 34 w 236"/>
                <a:gd name="T5" fmla="*/ 80 h 601"/>
                <a:gd name="T6" fmla="*/ 31 w 236"/>
                <a:gd name="T7" fmla="*/ 27 h 601"/>
                <a:gd name="T8" fmla="*/ 77 w 236"/>
                <a:gd name="T9" fmla="*/ 0 h 601"/>
                <a:gd name="T10" fmla="*/ 184 w 236"/>
                <a:gd name="T11" fmla="*/ 376 h 601"/>
                <a:gd name="T12" fmla="*/ 236 w 236"/>
                <a:gd name="T13" fmla="*/ 455 h 601"/>
                <a:gd name="T14" fmla="*/ 236 w 236"/>
                <a:gd name="T15" fmla="*/ 509 h 601"/>
                <a:gd name="T16" fmla="*/ 184 w 236"/>
                <a:gd name="T17" fmla="*/ 551 h 601"/>
                <a:gd name="T18" fmla="*/ 9 w 236"/>
                <a:gd name="T19" fmla="*/ 601 h 601"/>
                <a:gd name="T20" fmla="*/ 0 w 236"/>
                <a:gd name="T21" fmla="*/ 280 h 6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601"/>
                <a:gd name="T35" fmla="*/ 236 w 236"/>
                <a:gd name="T36" fmla="*/ 601 h 6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601">
                  <a:moveTo>
                    <a:pt x="0" y="280"/>
                  </a:moveTo>
                  <a:lnTo>
                    <a:pt x="31" y="219"/>
                  </a:lnTo>
                  <a:lnTo>
                    <a:pt x="34" y="80"/>
                  </a:lnTo>
                  <a:lnTo>
                    <a:pt x="31" y="27"/>
                  </a:lnTo>
                  <a:lnTo>
                    <a:pt x="77" y="0"/>
                  </a:lnTo>
                  <a:lnTo>
                    <a:pt x="184" y="376"/>
                  </a:lnTo>
                  <a:lnTo>
                    <a:pt x="236" y="455"/>
                  </a:lnTo>
                  <a:lnTo>
                    <a:pt x="236" y="509"/>
                  </a:lnTo>
                  <a:lnTo>
                    <a:pt x="184" y="551"/>
                  </a:lnTo>
                  <a:lnTo>
                    <a:pt x="9" y="601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91" name="Freeform 203"/>
            <p:cNvSpPr>
              <a:spLocks/>
            </p:cNvSpPr>
            <p:nvPr/>
          </p:nvSpPr>
          <p:spPr bwMode="auto">
            <a:xfrm>
              <a:off x="7649" y="402"/>
              <a:ext cx="575" cy="992"/>
            </a:xfrm>
            <a:custGeom>
              <a:avLst/>
              <a:gdLst>
                <a:gd name="T0" fmla="*/ 0 w 575"/>
                <a:gd name="T1" fmla="*/ 535 h 992"/>
                <a:gd name="T2" fmla="*/ 33 w 575"/>
                <a:gd name="T3" fmla="*/ 538 h 992"/>
                <a:gd name="T4" fmla="*/ 36 w 575"/>
                <a:gd name="T5" fmla="*/ 473 h 992"/>
                <a:gd name="T6" fmla="*/ 76 w 575"/>
                <a:gd name="T7" fmla="*/ 384 h 992"/>
                <a:gd name="T8" fmla="*/ 58 w 575"/>
                <a:gd name="T9" fmla="*/ 319 h 992"/>
                <a:gd name="T10" fmla="*/ 140 w 575"/>
                <a:gd name="T11" fmla="*/ 7 h 992"/>
                <a:gd name="T12" fmla="*/ 159 w 575"/>
                <a:gd name="T13" fmla="*/ 7 h 992"/>
                <a:gd name="T14" fmla="*/ 164 w 575"/>
                <a:gd name="T15" fmla="*/ 47 h 992"/>
                <a:gd name="T16" fmla="*/ 246 w 575"/>
                <a:gd name="T17" fmla="*/ 13 h 992"/>
                <a:gd name="T18" fmla="*/ 249 w 575"/>
                <a:gd name="T19" fmla="*/ 0 h 992"/>
                <a:gd name="T20" fmla="*/ 316 w 575"/>
                <a:gd name="T21" fmla="*/ 16 h 992"/>
                <a:gd name="T22" fmla="*/ 423 w 575"/>
                <a:gd name="T23" fmla="*/ 322 h 992"/>
                <a:gd name="T24" fmla="*/ 471 w 575"/>
                <a:gd name="T25" fmla="*/ 325 h 992"/>
                <a:gd name="T26" fmla="*/ 562 w 575"/>
                <a:gd name="T27" fmla="*/ 439 h 992"/>
                <a:gd name="T28" fmla="*/ 548 w 575"/>
                <a:gd name="T29" fmla="*/ 460 h 992"/>
                <a:gd name="T30" fmla="*/ 575 w 575"/>
                <a:gd name="T31" fmla="*/ 460 h 992"/>
                <a:gd name="T32" fmla="*/ 557 w 575"/>
                <a:gd name="T33" fmla="*/ 517 h 992"/>
                <a:gd name="T34" fmla="*/ 513 w 575"/>
                <a:gd name="T35" fmla="*/ 553 h 992"/>
                <a:gd name="T36" fmla="*/ 464 w 575"/>
                <a:gd name="T37" fmla="*/ 580 h 992"/>
                <a:gd name="T38" fmla="*/ 458 w 575"/>
                <a:gd name="T39" fmla="*/ 618 h 992"/>
                <a:gd name="T40" fmla="*/ 431 w 575"/>
                <a:gd name="T41" fmla="*/ 584 h 992"/>
                <a:gd name="T42" fmla="*/ 386 w 575"/>
                <a:gd name="T43" fmla="*/ 625 h 992"/>
                <a:gd name="T44" fmla="*/ 365 w 575"/>
                <a:gd name="T45" fmla="*/ 625 h 992"/>
                <a:gd name="T46" fmla="*/ 346 w 575"/>
                <a:gd name="T47" fmla="*/ 600 h 992"/>
                <a:gd name="T48" fmla="*/ 334 w 575"/>
                <a:gd name="T49" fmla="*/ 721 h 992"/>
                <a:gd name="T50" fmla="*/ 294 w 575"/>
                <a:gd name="T51" fmla="*/ 738 h 992"/>
                <a:gd name="T52" fmla="*/ 274 w 575"/>
                <a:gd name="T53" fmla="*/ 785 h 992"/>
                <a:gd name="T54" fmla="*/ 249 w 575"/>
                <a:gd name="T55" fmla="*/ 785 h 992"/>
                <a:gd name="T56" fmla="*/ 192 w 575"/>
                <a:gd name="T57" fmla="*/ 857 h 992"/>
                <a:gd name="T58" fmla="*/ 189 w 575"/>
                <a:gd name="T59" fmla="*/ 912 h 992"/>
                <a:gd name="T60" fmla="*/ 176 w 575"/>
                <a:gd name="T61" fmla="*/ 933 h 992"/>
                <a:gd name="T62" fmla="*/ 159 w 575"/>
                <a:gd name="T63" fmla="*/ 992 h 992"/>
                <a:gd name="T64" fmla="*/ 107 w 575"/>
                <a:gd name="T65" fmla="*/ 912 h 992"/>
                <a:gd name="T66" fmla="*/ 0 w 575"/>
                <a:gd name="T67" fmla="*/ 535 h 9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5"/>
                <a:gd name="T103" fmla="*/ 0 h 992"/>
                <a:gd name="T104" fmla="*/ 575 w 575"/>
                <a:gd name="T105" fmla="*/ 992 h 9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5" h="992">
                  <a:moveTo>
                    <a:pt x="0" y="535"/>
                  </a:moveTo>
                  <a:lnTo>
                    <a:pt x="33" y="538"/>
                  </a:lnTo>
                  <a:lnTo>
                    <a:pt x="36" y="473"/>
                  </a:lnTo>
                  <a:lnTo>
                    <a:pt x="76" y="384"/>
                  </a:lnTo>
                  <a:lnTo>
                    <a:pt x="58" y="319"/>
                  </a:lnTo>
                  <a:lnTo>
                    <a:pt x="140" y="7"/>
                  </a:lnTo>
                  <a:lnTo>
                    <a:pt x="159" y="7"/>
                  </a:lnTo>
                  <a:lnTo>
                    <a:pt x="164" y="47"/>
                  </a:lnTo>
                  <a:lnTo>
                    <a:pt x="246" y="13"/>
                  </a:lnTo>
                  <a:lnTo>
                    <a:pt x="249" y="0"/>
                  </a:lnTo>
                  <a:lnTo>
                    <a:pt x="316" y="16"/>
                  </a:lnTo>
                  <a:lnTo>
                    <a:pt x="423" y="322"/>
                  </a:lnTo>
                  <a:lnTo>
                    <a:pt x="471" y="325"/>
                  </a:lnTo>
                  <a:lnTo>
                    <a:pt x="562" y="439"/>
                  </a:lnTo>
                  <a:lnTo>
                    <a:pt x="548" y="460"/>
                  </a:lnTo>
                  <a:lnTo>
                    <a:pt x="575" y="460"/>
                  </a:lnTo>
                  <a:lnTo>
                    <a:pt x="557" y="517"/>
                  </a:lnTo>
                  <a:lnTo>
                    <a:pt x="513" y="553"/>
                  </a:lnTo>
                  <a:lnTo>
                    <a:pt x="464" y="580"/>
                  </a:lnTo>
                  <a:lnTo>
                    <a:pt x="458" y="618"/>
                  </a:lnTo>
                  <a:lnTo>
                    <a:pt x="431" y="584"/>
                  </a:lnTo>
                  <a:lnTo>
                    <a:pt x="386" y="625"/>
                  </a:lnTo>
                  <a:lnTo>
                    <a:pt x="365" y="625"/>
                  </a:lnTo>
                  <a:lnTo>
                    <a:pt x="346" y="600"/>
                  </a:lnTo>
                  <a:lnTo>
                    <a:pt x="334" y="721"/>
                  </a:lnTo>
                  <a:lnTo>
                    <a:pt x="294" y="738"/>
                  </a:lnTo>
                  <a:lnTo>
                    <a:pt x="274" y="785"/>
                  </a:lnTo>
                  <a:lnTo>
                    <a:pt x="249" y="785"/>
                  </a:lnTo>
                  <a:lnTo>
                    <a:pt x="192" y="857"/>
                  </a:lnTo>
                  <a:lnTo>
                    <a:pt x="189" y="912"/>
                  </a:lnTo>
                  <a:lnTo>
                    <a:pt x="176" y="933"/>
                  </a:lnTo>
                  <a:lnTo>
                    <a:pt x="159" y="992"/>
                  </a:lnTo>
                  <a:lnTo>
                    <a:pt x="107" y="912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sp>
          <p:nvSpPr>
            <p:cNvPr id="392" name="Freeform 202"/>
            <p:cNvSpPr>
              <a:spLocks/>
            </p:cNvSpPr>
            <p:nvPr/>
          </p:nvSpPr>
          <p:spPr bwMode="auto">
            <a:xfrm>
              <a:off x="2741" y="5379"/>
              <a:ext cx="310" cy="324"/>
            </a:xfrm>
            <a:custGeom>
              <a:avLst/>
              <a:gdLst>
                <a:gd name="T0" fmla="*/ 0 w 928"/>
                <a:gd name="T1" fmla="*/ 0 h 973"/>
                <a:gd name="T2" fmla="*/ 0 w 928"/>
                <a:gd name="T3" fmla="*/ 0 h 973"/>
                <a:gd name="T4" fmla="*/ 0 w 928"/>
                <a:gd name="T5" fmla="*/ 0 h 973"/>
                <a:gd name="T6" fmla="*/ 0 w 928"/>
                <a:gd name="T7" fmla="*/ 0 h 973"/>
                <a:gd name="T8" fmla="*/ 0 w 928"/>
                <a:gd name="T9" fmla="*/ 0 h 973"/>
                <a:gd name="T10" fmla="*/ 0 w 928"/>
                <a:gd name="T11" fmla="*/ 0 h 973"/>
                <a:gd name="T12" fmla="*/ 0 w 928"/>
                <a:gd name="T13" fmla="*/ 0 h 973"/>
                <a:gd name="T14" fmla="*/ 0 w 928"/>
                <a:gd name="T15" fmla="*/ 0 h 973"/>
                <a:gd name="T16" fmla="*/ 0 w 928"/>
                <a:gd name="T17" fmla="*/ 0 h 973"/>
                <a:gd name="T18" fmla="*/ 0 w 928"/>
                <a:gd name="T19" fmla="*/ 0 h 973"/>
                <a:gd name="T20" fmla="*/ 0 w 928"/>
                <a:gd name="T21" fmla="*/ 0 h 973"/>
                <a:gd name="T22" fmla="*/ 0 w 928"/>
                <a:gd name="T23" fmla="*/ 0 h 973"/>
                <a:gd name="T24" fmla="*/ 0 w 928"/>
                <a:gd name="T25" fmla="*/ 0 h 973"/>
                <a:gd name="T26" fmla="*/ 0 w 928"/>
                <a:gd name="T27" fmla="*/ 0 h 973"/>
                <a:gd name="T28" fmla="*/ 0 w 928"/>
                <a:gd name="T29" fmla="*/ 0 h 973"/>
                <a:gd name="T30" fmla="*/ 0 w 928"/>
                <a:gd name="T31" fmla="*/ 0 h 973"/>
                <a:gd name="T32" fmla="*/ 0 w 928"/>
                <a:gd name="T33" fmla="*/ 0 h 973"/>
                <a:gd name="T34" fmla="*/ 0 w 928"/>
                <a:gd name="T35" fmla="*/ 0 h 973"/>
                <a:gd name="T36" fmla="*/ 0 w 928"/>
                <a:gd name="T37" fmla="*/ 0 h 973"/>
                <a:gd name="T38" fmla="*/ 0 w 928"/>
                <a:gd name="T39" fmla="*/ 0 h 973"/>
                <a:gd name="T40" fmla="*/ 0 w 928"/>
                <a:gd name="T41" fmla="*/ 0 h 973"/>
                <a:gd name="T42" fmla="*/ 0 w 928"/>
                <a:gd name="T43" fmla="*/ 0 h 973"/>
                <a:gd name="T44" fmla="*/ 0 w 928"/>
                <a:gd name="T45" fmla="*/ 0 h 973"/>
                <a:gd name="T46" fmla="*/ 0 w 928"/>
                <a:gd name="T47" fmla="*/ 0 h 973"/>
                <a:gd name="T48" fmla="*/ 0 w 928"/>
                <a:gd name="T49" fmla="*/ 0 h 973"/>
                <a:gd name="T50" fmla="*/ 0 w 928"/>
                <a:gd name="T51" fmla="*/ 0 h 973"/>
                <a:gd name="T52" fmla="*/ 0 w 928"/>
                <a:gd name="T53" fmla="*/ 0 h 973"/>
                <a:gd name="T54" fmla="*/ 0 w 928"/>
                <a:gd name="T55" fmla="*/ 0 h 973"/>
                <a:gd name="T56" fmla="*/ 0 w 928"/>
                <a:gd name="T57" fmla="*/ 0 h 973"/>
                <a:gd name="T58" fmla="*/ 0 w 928"/>
                <a:gd name="T59" fmla="*/ 0 h 973"/>
                <a:gd name="T60" fmla="*/ 0 w 928"/>
                <a:gd name="T61" fmla="*/ 0 h 973"/>
                <a:gd name="T62" fmla="*/ 0 w 928"/>
                <a:gd name="T63" fmla="*/ 0 h 973"/>
                <a:gd name="T64" fmla="*/ 0 w 928"/>
                <a:gd name="T65" fmla="*/ 0 h 973"/>
                <a:gd name="T66" fmla="*/ 0 w 928"/>
                <a:gd name="T67" fmla="*/ 0 h 973"/>
                <a:gd name="T68" fmla="*/ 0 w 928"/>
                <a:gd name="T69" fmla="*/ 0 h 9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973"/>
                <a:gd name="T107" fmla="*/ 928 w 928"/>
                <a:gd name="T108" fmla="*/ 973 h 9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973">
                  <a:moveTo>
                    <a:pt x="297" y="947"/>
                  </a:moveTo>
                  <a:lnTo>
                    <a:pt x="368" y="924"/>
                  </a:lnTo>
                  <a:lnTo>
                    <a:pt x="359" y="887"/>
                  </a:lnTo>
                  <a:lnTo>
                    <a:pt x="468" y="825"/>
                  </a:lnTo>
                  <a:lnTo>
                    <a:pt x="557" y="712"/>
                  </a:lnTo>
                  <a:lnTo>
                    <a:pt x="618" y="764"/>
                  </a:lnTo>
                  <a:lnTo>
                    <a:pt x="736" y="700"/>
                  </a:lnTo>
                  <a:lnTo>
                    <a:pt x="797" y="665"/>
                  </a:lnTo>
                  <a:lnTo>
                    <a:pt x="827" y="604"/>
                  </a:lnTo>
                  <a:lnTo>
                    <a:pt x="917" y="552"/>
                  </a:lnTo>
                  <a:lnTo>
                    <a:pt x="928" y="504"/>
                  </a:lnTo>
                  <a:lnTo>
                    <a:pt x="837" y="479"/>
                  </a:lnTo>
                  <a:lnTo>
                    <a:pt x="797" y="346"/>
                  </a:lnTo>
                  <a:lnTo>
                    <a:pt x="709" y="368"/>
                  </a:lnTo>
                  <a:lnTo>
                    <a:pt x="709" y="282"/>
                  </a:lnTo>
                  <a:lnTo>
                    <a:pt x="667" y="235"/>
                  </a:lnTo>
                  <a:lnTo>
                    <a:pt x="529" y="148"/>
                  </a:lnTo>
                  <a:lnTo>
                    <a:pt x="427" y="136"/>
                  </a:lnTo>
                  <a:lnTo>
                    <a:pt x="378" y="87"/>
                  </a:lnTo>
                  <a:lnTo>
                    <a:pt x="158" y="0"/>
                  </a:lnTo>
                  <a:lnTo>
                    <a:pt x="129" y="26"/>
                  </a:lnTo>
                  <a:lnTo>
                    <a:pt x="129" y="98"/>
                  </a:lnTo>
                  <a:lnTo>
                    <a:pt x="169" y="121"/>
                  </a:lnTo>
                  <a:lnTo>
                    <a:pt x="169" y="198"/>
                  </a:lnTo>
                  <a:lnTo>
                    <a:pt x="138" y="246"/>
                  </a:lnTo>
                  <a:lnTo>
                    <a:pt x="108" y="282"/>
                  </a:lnTo>
                  <a:lnTo>
                    <a:pt x="51" y="296"/>
                  </a:lnTo>
                  <a:lnTo>
                    <a:pt x="0" y="391"/>
                  </a:lnTo>
                  <a:lnTo>
                    <a:pt x="118" y="640"/>
                  </a:lnTo>
                  <a:lnTo>
                    <a:pt x="118" y="799"/>
                  </a:lnTo>
                  <a:lnTo>
                    <a:pt x="97" y="847"/>
                  </a:lnTo>
                  <a:lnTo>
                    <a:pt x="118" y="910"/>
                  </a:lnTo>
                  <a:lnTo>
                    <a:pt x="257" y="973"/>
                  </a:lnTo>
                  <a:lnTo>
                    <a:pt x="297" y="947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3" name="Freeform 201"/>
            <p:cNvSpPr>
              <a:spLocks/>
            </p:cNvSpPr>
            <p:nvPr/>
          </p:nvSpPr>
          <p:spPr bwMode="auto">
            <a:xfrm>
              <a:off x="2570" y="5169"/>
              <a:ext cx="184" cy="116"/>
            </a:xfrm>
            <a:custGeom>
              <a:avLst/>
              <a:gdLst>
                <a:gd name="T0" fmla="*/ 0 w 550"/>
                <a:gd name="T1" fmla="*/ 0 h 346"/>
                <a:gd name="T2" fmla="*/ 0 w 550"/>
                <a:gd name="T3" fmla="*/ 0 h 346"/>
                <a:gd name="T4" fmla="*/ 0 w 550"/>
                <a:gd name="T5" fmla="*/ 0 h 346"/>
                <a:gd name="T6" fmla="*/ 0 w 550"/>
                <a:gd name="T7" fmla="*/ 0 h 346"/>
                <a:gd name="T8" fmla="*/ 0 w 550"/>
                <a:gd name="T9" fmla="*/ 0 h 346"/>
                <a:gd name="T10" fmla="*/ 0 w 550"/>
                <a:gd name="T11" fmla="*/ 0 h 346"/>
                <a:gd name="T12" fmla="*/ 0 w 550"/>
                <a:gd name="T13" fmla="*/ 0 h 346"/>
                <a:gd name="T14" fmla="*/ 0 w 550"/>
                <a:gd name="T15" fmla="*/ 0 h 346"/>
                <a:gd name="T16" fmla="*/ 0 w 550"/>
                <a:gd name="T17" fmla="*/ 0 h 346"/>
                <a:gd name="T18" fmla="*/ 0 w 550"/>
                <a:gd name="T19" fmla="*/ 0 h 346"/>
                <a:gd name="T20" fmla="*/ 0 w 550"/>
                <a:gd name="T21" fmla="*/ 0 h 346"/>
                <a:gd name="T22" fmla="*/ 0 w 550"/>
                <a:gd name="T23" fmla="*/ 0 h 346"/>
                <a:gd name="T24" fmla="*/ 0 w 550"/>
                <a:gd name="T25" fmla="*/ 0 h 346"/>
                <a:gd name="T26" fmla="*/ 0 w 550"/>
                <a:gd name="T27" fmla="*/ 0 h 346"/>
                <a:gd name="T28" fmla="*/ 0 w 550"/>
                <a:gd name="T29" fmla="*/ 0 h 346"/>
                <a:gd name="T30" fmla="*/ 0 w 550"/>
                <a:gd name="T31" fmla="*/ 0 h 346"/>
                <a:gd name="T32" fmla="*/ 0 w 550"/>
                <a:gd name="T33" fmla="*/ 0 h 346"/>
                <a:gd name="T34" fmla="*/ 0 w 550"/>
                <a:gd name="T35" fmla="*/ 0 h 346"/>
                <a:gd name="T36" fmla="*/ 0 w 550"/>
                <a:gd name="T37" fmla="*/ 0 h 346"/>
                <a:gd name="T38" fmla="*/ 0 w 550"/>
                <a:gd name="T39" fmla="*/ 0 h 3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0"/>
                <a:gd name="T61" fmla="*/ 0 h 346"/>
                <a:gd name="T62" fmla="*/ 550 w 550"/>
                <a:gd name="T63" fmla="*/ 346 h 3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0" h="346">
                  <a:moveTo>
                    <a:pt x="550" y="232"/>
                  </a:moveTo>
                  <a:lnTo>
                    <a:pt x="550" y="162"/>
                  </a:lnTo>
                  <a:lnTo>
                    <a:pt x="452" y="136"/>
                  </a:lnTo>
                  <a:lnTo>
                    <a:pt x="433" y="86"/>
                  </a:lnTo>
                  <a:lnTo>
                    <a:pt x="391" y="86"/>
                  </a:lnTo>
                  <a:lnTo>
                    <a:pt x="352" y="28"/>
                  </a:lnTo>
                  <a:lnTo>
                    <a:pt x="243" y="28"/>
                  </a:lnTo>
                  <a:lnTo>
                    <a:pt x="164" y="86"/>
                  </a:lnTo>
                  <a:lnTo>
                    <a:pt x="103" y="0"/>
                  </a:lnTo>
                  <a:lnTo>
                    <a:pt x="53" y="0"/>
                  </a:lnTo>
                  <a:lnTo>
                    <a:pt x="0" y="50"/>
                  </a:lnTo>
                  <a:lnTo>
                    <a:pt x="32" y="136"/>
                  </a:lnTo>
                  <a:lnTo>
                    <a:pt x="122" y="187"/>
                  </a:lnTo>
                  <a:lnTo>
                    <a:pt x="190" y="259"/>
                  </a:lnTo>
                  <a:lnTo>
                    <a:pt x="173" y="297"/>
                  </a:lnTo>
                  <a:lnTo>
                    <a:pt x="294" y="346"/>
                  </a:lnTo>
                  <a:lnTo>
                    <a:pt x="381" y="285"/>
                  </a:lnTo>
                  <a:lnTo>
                    <a:pt x="483" y="285"/>
                  </a:lnTo>
                  <a:lnTo>
                    <a:pt x="550" y="232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4" name="Freeform 198"/>
            <p:cNvSpPr>
              <a:spLocks/>
            </p:cNvSpPr>
            <p:nvPr/>
          </p:nvSpPr>
          <p:spPr bwMode="auto">
            <a:xfrm>
              <a:off x="2421" y="5112"/>
              <a:ext cx="146" cy="50"/>
            </a:xfrm>
            <a:custGeom>
              <a:avLst/>
              <a:gdLst>
                <a:gd name="T0" fmla="*/ 0 w 439"/>
                <a:gd name="T1" fmla="*/ 0 h 148"/>
                <a:gd name="T2" fmla="*/ 0 w 439"/>
                <a:gd name="T3" fmla="*/ 0 h 148"/>
                <a:gd name="T4" fmla="*/ 0 w 439"/>
                <a:gd name="T5" fmla="*/ 0 h 148"/>
                <a:gd name="T6" fmla="*/ 0 w 439"/>
                <a:gd name="T7" fmla="*/ 0 h 148"/>
                <a:gd name="T8" fmla="*/ 0 w 439"/>
                <a:gd name="T9" fmla="*/ 0 h 148"/>
                <a:gd name="T10" fmla="*/ 0 w 439"/>
                <a:gd name="T11" fmla="*/ 0 h 148"/>
                <a:gd name="T12" fmla="*/ 0 w 439"/>
                <a:gd name="T13" fmla="*/ 0 h 148"/>
                <a:gd name="T14" fmla="*/ 0 w 439"/>
                <a:gd name="T15" fmla="*/ 0 h 148"/>
                <a:gd name="T16" fmla="*/ 0 w 439"/>
                <a:gd name="T17" fmla="*/ 0 h 148"/>
                <a:gd name="T18" fmla="*/ 0 w 439"/>
                <a:gd name="T19" fmla="*/ 0 h 148"/>
                <a:gd name="T20" fmla="*/ 0 w 439"/>
                <a:gd name="T21" fmla="*/ 0 h 148"/>
                <a:gd name="T22" fmla="*/ 0 w 439"/>
                <a:gd name="T23" fmla="*/ 0 h 148"/>
                <a:gd name="T24" fmla="*/ 0 w 439"/>
                <a:gd name="T25" fmla="*/ 0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9"/>
                <a:gd name="T40" fmla="*/ 0 h 148"/>
                <a:gd name="T41" fmla="*/ 439 w 439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9" h="148">
                  <a:moveTo>
                    <a:pt x="439" y="61"/>
                  </a:moveTo>
                  <a:lnTo>
                    <a:pt x="399" y="24"/>
                  </a:lnTo>
                  <a:lnTo>
                    <a:pt x="291" y="61"/>
                  </a:lnTo>
                  <a:lnTo>
                    <a:pt x="31" y="0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20" y="123"/>
                  </a:lnTo>
                  <a:lnTo>
                    <a:pt x="181" y="93"/>
                  </a:lnTo>
                  <a:lnTo>
                    <a:pt x="240" y="148"/>
                  </a:lnTo>
                  <a:lnTo>
                    <a:pt x="340" y="148"/>
                  </a:lnTo>
                  <a:lnTo>
                    <a:pt x="399" y="112"/>
                  </a:lnTo>
                  <a:lnTo>
                    <a:pt x="439" y="61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5" name="Freeform 197"/>
            <p:cNvSpPr>
              <a:spLocks/>
            </p:cNvSpPr>
            <p:nvPr/>
          </p:nvSpPr>
          <p:spPr bwMode="auto">
            <a:xfrm>
              <a:off x="2178" y="4998"/>
              <a:ext cx="157" cy="114"/>
            </a:xfrm>
            <a:custGeom>
              <a:avLst/>
              <a:gdLst>
                <a:gd name="T0" fmla="*/ 0 w 469"/>
                <a:gd name="T1" fmla="*/ 0 h 343"/>
                <a:gd name="T2" fmla="*/ 0 w 469"/>
                <a:gd name="T3" fmla="*/ 0 h 343"/>
                <a:gd name="T4" fmla="*/ 0 w 469"/>
                <a:gd name="T5" fmla="*/ 0 h 343"/>
                <a:gd name="T6" fmla="*/ 0 w 469"/>
                <a:gd name="T7" fmla="*/ 0 h 343"/>
                <a:gd name="T8" fmla="*/ 0 w 469"/>
                <a:gd name="T9" fmla="*/ 0 h 343"/>
                <a:gd name="T10" fmla="*/ 0 w 469"/>
                <a:gd name="T11" fmla="*/ 0 h 343"/>
                <a:gd name="T12" fmla="*/ 0 w 469"/>
                <a:gd name="T13" fmla="*/ 0 h 343"/>
                <a:gd name="T14" fmla="*/ 0 w 469"/>
                <a:gd name="T15" fmla="*/ 0 h 343"/>
                <a:gd name="T16" fmla="*/ 0 w 469"/>
                <a:gd name="T17" fmla="*/ 0 h 343"/>
                <a:gd name="T18" fmla="*/ 0 w 469"/>
                <a:gd name="T19" fmla="*/ 0 h 343"/>
                <a:gd name="T20" fmla="*/ 0 w 469"/>
                <a:gd name="T21" fmla="*/ 0 h 343"/>
                <a:gd name="T22" fmla="*/ 0 w 469"/>
                <a:gd name="T23" fmla="*/ 0 h 343"/>
                <a:gd name="T24" fmla="*/ 0 w 469"/>
                <a:gd name="T25" fmla="*/ 0 h 343"/>
                <a:gd name="T26" fmla="*/ 0 w 469"/>
                <a:gd name="T27" fmla="*/ 0 h 343"/>
                <a:gd name="T28" fmla="*/ 0 w 469"/>
                <a:gd name="T29" fmla="*/ 0 h 343"/>
                <a:gd name="T30" fmla="*/ 0 w 469"/>
                <a:gd name="T31" fmla="*/ 0 h 343"/>
                <a:gd name="T32" fmla="*/ 0 w 469"/>
                <a:gd name="T33" fmla="*/ 0 h 343"/>
                <a:gd name="T34" fmla="*/ 0 w 469"/>
                <a:gd name="T35" fmla="*/ 0 h 343"/>
                <a:gd name="T36" fmla="*/ 0 w 469"/>
                <a:gd name="T37" fmla="*/ 0 h 343"/>
                <a:gd name="T38" fmla="*/ 0 w 469"/>
                <a:gd name="T39" fmla="*/ 0 h 3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9"/>
                <a:gd name="T61" fmla="*/ 0 h 343"/>
                <a:gd name="T62" fmla="*/ 469 w 469"/>
                <a:gd name="T63" fmla="*/ 343 h 3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9" h="343">
                  <a:moveTo>
                    <a:pt x="460" y="305"/>
                  </a:moveTo>
                  <a:lnTo>
                    <a:pt x="469" y="268"/>
                  </a:lnTo>
                  <a:lnTo>
                    <a:pt x="419" y="257"/>
                  </a:lnTo>
                  <a:lnTo>
                    <a:pt x="419" y="171"/>
                  </a:lnTo>
                  <a:lnTo>
                    <a:pt x="369" y="208"/>
                  </a:lnTo>
                  <a:lnTo>
                    <a:pt x="319" y="122"/>
                  </a:lnTo>
                  <a:lnTo>
                    <a:pt x="358" y="122"/>
                  </a:lnTo>
                  <a:lnTo>
                    <a:pt x="260" y="0"/>
                  </a:lnTo>
                  <a:lnTo>
                    <a:pt x="199" y="0"/>
                  </a:lnTo>
                  <a:lnTo>
                    <a:pt x="139" y="98"/>
                  </a:lnTo>
                  <a:lnTo>
                    <a:pt x="0" y="98"/>
                  </a:lnTo>
                  <a:lnTo>
                    <a:pt x="52" y="221"/>
                  </a:lnTo>
                  <a:lnTo>
                    <a:pt x="108" y="318"/>
                  </a:lnTo>
                  <a:lnTo>
                    <a:pt x="240" y="318"/>
                  </a:lnTo>
                  <a:lnTo>
                    <a:pt x="210" y="268"/>
                  </a:lnTo>
                  <a:lnTo>
                    <a:pt x="278" y="268"/>
                  </a:lnTo>
                  <a:lnTo>
                    <a:pt x="310" y="283"/>
                  </a:lnTo>
                  <a:lnTo>
                    <a:pt x="348" y="343"/>
                  </a:lnTo>
                  <a:lnTo>
                    <a:pt x="460" y="305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6" name="Freeform 196"/>
            <p:cNvSpPr>
              <a:spLocks/>
            </p:cNvSpPr>
            <p:nvPr/>
          </p:nvSpPr>
          <p:spPr bwMode="auto">
            <a:xfrm>
              <a:off x="1915" y="4877"/>
              <a:ext cx="126" cy="103"/>
            </a:xfrm>
            <a:custGeom>
              <a:avLst/>
              <a:gdLst>
                <a:gd name="T0" fmla="*/ 0 w 379"/>
                <a:gd name="T1" fmla="*/ 0 h 308"/>
                <a:gd name="T2" fmla="*/ 0 w 379"/>
                <a:gd name="T3" fmla="*/ 0 h 308"/>
                <a:gd name="T4" fmla="*/ 0 w 379"/>
                <a:gd name="T5" fmla="*/ 0 h 308"/>
                <a:gd name="T6" fmla="*/ 0 w 379"/>
                <a:gd name="T7" fmla="*/ 0 h 308"/>
                <a:gd name="T8" fmla="*/ 0 w 379"/>
                <a:gd name="T9" fmla="*/ 0 h 308"/>
                <a:gd name="T10" fmla="*/ 0 w 379"/>
                <a:gd name="T11" fmla="*/ 0 h 308"/>
                <a:gd name="T12" fmla="*/ 0 w 379"/>
                <a:gd name="T13" fmla="*/ 0 h 308"/>
                <a:gd name="T14" fmla="*/ 0 w 379"/>
                <a:gd name="T15" fmla="*/ 0 h 308"/>
                <a:gd name="T16" fmla="*/ 0 w 379"/>
                <a:gd name="T17" fmla="*/ 0 h 308"/>
                <a:gd name="T18" fmla="*/ 0 w 379"/>
                <a:gd name="T19" fmla="*/ 0 h 308"/>
                <a:gd name="T20" fmla="*/ 0 w 379"/>
                <a:gd name="T21" fmla="*/ 0 h 308"/>
                <a:gd name="T22" fmla="*/ 0 w 379"/>
                <a:gd name="T23" fmla="*/ 0 h 308"/>
                <a:gd name="T24" fmla="*/ 0 w 379"/>
                <a:gd name="T25" fmla="*/ 0 h 308"/>
                <a:gd name="T26" fmla="*/ 0 w 379"/>
                <a:gd name="T27" fmla="*/ 0 h 308"/>
                <a:gd name="T28" fmla="*/ 0 w 379"/>
                <a:gd name="T29" fmla="*/ 0 h 308"/>
                <a:gd name="T30" fmla="*/ 0 w 379"/>
                <a:gd name="T31" fmla="*/ 0 h 308"/>
                <a:gd name="T32" fmla="*/ 0 w 379"/>
                <a:gd name="T33" fmla="*/ 0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308"/>
                <a:gd name="T53" fmla="*/ 379 w 379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308">
                  <a:moveTo>
                    <a:pt x="260" y="270"/>
                  </a:moveTo>
                  <a:lnTo>
                    <a:pt x="290" y="236"/>
                  </a:lnTo>
                  <a:lnTo>
                    <a:pt x="308" y="210"/>
                  </a:lnTo>
                  <a:lnTo>
                    <a:pt x="308" y="148"/>
                  </a:lnTo>
                  <a:lnTo>
                    <a:pt x="379" y="110"/>
                  </a:lnTo>
                  <a:lnTo>
                    <a:pt x="379" y="52"/>
                  </a:lnTo>
                  <a:lnTo>
                    <a:pt x="339" y="0"/>
                  </a:lnTo>
                  <a:lnTo>
                    <a:pt x="229" y="0"/>
                  </a:lnTo>
                  <a:lnTo>
                    <a:pt x="178" y="11"/>
                  </a:lnTo>
                  <a:lnTo>
                    <a:pt x="50" y="63"/>
                  </a:lnTo>
                  <a:lnTo>
                    <a:pt x="0" y="136"/>
                  </a:lnTo>
                  <a:lnTo>
                    <a:pt x="0" y="221"/>
                  </a:lnTo>
                  <a:lnTo>
                    <a:pt x="130" y="236"/>
                  </a:lnTo>
                  <a:lnTo>
                    <a:pt x="170" y="308"/>
                  </a:lnTo>
                  <a:lnTo>
                    <a:pt x="229" y="281"/>
                  </a:lnTo>
                  <a:lnTo>
                    <a:pt x="260" y="270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7" name="Freeform 195"/>
            <p:cNvSpPr>
              <a:spLocks/>
            </p:cNvSpPr>
            <p:nvPr/>
          </p:nvSpPr>
          <p:spPr bwMode="auto">
            <a:xfrm>
              <a:off x="1805" y="4939"/>
              <a:ext cx="56" cy="61"/>
            </a:xfrm>
            <a:custGeom>
              <a:avLst/>
              <a:gdLst>
                <a:gd name="T0" fmla="*/ 0 w 168"/>
                <a:gd name="T1" fmla="*/ 0 h 184"/>
                <a:gd name="T2" fmla="*/ 0 w 168"/>
                <a:gd name="T3" fmla="*/ 0 h 184"/>
                <a:gd name="T4" fmla="*/ 0 w 168"/>
                <a:gd name="T5" fmla="*/ 0 h 184"/>
                <a:gd name="T6" fmla="*/ 0 w 168"/>
                <a:gd name="T7" fmla="*/ 0 h 184"/>
                <a:gd name="T8" fmla="*/ 0 w 168"/>
                <a:gd name="T9" fmla="*/ 0 h 184"/>
                <a:gd name="T10" fmla="*/ 0 w 168"/>
                <a:gd name="T11" fmla="*/ 0 h 184"/>
                <a:gd name="T12" fmla="*/ 0 w 168"/>
                <a:gd name="T13" fmla="*/ 0 h 184"/>
                <a:gd name="T14" fmla="*/ 0 w 168"/>
                <a:gd name="T15" fmla="*/ 0 h 184"/>
                <a:gd name="T16" fmla="*/ 0 w 168"/>
                <a:gd name="T17" fmla="*/ 0 h 184"/>
                <a:gd name="T18" fmla="*/ 0 w 168"/>
                <a:gd name="T19" fmla="*/ 0 h 184"/>
                <a:gd name="T20" fmla="*/ 0 w 168"/>
                <a:gd name="T21" fmla="*/ 0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"/>
                <a:gd name="T34" fmla="*/ 0 h 184"/>
                <a:gd name="T35" fmla="*/ 168 w 168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" h="184">
                  <a:moveTo>
                    <a:pt x="20" y="184"/>
                  </a:moveTo>
                  <a:lnTo>
                    <a:pt x="46" y="110"/>
                  </a:lnTo>
                  <a:lnTo>
                    <a:pt x="129" y="74"/>
                  </a:lnTo>
                  <a:lnTo>
                    <a:pt x="129" y="51"/>
                  </a:lnTo>
                  <a:lnTo>
                    <a:pt x="168" y="0"/>
                  </a:lnTo>
                  <a:lnTo>
                    <a:pt x="109" y="0"/>
                  </a:lnTo>
                  <a:lnTo>
                    <a:pt x="69" y="62"/>
                  </a:lnTo>
                  <a:lnTo>
                    <a:pt x="8" y="74"/>
                  </a:lnTo>
                  <a:lnTo>
                    <a:pt x="0" y="184"/>
                  </a:lnTo>
                  <a:lnTo>
                    <a:pt x="20" y="184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8" name="Freeform 194"/>
            <p:cNvSpPr>
              <a:spLocks/>
            </p:cNvSpPr>
            <p:nvPr/>
          </p:nvSpPr>
          <p:spPr bwMode="auto">
            <a:xfrm>
              <a:off x="2572" y="5251"/>
              <a:ext cx="39" cy="41"/>
            </a:xfrm>
            <a:custGeom>
              <a:avLst/>
              <a:gdLst>
                <a:gd name="T0" fmla="*/ 0 w 119"/>
                <a:gd name="T1" fmla="*/ 0 h 122"/>
                <a:gd name="T2" fmla="*/ 0 w 119"/>
                <a:gd name="T3" fmla="*/ 0 h 122"/>
                <a:gd name="T4" fmla="*/ 0 w 119"/>
                <a:gd name="T5" fmla="*/ 0 h 122"/>
                <a:gd name="T6" fmla="*/ 0 w 119"/>
                <a:gd name="T7" fmla="*/ 0 h 122"/>
                <a:gd name="T8" fmla="*/ 0 w 119"/>
                <a:gd name="T9" fmla="*/ 0 h 122"/>
                <a:gd name="T10" fmla="*/ 0 w 119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122"/>
                <a:gd name="T20" fmla="*/ 119 w 119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122">
                  <a:moveTo>
                    <a:pt x="119" y="113"/>
                  </a:moveTo>
                  <a:lnTo>
                    <a:pt x="99" y="0"/>
                  </a:lnTo>
                  <a:lnTo>
                    <a:pt x="0" y="96"/>
                  </a:lnTo>
                  <a:lnTo>
                    <a:pt x="11" y="122"/>
                  </a:lnTo>
                  <a:lnTo>
                    <a:pt x="119" y="113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99" name="Freeform 193"/>
            <p:cNvSpPr>
              <a:spLocks/>
            </p:cNvSpPr>
            <p:nvPr/>
          </p:nvSpPr>
          <p:spPr bwMode="auto">
            <a:xfrm>
              <a:off x="2476" y="5177"/>
              <a:ext cx="62" cy="58"/>
            </a:xfrm>
            <a:custGeom>
              <a:avLst/>
              <a:gdLst>
                <a:gd name="T0" fmla="*/ 0 w 188"/>
                <a:gd name="T1" fmla="*/ 0 h 172"/>
                <a:gd name="T2" fmla="*/ 0 w 188"/>
                <a:gd name="T3" fmla="*/ 0 h 172"/>
                <a:gd name="T4" fmla="*/ 0 w 188"/>
                <a:gd name="T5" fmla="*/ 0 h 172"/>
                <a:gd name="T6" fmla="*/ 0 w 188"/>
                <a:gd name="T7" fmla="*/ 0 h 172"/>
                <a:gd name="T8" fmla="*/ 0 w 188"/>
                <a:gd name="T9" fmla="*/ 0 h 172"/>
                <a:gd name="T10" fmla="*/ 0 w 188"/>
                <a:gd name="T11" fmla="*/ 0 h 172"/>
                <a:gd name="T12" fmla="*/ 0 w 188"/>
                <a:gd name="T13" fmla="*/ 0 h 172"/>
                <a:gd name="T14" fmla="*/ 0 w 188"/>
                <a:gd name="T15" fmla="*/ 0 h 172"/>
                <a:gd name="T16" fmla="*/ 0 w 188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172"/>
                <a:gd name="T29" fmla="*/ 188 w 188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172">
                  <a:moveTo>
                    <a:pt x="168" y="172"/>
                  </a:moveTo>
                  <a:lnTo>
                    <a:pt x="188" y="111"/>
                  </a:lnTo>
                  <a:lnTo>
                    <a:pt x="126" y="5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59" y="111"/>
                  </a:lnTo>
                  <a:lnTo>
                    <a:pt x="168" y="172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0" name="Freeform 192"/>
            <p:cNvSpPr>
              <a:spLocks/>
            </p:cNvSpPr>
            <p:nvPr/>
          </p:nvSpPr>
          <p:spPr bwMode="auto">
            <a:xfrm>
              <a:off x="433" y="5502"/>
              <a:ext cx="78" cy="39"/>
            </a:xfrm>
            <a:custGeom>
              <a:avLst/>
              <a:gdLst>
                <a:gd name="T0" fmla="*/ 1 w 156"/>
                <a:gd name="T1" fmla="*/ 0 h 77"/>
                <a:gd name="T2" fmla="*/ 1 w 156"/>
                <a:gd name="T3" fmla="*/ 1 h 77"/>
                <a:gd name="T4" fmla="*/ 0 w 156"/>
                <a:gd name="T5" fmla="*/ 1 h 77"/>
                <a:gd name="T6" fmla="*/ 1 w 156"/>
                <a:gd name="T7" fmla="*/ 0 h 77"/>
                <a:gd name="T8" fmla="*/ 1 w 156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77"/>
                <a:gd name="T17" fmla="*/ 156 w 15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77">
                  <a:moveTo>
                    <a:pt x="70" y="0"/>
                  </a:moveTo>
                  <a:lnTo>
                    <a:pt x="156" y="77"/>
                  </a:lnTo>
                  <a:lnTo>
                    <a:pt x="0" y="77"/>
                  </a:lnTo>
                  <a:lnTo>
                    <a:pt x="70" y="0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1" name="Freeform 191"/>
            <p:cNvSpPr>
              <a:spLocks/>
            </p:cNvSpPr>
            <p:nvPr/>
          </p:nvSpPr>
          <p:spPr bwMode="auto">
            <a:xfrm>
              <a:off x="311" y="5529"/>
              <a:ext cx="88" cy="79"/>
            </a:xfrm>
            <a:custGeom>
              <a:avLst/>
              <a:gdLst>
                <a:gd name="T0" fmla="*/ 1 w 174"/>
                <a:gd name="T1" fmla="*/ 1 h 158"/>
                <a:gd name="T2" fmla="*/ 0 w 174"/>
                <a:gd name="T3" fmla="*/ 1 h 158"/>
                <a:gd name="T4" fmla="*/ 1 w 174"/>
                <a:gd name="T5" fmla="*/ 0 h 158"/>
                <a:gd name="T6" fmla="*/ 1 w 174"/>
                <a:gd name="T7" fmla="*/ 1 h 158"/>
                <a:gd name="T8" fmla="*/ 1 w 174"/>
                <a:gd name="T9" fmla="*/ 1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58"/>
                <a:gd name="T17" fmla="*/ 174 w 17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58">
                  <a:moveTo>
                    <a:pt x="174" y="23"/>
                  </a:moveTo>
                  <a:lnTo>
                    <a:pt x="0" y="158"/>
                  </a:lnTo>
                  <a:lnTo>
                    <a:pt x="80" y="0"/>
                  </a:lnTo>
                  <a:lnTo>
                    <a:pt x="174" y="23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2" name="Freeform 190"/>
            <p:cNvSpPr>
              <a:spLocks/>
            </p:cNvSpPr>
            <p:nvPr/>
          </p:nvSpPr>
          <p:spPr bwMode="auto">
            <a:xfrm>
              <a:off x="240" y="5568"/>
              <a:ext cx="60" cy="40"/>
            </a:xfrm>
            <a:custGeom>
              <a:avLst/>
              <a:gdLst>
                <a:gd name="T0" fmla="*/ 0 w 121"/>
                <a:gd name="T1" fmla="*/ 1 h 80"/>
                <a:gd name="T2" fmla="*/ 0 w 121"/>
                <a:gd name="T3" fmla="*/ 1 h 80"/>
                <a:gd name="T4" fmla="*/ 0 w 121"/>
                <a:gd name="T5" fmla="*/ 1 h 80"/>
                <a:gd name="T6" fmla="*/ 0 w 121"/>
                <a:gd name="T7" fmla="*/ 0 h 80"/>
                <a:gd name="T8" fmla="*/ 0 w 121"/>
                <a:gd name="T9" fmla="*/ 1 h 80"/>
                <a:gd name="T10" fmla="*/ 0 w 121"/>
                <a:gd name="T11" fmla="*/ 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80"/>
                <a:gd name="T20" fmla="*/ 121 w 121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80">
                  <a:moveTo>
                    <a:pt x="121" y="14"/>
                  </a:moveTo>
                  <a:lnTo>
                    <a:pt x="35" y="67"/>
                  </a:lnTo>
                  <a:lnTo>
                    <a:pt x="0" y="80"/>
                  </a:lnTo>
                  <a:lnTo>
                    <a:pt x="67" y="0"/>
                  </a:lnTo>
                  <a:lnTo>
                    <a:pt x="121" y="14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3" name="Freeform 189"/>
            <p:cNvSpPr>
              <a:spLocks/>
            </p:cNvSpPr>
            <p:nvPr/>
          </p:nvSpPr>
          <p:spPr bwMode="auto">
            <a:xfrm>
              <a:off x="174" y="5575"/>
              <a:ext cx="35" cy="33"/>
            </a:xfrm>
            <a:custGeom>
              <a:avLst/>
              <a:gdLst>
                <a:gd name="T0" fmla="*/ 0 w 70"/>
                <a:gd name="T1" fmla="*/ 0 h 66"/>
                <a:gd name="T2" fmla="*/ 1 w 70"/>
                <a:gd name="T3" fmla="*/ 1 h 66"/>
                <a:gd name="T4" fmla="*/ 1 w 70"/>
                <a:gd name="T5" fmla="*/ 1 h 66"/>
                <a:gd name="T6" fmla="*/ 0 w 70"/>
                <a:gd name="T7" fmla="*/ 0 h 66"/>
                <a:gd name="T8" fmla="*/ 0 w 70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66"/>
                <a:gd name="T17" fmla="*/ 70 w 70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66">
                  <a:moveTo>
                    <a:pt x="0" y="0"/>
                  </a:moveTo>
                  <a:lnTo>
                    <a:pt x="18" y="66"/>
                  </a:lnTo>
                  <a:lnTo>
                    <a:pt x="70" y="1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4" name="Freeform 188"/>
            <p:cNvSpPr>
              <a:spLocks/>
            </p:cNvSpPr>
            <p:nvPr/>
          </p:nvSpPr>
          <p:spPr bwMode="auto">
            <a:xfrm>
              <a:off x="110" y="5568"/>
              <a:ext cx="39" cy="27"/>
            </a:xfrm>
            <a:custGeom>
              <a:avLst/>
              <a:gdLst>
                <a:gd name="T0" fmla="*/ 0 w 79"/>
                <a:gd name="T1" fmla="*/ 0 h 54"/>
                <a:gd name="T2" fmla="*/ 0 w 79"/>
                <a:gd name="T3" fmla="*/ 1 h 54"/>
                <a:gd name="T4" fmla="*/ 0 w 79"/>
                <a:gd name="T5" fmla="*/ 1 h 54"/>
                <a:gd name="T6" fmla="*/ 0 w 79"/>
                <a:gd name="T7" fmla="*/ 1 h 54"/>
                <a:gd name="T8" fmla="*/ 0 w 79"/>
                <a:gd name="T9" fmla="*/ 0 h 54"/>
                <a:gd name="T10" fmla="*/ 0 w 79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54"/>
                <a:gd name="T20" fmla="*/ 79 w 7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54">
                  <a:moveTo>
                    <a:pt x="0" y="0"/>
                  </a:moveTo>
                  <a:lnTo>
                    <a:pt x="18" y="40"/>
                  </a:lnTo>
                  <a:lnTo>
                    <a:pt x="79" y="54"/>
                  </a:lnTo>
                  <a:lnTo>
                    <a:pt x="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B434">
                <a:lumMod val="75000"/>
              </a:srgbClr>
            </a:soli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5" name="Freeform 187"/>
            <p:cNvSpPr>
              <a:spLocks/>
            </p:cNvSpPr>
            <p:nvPr/>
          </p:nvSpPr>
          <p:spPr bwMode="auto">
            <a:xfrm>
              <a:off x="10" y="5510"/>
              <a:ext cx="69" cy="44"/>
            </a:xfrm>
            <a:custGeom>
              <a:avLst/>
              <a:gdLst>
                <a:gd name="T0" fmla="*/ 1 w 137"/>
                <a:gd name="T1" fmla="*/ 0 h 89"/>
                <a:gd name="T2" fmla="*/ 1 w 137"/>
                <a:gd name="T3" fmla="*/ 0 h 89"/>
                <a:gd name="T4" fmla="*/ 0 w 137"/>
                <a:gd name="T5" fmla="*/ 0 h 89"/>
                <a:gd name="T6" fmla="*/ 1 w 137"/>
                <a:gd name="T7" fmla="*/ 0 h 89"/>
                <a:gd name="T8" fmla="*/ 1 w 137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89"/>
                <a:gd name="T17" fmla="*/ 137 w 137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89">
                  <a:moveTo>
                    <a:pt x="137" y="0"/>
                  </a:moveTo>
                  <a:lnTo>
                    <a:pt x="121" y="89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6" name="Freeform 186"/>
            <p:cNvSpPr>
              <a:spLocks/>
            </p:cNvSpPr>
            <p:nvPr/>
          </p:nvSpPr>
          <p:spPr bwMode="auto">
            <a:xfrm>
              <a:off x="533" y="4337"/>
              <a:ext cx="1254" cy="1356"/>
            </a:xfrm>
            <a:custGeom>
              <a:avLst/>
              <a:gdLst>
                <a:gd name="T0" fmla="*/ 0 w 2509"/>
                <a:gd name="T1" fmla="*/ 1 h 2711"/>
                <a:gd name="T2" fmla="*/ 0 w 2509"/>
                <a:gd name="T3" fmla="*/ 1 h 2711"/>
                <a:gd name="T4" fmla="*/ 0 w 2509"/>
                <a:gd name="T5" fmla="*/ 1 h 2711"/>
                <a:gd name="T6" fmla="*/ 0 w 2509"/>
                <a:gd name="T7" fmla="*/ 1 h 2711"/>
                <a:gd name="T8" fmla="*/ 0 w 2509"/>
                <a:gd name="T9" fmla="*/ 1 h 2711"/>
                <a:gd name="T10" fmla="*/ 0 w 2509"/>
                <a:gd name="T11" fmla="*/ 1 h 2711"/>
                <a:gd name="T12" fmla="*/ 0 w 2509"/>
                <a:gd name="T13" fmla="*/ 1 h 2711"/>
                <a:gd name="T14" fmla="*/ 0 w 2509"/>
                <a:gd name="T15" fmla="*/ 1 h 2711"/>
                <a:gd name="T16" fmla="*/ 0 w 2509"/>
                <a:gd name="T17" fmla="*/ 1 h 2711"/>
                <a:gd name="T18" fmla="*/ 0 w 2509"/>
                <a:gd name="T19" fmla="*/ 1 h 2711"/>
                <a:gd name="T20" fmla="*/ 0 w 2509"/>
                <a:gd name="T21" fmla="*/ 1 h 2711"/>
                <a:gd name="T22" fmla="*/ 0 w 2509"/>
                <a:gd name="T23" fmla="*/ 1 h 2711"/>
                <a:gd name="T24" fmla="*/ 0 w 2509"/>
                <a:gd name="T25" fmla="*/ 1 h 2711"/>
                <a:gd name="T26" fmla="*/ 0 w 2509"/>
                <a:gd name="T27" fmla="*/ 1 h 2711"/>
                <a:gd name="T28" fmla="*/ 0 w 2509"/>
                <a:gd name="T29" fmla="*/ 1 h 2711"/>
                <a:gd name="T30" fmla="*/ 0 w 2509"/>
                <a:gd name="T31" fmla="*/ 1 h 2711"/>
                <a:gd name="T32" fmla="*/ 0 w 2509"/>
                <a:gd name="T33" fmla="*/ 1 h 2711"/>
                <a:gd name="T34" fmla="*/ 0 w 2509"/>
                <a:gd name="T35" fmla="*/ 1 h 2711"/>
                <a:gd name="T36" fmla="*/ 0 w 2509"/>
                <a:gd name="T37" fmla="*/ 1 h 2711"/>
                <a:gd name="T38" fmla="*/ 0 w 2509"/>
                <a:gd name="T39" fmla="*/ 1 h 2711"/>
                <a:gd name="T40" fmla="*/ 0 w 2509"/>
                <a:gd name="T41" fmla="*/ 1 h 2711"/>
                <a:gd name="T42" fmla="*/ 0 w 2509"/>
                <a:gd name="T43" fmla="*/ 1 h 2711"/>
                <a:gd name="T44" fmla="*/ 0 w 2509"/>
                <a:gd name="T45" fmla="*/ 1 h 2711"/>
                <a:gd name="T46" fmla="*/ 0 w 2509"/>
                <a:gd name="T47" fmla="*/ 1 h 2711"/>
                <a:gd name="T48" fmla="*/ 0 w 2509"/>
                <a:gd name="T49" fmla="*/ 1 h 2711"/>
                <a:gd name="T50" fmla="*/ 0 w 2509"/>
                <a:gd name="T51" fmla="*/ 1 h 2711"/>
                <a:gd name="T52" fmla="*/ 0 w 2509"/>
                <a:gd name="T53" fmla="*/ 1 h 2711"/>
                <a:gd name="T54" fmla="*/ 0 w 2509"/>
                <a:gd name="T55" fmla="*/ 1 h 2711"/>
                <a:gd name="T56" fmla="*/ 0 w 2509"/>
                <a:gd name="T57" fmla="*/ 1 h 2711"/>
                <a:gd name="T58" fmla="*/ 0 w 2509"/>
                <a:gd name="T59" fmla="*/ 1 h 2711"/>
                <a:gd name="T60" fmla="*/ 0 w 2509"/>
                <a:gd name="T61" fmla="*/ 1 h 2711"/>
                <a:gd name="T62" fmla="*/ 0 w 2509"/>
                <a:gd name="T63" fmla="*/ 1 h 2711"/>
                <a:gd name="T64" fmla="*/ 0 w 2509"/>
                <a:gd name="T65" fmla="*/ 1 h 2711"/>
                <a:gd name="T66" fmla="*/ 0 w 2509"/>
                <a:gd name="T67" fmla="*/ 1 h 2711"/>
                <a:gd name="T68" fmla="*/ 0 w 2509"/>
                <a:gd name="T69" fmla="*/ 1 h 2711"/>
                <a:gd name="T70" fmla="*/ 0 w 2509"/>
                <a:gd name="T71" fmla="*/ 1 h 2711"/>
                <a:gd name="T72" fmla="*/ 0 w 2509"/>
                <a:gd name="T73" fmla="*/ 1 h 2711"/>
                <a:gd name="T74" fmla="*/ 0 w 2509"/>
                <a:gd name="T75" fmla="*/ 1 h 2711"/>
                <a:gd name="T76" fmla="*/ 0 w 2509"/>
                <a:gd name="T77" fmla="*/ 1 h 2711"/>
                <a:gd name="T78" fmla="*/ 0 w 2509"/>
                <a:gd name="T79" fmla="*/ 1 h 2711"/>
                <a:gd name="T80" fmla="*/ 0 w 2509"/>
                <a:gd name="T81" fmla="*/ 1 h 2711"/>
                <a:gd name="T82" fmla="*/ 0 w 2509"/>
                <a:gd name="T83" fmla="*/ 1 h 2711"/>
                <a:gd name="T84" fmla="*/ 0 w 2509"/>
                <a:gd name="T85" fmla="*/ 1 h 2711"/>
                <a:gd name="T86" fmla="*/ 0 w 2509"/>
                <a:gd name="T87" fmla="*/ 1 h 2711"/>
                <a:gd name="T88" fmla="*/ 0 w 2509"/>
                <a:gd name="T89" fmla="*/ 1 h 2711"/>
                <a:gd name="T90" fmla="*/ 0 w 2509"/>
                <a:gd name="T91" fmla="*/ 1 h 2711"/>
                <a:gd name="T92" fmla="*/ 0 w 2509"/>
                <a:gd name="T93" fmla="*/ 1 h 2711"/>
                <a:gd name="T94" fmla="*/ 0 w 2509"/>
                <a:gd name="T95" fmla="*/ 1 h 2711"/>
                <a:gd name="T96" fmla="*/ 0 w 2509"/>
                <a:gd name="T97" fmla="*/ 1 h 2711"/>
                <a:gd name="T98" fmla="*/ 0 w 2509"/>
                <a:gd name="T99" fmla="*/ 0 h 2711"/>
                <a:gd name="T100" fmla="*/ 0 w 2509"/>
                <a:gd name="T101" fmla="*/ 0 h 2711"/>
                <a:gd name="T102" fmla="*/ 0 w 2509"/>
                <a:gd name="T103" fmla="*/ 1 h 2711"/>
                <a:gd name="T104" fmla="*/ 0 w 2509"/>
                <a:gd name="T105" fmla="*/ 1 h 2711"/>
                <a:gd name="T106" fmla="*/ 0 w 2509"/>
                <a:gd name="T107" fmla="*/ 1 h 2711"/>
                <a:gd name="T108" fmla="*/ 0 w 2509"/>
                <a:gd name="T109" fmla="*/ 1 h 27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09"/>
                <a:gd name="T166" fmla="*/ 0 h 2711"/>
                <a:gd name="T167" fmla="*/ 2509 w 2509"/>
                <a:gd name="T168" fmla="*/ 2711 h 27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09" h="2711">
                  <a:moveTo>
                    <a:pt x="1629" y="357"/>
                  </a:moveTo>
                  <a:lnTo>
                    <a:pt x="1629" y="1760"/>
                  </a:lnTo>
                  <a:lnTo>
                    <a:pt x="1705" y="1760"/>
                  </a:lnTo>
                  <a:lnTo>
                    <a:pt x="1938" y="2010"/>
                  </a:lnTo>
                  <a:lnTo>
                    <a:pt x="2008" y="2010"/>
                  </a:lnTo>
                  <a:lnTo>
                    <a:pt x="1938" y="1918"/>
                  </a:lnTo>
                  <a:lnTo>
                    <a:pt x="1991" y="1853"/>
                  </a:lnTo>
                  <a:lnTo>
                    <a:pt x="2172" y="1974"/>
                  </a:lnTo>
                  <a:lnTo>
                    <a:pt x="2103" y="2090"/>
                  </a:lnTo>
                  <a:lnTo>
                    <a:pt x="2344" y="2247"/>
                  </a:lnTo>
                  <a:lnTo>
                    <a:pt x="2283" y="2317"/>
                  </a:lnTo>
                  <a:lnTo>
                    <a:pt x="2318" y="2369"/>
                  </a:lnTo>
                  <a:lnTo>
                    <a:pt x="2447" y="2369"/>
                  </a:lnTo>
                  <a:lnTo>
                    <a:pt x="2447" y="2461"/>
                  </a:lnTo>
                  <a:lnTo>
                    <a:pt x="2509" y="2541"/>
                  </a:lnTo>
                  <a:lnTo>
                    <a:pt x="2447" y="2700"/>
                  </a:lnTo>
                  <a:lnTo>
                    <a:pt x="2291" y="2515"/>
                  </a:lnTo>
                  <a:lnTo>
                    <a:pt x="2291" y="2711"/>
                  </a:lnTo>
                  <a:lnTo>
                    <a:pt x="2162" y="2354"/>
                  </a:lnTo>
                  <a:lnTo>
                    <a:pt x="2033" y="2354"/>
                  </a:lnTo>
                  <a:lnTo>
                    <a:pt x="2033" y="2236"/>
                  </a:lnTo>
                  <a:lnTo>
                    <a:pt x="1964" y="2236"/>
                  </a:lnTo>
                  <a:lnTo>
                    <a:pt x="2000" y="2157"/>
                  </a:lnTo>
                  <a:lnTo>
                    <a:pt x="1956" y="2090"/>
                  </a:lnTo>
                  <a:lnTo>
                    <a:pt x="1844" y="2157"/>
                  </a:lnTo>
                  <a:lnTo>
                    <a:pt x="1844" y="2023"/>
                  </a:lnTo>
                  <a:lnTo>
                    <a:pt x="1791" y="2023"/>
                  </a:lnTo>
                  <a:lnTo>
                    <a:pt x="1629" y="1853"/>
                  </a:lnTo>
                  <a:lnTo>
                    <a:pt x="1359" y="1853"/>
                  </a:lnTo>
                  <a:lnTo>
                    <a:pt x="1334" y="1692"/>
                  </a:lnTo>
                  <a:lnTo>
                    <a:pt x="1229" y="1640"/>
                  </a:lnTo>
                  <a:lnTo>
                    <a:pt x="1162" y="1720"/>
                  </a:lnTo>
                  <a:lnTo>
                    <a:pt x="1207" y="1786"/>
                  </a:lnTo>
                  <a:lnTo>
                    <a:pt x="1093" y="1918"/>
                  </a:lnTo>
                  <a:lnTo>
                    <a:pt x="1050" y="1814"/>
                  </a:lnTo>
                  <a:lnTo>
                    <a:pt x="1050" y="1918"/>
                  </a:lnTo>
                  <a:lnTo>
                    <a:pt x="870" y="1958"/>
                  </a:lnTo>
                  <a:lnTo>
                    <a:pt x="974" y="1827"/>
                  </a:lnTo>
                  <a:lnTo>
                    <a:pt x="913" y="1840"/>
                  </a:lnTo>
                  <a:lnTo>
                    <a:pt x="913" y="1774"/>
                  </a:lnTo>
                  <a:lnTo>
                    <a:pt x="1016" y="1707"/>
                  </a:lnTo>
                  <a:lnTo>
                    <a:pt x="1120" y="1786"/>
                  </a:lnTo>
                  <a:lnTo>
                    <a:pt x="1059" y="1665"/>
                  </a:lnTo>
                  <a:lnTo>
                    <a:pt x="1127" y="1576"/>
                  </a:lnTo>
                  <a:lnTo>
                    <a:pt x="965" y="1665"/>
                  </a:lnTo>
                  <a:lnTo>
                    <a:pt x="965" y="1520"/>
                  </a:lnTo>
                  <a:lnTo>
                    <a:pt x="844" y="1814"/>
                  </a:lnTo>
                  <a:lnTo>
                    <a:pt x="715" y="1880"/>
                  </a:lnTo>
                  <a:lnTo>
                    <a:pt x="715" y="1929"/>
                  </a:lnTo>
                  <a:lnTo>
                    <a:pt x="887" y="2037"/>
                  </a:lnTo>
                  <a:lnTo>
                    <a:pt x="662" y="2169"/>
                  </a:lnTo>
                  <a:lnTo>
                    <a:pt x="593" y="2090"/>
                  </a:lnTo>
                  <a:lnTo>
                    <a:pt x="474" y="2169"/>
                  </a:lnTo>
                  <a:lnTo>
                    <a:pt x="621" y="2261"/>
                  </a:lnTo>
                  <a:lnTo>
                    <a:pt x="259" y="2354"/>
                  </a:lnTo>
                  <a:lnTo>
                    <a:pt x="242" y="2317"/>
                  </a:lnTo>
                  <a:lnTo>
                    <a:pt x="85" y="2398"/>
                  </a:lnTo>
                  <a:lnTo>
                    <a:pt x="0" y="2383"/>
                  </a:lnTo>
                  <a:lnTo>
                    <a:pt x="60" y="2329"/>
                  </a:lnTo>
                  <a:lnTo>
                    <a:pt x="353" y="2211"/>
                  </a:lnTo>
                  <a:lnTo>
                    <a:pt x="353" y="2169"/>
                  </a:lnTo>
                  <a:lnTo>
                    <a:pt x="457" y="2117"/>
                  </a:lnTo>
                  <a:lnTo>
                    <a:pt x="482" y="2010"/>
                  </a:lnTo>
                  <a:lnTo>
                    <a:pt x="662" y="1904"/>
                  </a:lnTo>
                  <a:lnTo>
                    <a:pt x="498" y="1904"/>
                  </a:lnTo>
                  <a:lnTo>
                    <a:pt x="448" y="1974"/>
                  </a:lnTo>
                  <a:lnTo>
                    <a:pt x="403" y="1929"/>
                  </a:lnTo>
                  <a:lnTo>
                    <a:pt x="345" y="1958"/>
                  </a:lnTo>
                  <a:lnTo>
                    <a:pt x="310" y="1840"/>
                  </a:lnTo>
                  <a:lnTo>
                    <a:pt x="214" y="1840"/>
                  </a:lnTo>
                  <a:lnTo>
                    <a:pt x="259" y="1681"/>
                  </a:lnTo>
                  <a:lnTo>
                    <a:pt x="103" y="1720"/>
                  </a:lnTo>
                  <a:lnTo>
                    <a:pt x="16" y="1508"/>
                  </a:lnTo>
                  <a:lnTo>
                    <a:pt x="119" y="1413"/>
                  </a:lnTo>
                  <a:lnTo>
                    <a:pt x="60" y="1255"/>
                  </a:lnTo>
                  <a:lnTo>
                    <a:pt x="206" y="1083"/>
                  </a:lnTo>
                  <a:lnTo>
                    <a:pt x="282" y="1163"/>
                  </a:lnTo>
                  <a:lnTo>
                    <a:pt x="474" y="1083"/>
                  </a:lnTo>
                  <a:lnTo>
                    <a:pt x="431" y="978"/>
                  </a:lnTo>
                  <a:lnTo>
                    <a:pt x="532" y="912"/>
                  </a:lnTo>
                  <a:lnTo>
                    <a:pt x="474" y="847"/>
                  </a:lnTo>
                  <a:lnTo>
                    <a:pt x="345" y="978"/>
                  </a:lnTo>
                  <a:lnTo>
                    <a:pt x="214" y="912"/>
                  </a:lnTo>
                  <a:lnTo>
                    <a:pt x="199" y="818"/>
                  </a:lnTo>
                  <a:lnTo>
                    <a:pt x="42" y="807"/>
                  </a:lnTo>
                  <a:lnTo>
                    <a:pt x="224" y="675"/>
                  </a:lnTo>
                  <a:lnTo>
                    <a:pt x="282" y="713"/>
                  </a:lnTo>
                  <a:lnTo>
                    <a:pt x="282" y="646"/>
                  </a:lnTo>
                  <a:lnTo>
                    <a:pt x="403" y="610"/>
                  </a:lnTo>
                  <a:lnTo>
                    <a:pt x="420" y="740"/>
                  </a:lnTo>
                  <a:lnTo>
                    <a:pt x="506" y="740"/>
                  </a:lnTo>
                  <a:lnTo>
                    <a:pt x="578" y="541"/>
                  </a:lnTo>
                  <a:lnTo>
                    <a:pt x="431" y="557"/>
                  </a:lnTo>
                  <a:lnTo>
                    <a:pt x="293" y="476"/>
                  </a:lnTo>
                  <a:lnTo>
                    <a:pt x="336" y="382"/>
                  </a:lnTo>
                  <a:lnTo>
                    <a:pt x="300" y="263"/>
                  </a:lnTo>
                  <a:lnTo>
                    <a:pt x="621" y="185"/>
                  </a:lnTo>
                  <a:lnTo>
                    <a:pt x="621" y="92"/>
                  </a:lnTo>
                  <a:lnTo>
                    <a:pt x="801" y="0"/>
                  </a:lnTo>
                  <a:lnTo>
                    <a:pt x="929" y="0"/>
                  </a:lnTo>
                  <a:lnTo>
                    <a:pt x="1016" y="92"/>
                  </a:lnTo>
                  <a:lnTo>
                    <a:pt x="1016" y="0"/>
                  </a:lnTo>
                  <a:lnTo>
                    <a:pt x="1050" y="0"/>
                  </a:lnTo>
                  <a:lnTo>
                    <a:pt x="1120" y="170"/>
                  </a:lnTo>
                  <a:lnTo>
                    <a:pt x="1229" y="170"/>
                  </a:lnTo>
                  <a:lnTo>
                    <a:pt x="1359" y="251"/>
                  </a:lnTo>
                  <a:lnTo>
                    <a:pt x="1498" y="251"/>
                  </a:lnTo>
                  <a:lnTo>
                    <a:pt x="1594" y="357"/>
                  </a:lnTo>
                  <a:lnTo>
                    <a:pt x="1629" y="357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7" name="Freeform 185"/>
            <p:cNvSpPr>
              <a:spLocks/>
            </p:cNvSpPr>
            <p:nvPr/>
          </p:nvSpPr>
          <p:spPr bwMode="auto">
            <a:xfrm>
              <a:off x="98" y="5557"/>
              <a:ext cx="39" cy="26"/>
            </a:xfrm>
            <a:custGeom>
              <a:avLst/>
              <a:gdLst>
                <a:gd name="T0" fmla="*/ 0 w 78"/>
                <a:gd name="T1" fmla="*/ 0 h 53"/>
                <a:gd name="T2" fmla="*/ 1 w 78"/>
                <a:gd name="T3" fmla="*/ 0 h 53"/>
                <a:gd name="T4" fmla="*/ 1 w 78"/>
                <a:gd name="T5" fmla="*/ 0 h 53"/>
                <a:gd name="T6" fmla="*/ 1 w 78"/>
                <a:gd name="T7" fmla="*/ 0 h 53"/>
                <a:gd name="T8" fmla="*/ 0 w 78"/>
                <a:gd name="T9" fmla="*/ 0 h 53"/>
                <a:gd name="T10" fmla="*/ 0 w 78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53"/>
                <a:gd name="T20" fmla="*/ 78 w 78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53">
                  <a:moveTo>
                    <a:pt x="0" y="0"/>
                  </a:moveTo>
                  <a:lnTo>
                    <a:pt x="18" y="39"/>
                  </a:lnTo>
                  <a:lnTo>
                    <a:pt x="78" y="53"/>
                  </a:lnTo>
                  <a:lnTo>
                    <a:pt x="59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BAC4B">
                    <a:tint val="96000"/>
                    <a:lumMod val="102000"/>
                  </a:srgbClr>
                </a:gs>
                <a:gs pos="100000">
                  <a:srgbClr val="EBAC4B">
                    <a:shade val="88000"/>
                    <a:lumMod val="94000"/>
                  </a:srgbClr>
                </a:gs>
              </a:gsLst>
              <a:path path="circle">
                <a:fillToRect l="50000" t="100000" r="100000" b="50000"/>
              </a:path>
            </a:gradFill>
            <a:ln>
              <a:noFill/>
              <a:headEnd/>
              <a:tailEnd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408" name="Rectangle 5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874" y="5206776"/>
            <a:ext cx="387350" cy="254000"/>
          </a:xfrm>
          <a:prstGeom prst="rect">
            <a:avLst/>
          </a:prstGeom>
          <a:solidFill>
            <a:srgbClr val="33A583">
              <a:lumMod val="75000"/>
            </a:srgbClr>
          </a:solidFill>
          <a:ln>
            <a:noFill/>
            <a:headEnd/>
            <a:tailEnd/>
          </a:ln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p:spPr>
        <p:txBody>
          <a:bodyPr lIns="36576" tIns="36576" rIns="36576" bIns="36576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09" name="Text Box 510"/>
          <p:cNvSpPr txBox="1">
            <a:spLocks noChangeArrowheads="1"/>
          </p:cNvSpPr>
          <p:nvPr/>
        </p:nvSpPr>
        <p:spPr bwMode="auto">
          <a:xfrm>
            <a:off x="1706693" y="5190231"/>
            <a:ext cx="2406823" cy="31107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eaLnBrk="0" hangingPunct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State participating in PDP</a:t>
            </a:r>
          </a:p>
        </p:txBody>
      </p:sp>
      <p:sp>
        <p:nvSpPr>
          <p:cNvPr id="410" name="Rectangle 5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874" y="5821976"/>
            <a:ext cx="387350" cy="254000"/>
          </a:xfrm>
          <a:prstGeom prst="rect">
            <a:avLst/>
          </a:prstGeom>
          <a:gradFill rotWithShape="1">
            <a:gsLst>
              <a:gs pos="0">
                <a:srgbClr val="EBAC4B">
                  <a:tint val="96000"/>
                  <a:lumMod val="102000"/>
                </a:srgbClr>
              </a:gs>
              <a:gs pos="100000">
                <a:srgbClr val="EBAC4B">
                  <a:shade val="88000"/>
                  <a:lumMod val="94000"/>
                </a:srgbClr>
              </a:gs>
            </a:gsLst>
            <a:path path="circle">
              <a:fillToRect l="50000" t="100000" r="100000" b="50000"/>
            </a:path>
          </a:gradFill>
          <a:ln>
            <a:noFill/>
            <a:headEnd/>
            <a:tailEnd/>
          </a:ln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p:spPr>
        <p:txBody>
          <a:bodyPr lIns="36576" tIns="36576" rIns="36576" bIns="36576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11" name="Text Box 515"/>
          <p:cNvSpPr txBox="1">
            <a:spLocks noChangeArrowheads="1"/>
          </p:cNvSpPr>
          <p:nvPr/>
        </p:nvSpPr>
        <p:spPr bwMode="auto">
          <a:xfrm>
            <a:off x="1696293" y="5765286"/>
            <a:ext cx="2806700" cy="4159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eaLnBrk="0" hangingPunct="0">
              <a:lnSpc>
                <a:spcPct val="8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State where produce is directly marketed from participating States</a:t>
            </a:r>
          </a:p>
        </p:txBody>
      </p:sp>
    </p:spTree>
    <p:extLst>
      <p:ext uri="{BB962C8B-B14F-4D97-AF65-F5344CB8AC3E}">
        <p14:creationId xmlns:p14="http://schemas.microsoft.com/office/powerpoint/2010/main" val="19112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40" y="209693"/>
            <a:ext cx="8666328" cy="89202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Commodity and Analyte Selection</a:t>
            </a:r>
            <a:endParaRPr lang="en-US" sz="4000" b="1" u="sng" dirty="0">
              <a:solidFill>
                <a:schemeClr val="tx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453787" y="1223011"/>
            <a:ext cx="8077200" cy="275283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Commodity and priority pesticide analytes selected by USDA in collaboration with EPA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Foods tested are usually high consumption commodities </a:t>
            </a:r>
            <a:r>
              <a:rPr lang="en-US" sz="2800" dirty="0">
                <a:cs typeface="Arial" panose="020B0604020202020204" pitchFamily="34" charset="0"/>
              </a:rPr>
              <a:t>with emphasis on the diets of infants and children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Analytes tested are based on US pesticide registrations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dirty="0"/>
          </a:p>
        </p:txBody>
      </p:sp>
      <p:pic>
        <p:nvPicPr>
          <p:cNvPr id="6" name="Picture 2" descr="FLEA MARKET">
            <a:extLst>
              <a:ext uri="{FF2B5EF4-FFF2-40B4-BE49-F238E27FC236}">
                <a16:creationId xmlns:a16="http://schemas.microsoft.com/office/drawing/2014/main" id="{7DC63D32-9D38-4AEB-9644-46E53595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8" y="3975840"/>
            <a:ext cx="4315437" cy="258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82" y="1840433"/>
            <a:ext cx="3193011" cy="430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3731" y="275208"/>
            <a:ext cx="7772400" cy="772356"/>
          </a:xfrm>
          <a:ln>
            <a:noFill/>
          </a:ln>
          <a:effectLst/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en-US" b="1" dirty="0">
                <a:ln w="11430"/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PDP Commodity Counts (1991-2019)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58714"/>
              </p:ext>
            </p:extLst>
          </p:nvPr>
        </p:nvGraphicFramePr>
        <p:xfrm>
          <a:off x="3398293" y="1450347"/>
          <a:ext cx="5568286" cy="529607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63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8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Commodity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Number of Commodities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Fresh</a:t>
                      </a:r>
                      <a:r>
                        <a:rPr lang="en-US" sz="2000" baseline="0" dirty="0">
                          <a:latin typeface="+mn-lt"/>
                          <a:cs typeface="Arial" pitchFamily="34" charset="0"/>
                        </a:rPr>
                        <a:t> Fruit and Vegetables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Processed Fruit</a:t>
                      </a:r>
                      <a:r>
                        <a:rPr lang="en-US" sz="2000" baseline="0" dirty="0">
                          <a:latin typeface="+mn-lt"/>
                          <a:cs typeface="Arial" pitchFamily="34" charset="0"/>
                        </a:rPr>
                        <a:t> and Vegetables</a:t>
                      </a:r>
                      <a:endParaRPr 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Grains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Meat/Poultry/Eggs/Fish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Dairy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Nuts/Honey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9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9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Infant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590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Total Number of </a:t>
                      </a:r>
                    </a:p>
                    <a:p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Commodities Tested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2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Sampling Framework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330203" y="1224642"/>
            <a:ext cx="5347264" cy="542181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USDA’s National Agricultural Statistics Service designs the sampling framework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based on probability-proportional-to-size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Represents U.S. population and therefore reflects consumption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Random sampling includes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domestic &amp; imported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organic &amp; traditionally-grown foods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0244" name="Picture 4" descr="DSC01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552" y="1224642"/>
            <a:ext cx="3553111" cy="266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DSC01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552" y="3889475"/>
            <a:ext cx="3534448" cy="265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9"/>
            <a:ext cx="8382000" cy="9186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Sampling Timeframe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94339"/>
            <a:ext cx="6498796" cy="454855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High consumption commodities and foods highly consumed by infants and children are tested for 2 consecutive years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Sampling rates/timeframes adjusted to reflect seasonality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Rotation of high consumption items every 5 years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New commodities based on data needs requested by EPA</a:t>
            </a:r>
          </a:p>
        </p:txBody>
      </p:sp>
      <p:pic>
        <p:nvPicPr>
          <p:cNvPr id="7270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796" y="2354246"/>
            <a:ext cx="2264204" cy="33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6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545727" y="903666"/>
            <a:ext cx="8217548" cy="32157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8000" dirty="0">
                <a:cs typeface="Arial" pitchFamily="34" charset="0"/>
              </a:rPr>
              <a:t> 59 samples/commodity/month for most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80000"/>
              <a:buFont typeface="Courier New" charset="0"/>
              <a:buChar char="o"/>
              <a:defRPr/>
            </a:pPr>
            <a:r>
              <a:rPr lang="en-US" sz="7600" dirty="0">
                <a:cs typeface="Arial" pitchFamily="34" charset="0"/>
              </a:rPr>
              <a:t> Equates to more than 700 samples per commodity per year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8000" dirty="0">
                <a:cs typeface="Arial" pitchFamily="34" charset="0"/>
              </a:rPr>
              <a:t> Sample information captured via tablet or laptop by inspectors onsite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8000" dirty="0">
                <a:cs typeface="Arial" pitchFamily="34" charset="0"/>
              </a:rPr>
              <a:t> Major food distribution centers and terminal markets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8000" dirty="0">
                <a:cs typeface="Arial" pitchFamily="34" charset="0"/>
              </a:rPr>
              <a:t> Number of samples collected is apportioned according to population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5003" y="134225"/>
            <a:ext cx="8978997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Sampling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3973"/>
              </p:ext>
            </p:extLst>
          </p:nvPr>
        </p:nvGraphicFramePr>
        <p:xfrm>
          <a:off x="786648" y="3524040"/>
          <a:ext cx="4421874" cy="3149172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56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168"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York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001">
                <a:tc>
                  <a:txBody>
                    <a:bodyPr/>
                    <a:lstStyle/>
                    <a:p>
                      <a:r>
                        <a:rPr lang="en-US" dirty="0"/>
                        <a:t>Colorado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Carolina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01">
                <a:tc>
                  <a:txBody>
                    <a:bodyPr/>
                    <a:lstStyle/>
                    <a:p>
                      <a:r>
                        <a:rPr lang="en-US" dirty="0"/>
                        <a:t>Florida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Ohio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001">
                <a:tc>
                  <a:txBody>
                    <a:bodyPr/>
                    <a:lstStyle/>
                    <a:p>
                      <a:r>
                        <a:rPr lang="en-US" dirty="0"/>
                        <a:t>Maryland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01">
                <a:tc>
                  <a:txBody>
                    <a:bodyPr/>
                    <a:lstStyle/>
                    <a:p>
                      <a:r>
                        <a:rPr lang="en-US" dirty="0"/>
                        <a:t>Michigan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dirty="0"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10" descr="DSC01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98" y="3431121"/>
            <a:ext cx="3114675" cy="32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6648" y="3190240"/>
            <a:ext cx="426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State Samples Per Month</a:t>
            </a:r>
          </a:p>
        </p:txBody>
      </p:sp>
    </p:spTree>
    <p:extLst>
      <p:ext uri="{BB962C8B-B14F-4D97-AF65-F5344CB8AC3E}">
        <p14:creationId xmlns:p14="http://schemas.microsoft.com/office/powerpoint/2010/main" val="24739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Small Bar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10799</TotalTime>
  <Words>956</Words>
  <Application>Microsoft Office PowerPoint</Application>
  <PresentationFormat>On-screen Show (4:3)</PresentationFormat>
  <Paragraphs>416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Adobe Heiti Std R</vt:lpstr>
      <vt:lpstr>Arial</vt:lpstr>
      <vt:lpstr>Calibri</vt:lpstr>
      <vt:lpstr>Corbel</vt:lpstr>
      <vt:lpstr>Courier New</vt:lpstr>
      <vt:lpstr>Helvetica Light</vt:lpstr>
      <vt:lpstr>Tahoma</vt:lpstr>
      <vt:lpstr>Wingdings</vt:lpstr>
      <vt:lpstr>Custom Design</vt:lpstr>
      <vt:lpstr>Depth</vt:lpstr>
      <vt:lpstr>Small Bar - Blank</vt:lpstr>
      <vt:lpstr>PowerPoint Presentation</vt:lpstr>
      <vt:lpstr>PDP Mission </vt:lpstr>
      <vt:lpstr>PDP Approach Overview</vt:lpstr>
      <vt:lpstr>PDP Participating States</vt:lpstr>
      <vt:lpstr> Commodity and Analyte Selection</vt:lpstr>
      <vt:lpstr>PDP Commodity Counts (1991-2019)</vt:lpstr>
      <vt:lpstr>Sampling Framework</vt:lpstr>
      <vt:lpstr>Sampling Timeframe</vt:lpstr>
      <vt:lpstr>PowerPoint Presentation</vt:lpstr>
      <vt:lpstr>Sample Preparation and Extraction</vt:lpstr>
      <vt:lpstr>Laboratory Analysis</vt:lpstr>
      <vt:lpstr>PowerPoint Presentation</vt:lpstr>
      <vt:lpstr>How Are PDP Data Used? </vt:lpstr>
      <vt:lpstr>PowerPoint Presentation</vt:lpstr>
      <vt:lpstr>PowerPoint Presentation</vt:lpstr>
      <vt:lpstr>PDP Data are  All Publically Available</vt:lpstr>
      <vt:lpstr>Thank You!  Contact:   Brenda Foos Director, Monitoring Programs Division Pesticide Data Program Brenda.Foos@usda.gov 202-572-8167</vt:lpstr>
    </vt:vector>
  </TitlesOfParts>
  <Company>USDA/AMS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dhaynes</dc:creator>
  <cp:lastModifiedBy>Brown, MaryD - AMS</cp:lastModifiedBy>
  <cp:revision>565</cp:revision>
  <cp:lastPrinted>2019-07-23T13:08:36Z</cp:lastPrinted>
  <dcterms:created xsi:type="dcterms:W3CDTF">2004-08-30T12:58:21Z</dcterms:created>
  <dcterms:modified xsi:type="dcterms:W3CDTF">2020-04-30T21:08:21Z</dcterms:modified>
</cp:coreProperties>
</file>