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1.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4.xml" ContentType="application/vnd.openxmlformats-officedocument.drawingml.chartshapes+xml"/>
  <Override PartName="/ppt/notesSlides/notesSlide21.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drawings/drawing15.xml" ContentType="application/vnd.openxmlformats-officedocument.drawingml.chartshapes+xml"/>
  <Override PartName="/ppt/notesSlides/notesSlide23.xml" ContentType="application/vnd.openxmlformats-officedocument.presentationml.notesSlide+xml"/>
  <Override PartName="/ppt/charts/chart31.xml" ContentType="application/vnd.openxmlformats-officedocument.drawingml.chart+xml"/>
  <Override PartName="/ppt/theme/themeOverride1.xml" ContentType="application/vnd.openxmlformats-officedocument.themeOverride+xml"/>
  <Override PartName="/ppt/charts/chart32.xml" ContentType="application/vnd.openxmlformats-officedocument.drawingml.chart+xml"/>
  <Override PartName="/ppt/drawings/drawing16.xml" ContentType="application/vnd.openxmlformats-officedocument.drawingml.chartshapes+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2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7.xml" ContentType="application/vnd.openxmlformats-officedocument.presentationml.notesSlide+xml"/>
  <Override PartName="/ppt/charts/chart3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308" r:id="rId2"/>
    <p:sldId id="309" r:id="rId3"/>
    <p:sldId id="256" r:id="rId4"/>
    <p:sldId id="431" r:id="rId5"/>
    <p:sldId id="483" r:id="rId6"/>
    <p:sldId id="456" r:id="rId7"/>
    <p:sldId id="505" r:id="rId8"/>
    <p:sldId id="522" r:id="rId9"/>
    <p:sldId id="498" r:id="rId10"/>
    <p:sldId id="261" r:id="rId11"/>
    <p:sldId id="504" r:id="rId12"/>
    <p:sldId id="535" r:id="rId13"/>
    <p:sldId id="468" r:id="rId14"/>
    <p:sldId id="502" r:id="rId15"/>
    <p:sldId id="466" r:id="rId16"/>
    <p:sldId id="327" r:id="rId17"/>
    <p:sldId id="323" r:id="rId18"/>
    <p:sldId id="484" r:id="rId19"/>
    <p:sldId id="543" r:id="rId20"/>
    <p:sldId id="319" r:id="rId21"/>
    <p:sldId id="500" r:id="rId22"/>
    <p:sldId id="481" r:id="rId23"/>
    <p:sldId id="472" r:id="rId24"/>
    <p:sldId id="519" r:id="rId25"/>
    <p:sldId id="503" r:id="rId26"/>
    <p:sldId id="536" r:id="rId27"/>
    <p:sldId id="537" r:id="rId28"/>
    <p:sldId id="538" r:id="rId29"/>
    <p:sldId id="539" r:id="rId30"/>
    <p:sldId id="531" r:id="rId31"/>
    <p:sldId id="533" r:id="rId32"/>
    <p:sldId id="540" r:id="rId33"/>
    <p:sldId id="520" r:id="rId34"/>
    <p:sldId id="541" r:id="rId35"/>
    <p:sldId id="479" r:id="rId36"/>
    <p:sldId id="516" r:id="rId37"/>
    <p:sldId id="517" r:id="rId38"/>
    <p:sldId id="518" r:id="rId39"/>
    <p:sldId id="470" r:id="rId40"/>
    <p:sldId id="475" r:id="rId41"/>
    <p:sldId id="477" r:id="rId42"/>
    <p:sldId id="478" r:id="rId43"/>
    <p:sldId id="514" r:id="rId44"/>
    <p:sldId id="542" r:id="rId45"/>
    <p:sldId id="482" r:id="rId46"/>
    <p:sldId id="506" r:id="rId47"/>
    <p:sldId id="471" r:id="rId48"/>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322"/>
    <a:srgbClr val="FCE610"/>
    <a:srgbClr val="007434"/>
    <a:srgbClr val="009999"/>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632" autoAdjust="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oleObject" Target="file:///C:\Users\jason.hafemeister\Desktop\trade%20vot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1.xml"/><Relationship Id="rId1" Type="http://schemas.microsoft.com/office/2011/relationships/chartStyle" Target="style1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78859010548211"/>
          <c:y val="3.4145085916599587E-2"/>
          <c:w val="0.82721408552217635"/>
          <c:h val="0.73229076264364956"/>
        </c:manualLayout>
      </c:layout>
      <c:areaChart>
        <c:grouping val="stacked"/>
        <c:varyColors val="0"/>
        <c:ser>
          <c:idx val="0"/>
          <c:order val="0"/>
          <c:tx>
            <c:strRef>
              <c:f>Sheet1!$A$2</c:f>
              <c:strCache>
                <c:ptCount val="1"/>
                <c:pt idx="0">
                  <c:v>Crop cash receipts</c:v>
                </c:pt>
              </c:strCache>
            </c:strRef>
          </c:tx>
          <c:spPr>
            <a:ln w="28575" cap="rnd">
              <a:solidFill>
                <a:schemeClr val="accent1"/>
              </a:solidFill>
              <a:round/>
            </a:ln>
            <a:effectLst/>
          </c:spPr>
          <c:cat>
            <c:strRef>
              <c:f>Sheet1!$B$1:$AJ$1</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2019F</c:v>
                </c:pt>
              </c:strCache>
            </c:strRef>
          </c:cat>
          <c:val>
            <c:numRef>
              <c:f>Sheet1!$B$2:$AJ$2</c:f>
              <c:numCache>
                <c:formatCode>#,##0</c:formatCode>
                <c:ptCount val="35"/>
                <c:pt idx="0">
                  <c:v>151894524</c:v>
                </c:pt>
                <c:pt idx="1">
                  <c:v>128599825</c:v>
                </c:pt>
                <c:pt idx="2">
                  <c:v>129436895</c:v>
                </c:pt>
                <c:pt idx="3">
                  <c:v>136079115</c:v>
                </c:pt>
                <c:pt idx="4">
                  <c:v>140581587</c:v>
                </c:pt>
                <c:pt idx="5">
                  <c:v>141385246</c:v>
                </c:pt>
                <c:pt idx="6">
                  <c:v>140210249</c:v>
                </c:pt>
                <c:pt idx="7">
                  <c:v>142871519</c:v>
                </c:pt>
                <c:pt idx="8">
                  <c:v>142878637</c:v>
                </c:pt>
                <c:pt idx="9">
                  <c:v>148469566</c:v>
                </c:pt>
                <c:pt idx="10">
                  <c:v>157674028</c:v>
                </c:pt>
                <c:pt idx="11">
                  <c:v>163272087</c:v>
                </c:pt>
                <c:pt idx="12">
                  <c:v>167773719</c:v>
                </c:pt>
                <c:pt idx="13">
                  <c:v>152370102</c:v>
                </c:pt>
                <c:pt idx="14">
                  <c:v>135360774</c:v>
                </c:pt>
                <c:pt idx="15">
                  <c:v>132948040</c:v>
                </c:pt>
                <c:pt idx="16">
                  <c:v>131224203</c:v>
                </c:pt>
                <c:pt idx="17">
                  <c:v>139363034</c:v>
                </c:pt>
                <c:pt idx="18">
                  <c:v>149894200</c:v>
                </c:pt>
                <c:pt idx="19">
                  <c:v>151385112</c:v>
                </c:pt>
                <c:pt idx="20">
                  <c:v>148868045</c:v>
                </c:pt>
                <c:pt idx="21">
                  <c:v>152131653</c:v>
                </c:pt>
                <c:pt idx="22">
                  <c:v>182041057</c:v>
                </c:pt>
                <c:pt idx="23">
                  <c:v>207021899</c:v>
                </c:pt>
                <c:pt idx="24">
                  <c:v>202689587</c:v>
                </c:pt>
                <c:pt idx="25">
                  <c:v>210574957</c:v>
                </c:pt>
                <c:pt idx="26">
                  <c:v>229924431</c:v>
                </c:pt>
                <c:pt idx="27">
                  <c:v>259884516</c:v>
                </c:pt>
                <c:pt idx="28">
                  <c:v>243485983</c:v>
                </c:pt>
                <c:pt idx="29">
                  <c:v>228797234</c:v>
                </c:pt>
                <c:pt idx="30">
                  <c:v>200959677</c:v>
                </c:pt>
                <c:pt idx="31">
                  <c:v>206615603</c:v>
                </c:pt>
                <c:pt idx="32">
                  <c:v>203134311</c:v>
                </c:pt>
                <c:pt idx="33">
                  <c:v>201032813</c:v>
                </c:pt>
                <c:pt idx="34">
                  <c:v>201655915</c:v>
                </c:pt>
              </c:numCache>
            </c:numRef>
          </c:val>
          <c:extLst>
            <c:ext xmlns:c16="http://schemas.microsoft.com/office/drawing/2014/chart" uri="{C3380CC4-5D6E-409C-BE32-E72D297353CC}">
              <c16:uniqueId val="{00000000-99B0-4232-9A24-B62E8D1B8B6F}"/>
            </c:ext>
          </c:extLst>
        </c:ser>
        <c:ser>
          <c:idx val="1"/>
          <c:order val="1"/>
          <c:tx>
            <c:strRef>
              <c:f>Sheet1!$A$3</c:f>
              <c:strCache>
                <c:ptCount val="1"/>
                <c:pt idx="0">
                  <c:v>Animals and products cash receipts</c:v>
                </c:pt>
              </c:strCache>
            </c:strRef>
          </c:tx>
          <c:spPr>
            <a:ln w="28575" cap="rnd">
              <a:solidFill>
                <a:schemeClr val="accent2"/>
              </a:solidFill>
              <a:round/>
            </a:ln>
            <a:effectLst/>
          </c:spPr>
          <c:cat>
            <c:strRef>
              <c:f>Sheet1!$B$1:$AJ$1</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2019F</c:v>
                </c:pt>
              </c:strCache>
            </c:strRef>
          </c:cat>
          <c:val>
            <c:numRef>
              <c:f>Sheet1!$B$3:$AJ$3</c:f>
              <c:numCache>
                <c:formatCode>#,##0</c:formatCode>
                <c:ptCount val="35"/>
                <c:pt idx="0">
                  <c:v>144173540</c:v>
                </c:pt>
                <c:pt idx="1">
                  <c:v>144211619</c:v>
                </c:pt>
                <c:pt idx="2">
                  <c:v>149493353</c:v>
                </c:pt>
                <c:pt idx="3">
                  <c:v>151317172</c:v>
                </c:pt>
                <c:pt idx="4">
                  <c:v>152857156</c:v>
                </c:pt>
                <c:pt idx="5">
                  <c:v>157023930</c:v>
                </c:pt>
                <c:pt idx="6">
                  <c:v>146247493</c:v>
                </c:pt>
                <c:pt idx="7">
                  <c:v>142921682</c:v>
                </c:pt>
                <c:pt idx="8">
                  <c:v>147418667</c:v>
                </c:pt>
                <c:pt idx="9">
                  <c:v>140754525</c:v>
                </c:pt>
                <c:pt idx="10">
                  <c:v>136176737</c:v>
                </c:pt>
                <c:pt idx="11">
                  <c:v>142520451</c:v>
                </c:pt>
                <c:pt idx="12">
                  <c:v>145407917</c:v>
                </c:pt>
                <c:pt idx="13">
                  <c:v>140504299</c:v>
                </c:pt>
                <c:pt idx="14">
                  <c:v>140670868</c:v>
                </c:pt>
                <c:pt idx="15">
                  <c:v>143145820</c:v>
                </c:pt>
                <c:pt idx="16">
                  <c:v>149952726</c:v>
                </c:pt>
                <c:pt idx="17">
                  <c:v>130060228</c:v>
                </c:pt>
                <c:pt idx="18">
                  <c:v>143604676</c:v>
                </c:pt>
                <c:pt idx="19">
                  <c:v>163418823</c:v>
                </c:pt>
                <c:pt idx="20">
                  <c:v>160375747</c:v>
                </c:pt>
                <c:pt idx="21">
                  <c:v>147614084</c:v>
                </c:pt>
                <c:pt idx="22">
                  <c:v>167983126</c:v>
                </c:pt>
                <c:pt idx="23">
                  <c:v>167161619</c:v>
                </c:pt>
                <c:pt idx="24">
                  <c:v>141815233</c:v>
                </c:pt>
                <c:pt idx="25">
                  <c:v>164465124</c:v>
                </c:pt>
                <c:pt idx="26">
                  <c:v>188541072</c:v>
                </c:pt>
                <c:pt idx="27">
                  <c:v>190546417</c:v>
                </c:pt>
                <c:pt idx="28">
                  <c:v>201433998</c:v>
                </c:pt>
                <c:pt idx="29">
                  <c:v>230282259</c:v>
                </c:pt>
                <c:pt idx="30">
                  <c:v>202940071</c:v>
                </c:pt>
                <c:pt idx="31">
                  <c:v>172527501</c:v>
                </c:pt>
                <c:pt idx="32">
                  <c:v>183004953</c:v>
                </c:pt>
                <c:pt idx="33">
                  <c:v>178285067</c:v>
                </c:pt>
                <c:pt idx="34">
                  <c:v>179865223</c:v>
                </c:pt>
              </c:numCache>
            </c:numRef>
          </c:val>
          <c:extLst>
            <c:ext xmlns:c16="http://schemas.microsoft.com/office/drawing/2014/chart" uri="{C3380CC4-5D6E-409C-BE32-E72D297353CC}">
              <c16:uniqueId val="{00000001-99B0-4232-9A24-B62E8D1B8B6F}"/>
            </c:ext>
          </c:extLst>
        </c:ser>
        <c:ser>
          <c:idx val="3"/>
          <c:order val="2"/>
          <c:tx>
            <c:strRef>
              <c:f>Sheet1!$A$4</c:f>
              <c:strCache>
                <c:ptCount val="1"/>
                <c:pt idx="0">
                  <c:v>Direct government payments</c:v>
                </c:pt>
              </c:strCache>
            </c:strRef>
          </c:tx>
          <c:cat>
            <c:strRef>
              <c:f>Sheet1!$B$1:$AJ$1</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2019F</c:v>
                </c:pt>
              </c:strCache>
            </c:strRef>
          </c:cat>
          <c:val>
            <c:numRef>
              <c:f>Sheet1!$B$4:$AJ$4</c:f>
              <c:numCache>
                <c:formatCode>#,##0</c:formatCode>
                <c:ptCount val="35"/>
                <c:pt idx="0">
                  <c:v>15841738</c:v>
                </c:pt>
                <c:pt idx="1">
                  <c:v>23809080</c:v>
                </c:pt>
                <c:pt idx="2">
                  <c:v>32942663</c:v>
                </c:pt>
                <c:pt idx="3">
                  <c:v>27511938</c:v>
                </c:pt>
                <c:pt idx="4">
                  <c:v>19904746</c:v>
                </c:pt>
                <c:pt idx="5">
                  <c:v>16384483</c:v>
                </c:pt>
                <c:pt idx="6">
                  <c:v>14003646</c:v>
                </c:pt>
                <c:pt idx="7">
                  <c:v>15282043</c:v>
                </c:pt>
                <c:pt idx="8">
                  <c:v>21820278</c:v>
                </c:pt>
                <c:pt idx="9">
                  <c:v>12560584</c:v>
                </c:pt>
                <c:pt idx="10">
                  <c:v>11365795</c:v>
                </c:pt>
                <c:pt idx="11">
                  <c:v>11253902</c:v>
                </c:pt>
                <c:pt idx="12">
                  <c:v>11296940</c:v>
                </c:pt>
                <c:pt idx="13">
                  <c:v>18455874</c:v>
                </c:pt>
                <c:pt idx="14">
                  <c:v>31617876</c:v>
                </c:pt>
                <c:pt idx="15">
                  <c:v>33375347</c:v>
                </c:pt>
                <c:pt idx="16">
                  <c:v>31531574</c:v>
                </c:pt>
                <c:pt idx="17">
                  <c:v>17189434</c:v>
                </c:pt>
                <c:pt idx="18">
                  <c:v>22454973</c:v>
                </c:pt>
                <c:pt idx="19">
                  <c:v>17165906</c:v>
                </c:pt>
                <c:pt idx="20">
                  <c:v>31317284</c:v>
                </c:pt>
                <c:pt idx="21">
                  <c:v>19668200</c:v>
                </c:pt>
                <c:pt idx="22">
                  <c:v>14439561</c:v>
                </c:pt>
                <c:pt idx="23">
                  <c:v>14571749</c:v>
                </c:pt>
                <c:pt idx="24">
                  <c:v>14381980</c:v>
                </c:pt>
                <c:pt idx="25">
                  <c:v>14467109</c:v>
                </c:pt>
                <c:pt idx="26">
                  <c:v>11917485</c:v>
                </c:pt>
                <c:pt idx="27">
                  <c:v>11933213</c:v>
                </c:pt>
                <c:pt idx="28">
                  <c:v>12131812</c:v>
                </c:pt>
                <c:pt idx="29">
                  <c:v>10569263</c:v>
                </c:pt>
                <c:pt idx="30">
                  <c:v>11572681</c:v>
                </c:pt>
                <c:pt idx="31">
                  <c:v>13752717</c:v>
                </c:pt>
                <c:pt idx="32">
                  <c:v>11988243</c:v>
                </c:pt>
                <c:pt idx="33">
                  <c:v>13994727</c:v>
                </c:pt>
                <c:pt idx="34">
                  <c:v>11453279</c:v>
                </c:pt>
              </c:numCache>
            </c:numRef>
          </c:val>
          <c:extLst>
            <c:ext xmlns:c16="http://schemas.microsoft.com/office/drawing/2014/chart" uri="{C3380CC4-5D6E-409C-BE32-E72D297353CC}">
              <c16:uniqueId val="{00000000-6728-4644-B443-79B549640BF1}"/>
            </c:ext>
          </c:extLst>
        </c:ser>
        <c:ser>
          <c:idx val="2"/>
          <c:order val="3"/>
          <c:tx>
            <c:strRef>
              <c:f>Sheet1!$A$5</c:f>
              <c:strCache>
                <c:ptCount val="1"/>
                <c:pt idx="0">
                  <c:v>Farm-related income</c:v>
                </c:pt>
              </c:strCache>
            </c:strRef>
          </c:tx>
          <c:spPr>
            <a:ln w="28575" cap="rnd">
              <a:solidFill>
                <a:schemeClr val="accent3"/>
              </a:solidFill>
              <a:round/>
            </a:ln>
            <a:effectLst/>
          </c:spPr>
          <c:cat>
            <c:strRef>
              <c:f>Sheet1!$B$1:$AJ$1</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2019F</c:v>
                </c:pt>
              </c:strCache>
            </c:strRef>
          </c:cat>
          <c:val>
            <c:numRef>
              <c:f>Sheet1!$B$5:$AJ$5</c:f>
              <c:numCache>
                <c:formatCode>#,##0</c:formatCode>
                <c:ptCount val="35"/>
                <c:pt idx="0">
                  <c:v>22051098</c:v>
                </c:pt>
                <c:pt idx="1">
                  <c:v>20670597</c:v>
                </c:pt>
                <c:pt idx="2">
                  <c:v>22504880</c:v>
                </c:pt>
                <c:pt idx="3">
                  <c:v>29525886</c:v>
                </c:pt>
                <c:pt idx="4">
                  <c:v>28821167</c:v>
                </c:pt>
                <c:pt idx="5">
                  <c:v>26880669</c:v>
                </c:pt>
                <c:pt idx="6">
                  <c:v>26254810</c:v>
                </c:pt>
                <c:pt idx="7">
                  <c:v>25308754</c:v>
                </c:pt>
                <c:pt idx="8">
                  <c:v>27636016</c:v>
                </c:pt>
                <c:pt idx="9">
                  <c:v>28705577</c:v>
                </c:pt>
                <c:pt idx="10">
                  <c:v>31054743</c:v>
                </c:pt>
                <c:pt idx="11">
                  <c:v>31777397</c:v>
                </c:pt>
                <c:pt idx="12">
                  <c:v>32726124</c:v>
                </c:pt>
                <c:pt idx="13">
                  <c:v>35678665</c:v>
                </c:pt>
                <c:pt idx="14">
                  <c:v>37402791</c:v>
                </c:pt>
                <c:pt idx="15">
                  <c:v>35096284</c:v>
                </c:pt>
                <c:pt idx="16">
                  <c:v>36651838</c:v>
                </c:pt>
                <c:pt idx="17">
                  <c:v>37091550</c:v>
                </c:pt>
                <c:pt idx="18">
                  <c:v>38883371</c:v>
                </c:pt>
                <c:pt idx="19">
                  <c:v>43017218</c:v>
                </c:pt>
                <c:pt idx="20">
                  <c:v>42680717</c:v>
                </c:pt>
                <c:pt idx="21">
                  <c:v>45283745</c:v>
                </c:pt>
                <c:pt idx="22">
                  <c:v>46271529</c:v>
                </c:pt>
                <c:pt idx="23">
                  <c:v>46549971</c:v>
                </c:pt>
                <c:pt idx="24">
                  <c:v>47439004</c:v>
                </c:pt>
                <c:pt idx="25">
                  <c:v>41773401</c:v>
                </c:pt>
                <c:pt idx="26">
                  <c:v>53677027</c:v>
                </c:pt>
                <c:pt idx="27">
                  <c:v>64112399</c:v>
                </c:pt>
                <c:pt idx="28">
                  <c:v>64151034</c:v>
                </c:pt>
                <c:pt idx="29">
                  <c:v>57211774</c:v>
                </c:pt>
                <c:pt idx="30">
                  <c:v>55177396</c:v>
                </c:pt>
                <c:pt idx="31">
                  <c:v>47191422</c:v>
                </c:pt>
                <c:pt idx="32">
                  <c:v>53041798</c:v>
                </c:pt>
                <c:pt idx="33">
                  <c:v>55228704</c:v>
                </c:pt>
                <c:pt idx="34">
                  <c:v>54687393</c:v>
                </c:pt>
              </c:numCache>
            </c:numRef>
          </c:val>
          <c:extLst>
            <c:ext xmlns:c16="http://schemas.microsoft.com/office/drawing/2014/chart" uri="{C3380CC4-5D6E-409C-BE32-E72D297353CC}">
              <c16:uniqueId val="{00000002-99B0-4232-9A24-B62E8D1B8B6F}"/>
            </c:ext>
          </c:extLst>
        </c:ser>
        <c:dLbls>
          <c:showLegendKey val="0"/>
          <c:showVal val="0"/>
          <c:showCatName val="0"/>
          <c:showSerName val="0"/>
          <c:showPercent val="0"/>
          <c:showBubbleSize val="0"/>
        </c:dLbls>
        <c:axId val="115529984"/>
        <c:axId val="30674944"/>
      </c:areaChart>
      <c:catAx>
        <c:axId val="11552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1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0674944"/>
        <c:crosses val="autoZero"/>
        <c:auto val="1"/>
        <c:lblAlgn val="ctr"/>
        <c:lblOffset val="100"/>
        <c:noMultiLvlLbl val="0"/>
      </c:catAx>
      <c:valAx>
        <c:axId val="30674944"/>
        <c:scaling>
          <c:orientation val="minMax"/>
        </c:scaling>
        <c:delete val="0"/>
        <c:axPos val="l"/>
        <c:majorGridlines>
          <c:spPr>
            <a:ln w="9525" cap="flat" cmpd="sng" algn="ctr">
              <a:solidFill>
                <a:schemeClr val="tx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15529984"/>
        <c:crosses val="autoZero"/>
        <c:crossBetween val="midCat"/>
        <c:dispUnits>
          <c:builtInUnit val="millions"/>
          <c:dispUnitsLbl>
            <c:layout>
              <c:manualLayout>
                <c:xMode val="edge"/>
                <c:yMode val="edge"/>
                <c:x val="1.5864816081901087E-2"/>
                <c:y val="0.21451269936575276"/>
              </c:manualLayout>
            </c:layout>
            <c:tx>
              <c:rich>
                <a:bodyPr/>
                <a:lstStyle/>
                <a:p>
                  <a:pPr>
                    <a:defRPr b="1">
                      <a:solidFill>
                        <a:schemeClr val="tx1"/>
                      </a:solidFill>
                    </a:defRPr>
                  </a:pPr>
                  <a:r>
                    <a:rPr lang="en-US" sz="1800" b="1" dirty="0">
                      <a:solidFill>
                        <a:schemeClr val="tx1"/>
                      </a:solidFill>
                      <a:latin typeface="+mj-lt"/>
                    </a:rPr>
                    <a:t>$ billion (real 2019)</a:t>
                  </a:r>
                </a:p>
              </c:rich>
            </c:tx>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4970225496007E-2"/>
          <c:y val="0.10559420851082139"/>
          <c:w val="0.90693703609629439"/>
          <c:h val="0.7400981024912869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B322-481D-91D5-5691228C6986}"/>
              </c:ext>
            </c:extLst>
          </c:dPt>
          <c:dPt>
            <c:idx val="1"/>
            <c:invertIfNegative val="0"/>
            <c:bubble3D val="0"/>
            <c:spPr>
              <a:solidFill>
                <a:srgbClr val="FFC000"/>
              </a:solidFill>
              <a:ln>
                <a:noFill/>
              </a:ln>
              <a:effectLst/>
            </c:spPr>
            <c:extLst>
              <c:ext xmlns:c16="http://schemas.microsoft.com/office/drawing/2014/chart" uri="{C3380CC4-5D6E-409C-BE32-E72D297353CC}">
                <c16:uniqueId val="{00000003-B322-481D-91D5-5691228C698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322-481D-91D5-5691228C6986}"/>
              </c:ext>
            </c:extLst>
          </c:dPt>
          <c:cat>
            <c:strRef>
              <c:f>Sheet1!$A$2:$A$5</c:f>
              <c:strCache>
                <c:ptCount val="4"/>
                <c:pt idx="0">
                  <c:v>Poor</c:v>
                </c:pt>
                <c:pt idx="1">
                  <c:v>Vulnerable</c:v>
                </c:pt>
                <c:pt idx="2">
                  <c:v>Middle Class</c:v>
                </c:pt>
                <c:pt idx="3">
                  <c:v>Rich</c:v>
                </c:pt>
              </c:strCache>
            </c:strRef>
          </c:cat>
          <c:val>
            <c:numRef>
              <c:f>Sheet1!$B$2:$B$5</c:f>
              <c:numCache>
                <c:formatCode>General</c:formatCode>
                <c:ptCount val="4"/>
                <c:pt idx="0">
                  <c:v>450</c:v>
                </c:pt>
                <c:pt idx="1">
                  <c:v>2300</c:v>
                </c:pt>
                <c:pt idx="2">
                  <c:v>5300</c:v>
                </c:pt>
                <c:pt idx="3">
                  <c:v>300</c:v>
                </c:pt>
              </c:numCache>
            </c:numRef>
          </c:val>
          <c:extLst>
            <c:ext xmlns:c16="http://schemas.microsoft.com/office/drawing/2014/chart" uri="{C3380CC4-5D6E-409C-BE32-E72D297353CC}">
              <c16:uniqueId val="{00000000-710B-495E-907A-22D721502632}"/>
            </c:ext>
          </c:extLst>
        </c:ser>
        <c:dLbls>
          <c:showLegendKey val="0"/>
          <c:showVal val="0"/>
          <c:showCatName val="0"/>
          <c:showSerName val="0"/>
          <c:showPercent val="0"/>
          <c:showBubbleSize val="0"/>
        </c:dLbls>
        <c:gapWidth val="219"/>
        <c:overlap val="-27"/>
        <c:axId val="33965568"/>
        <c:axId val="33967104"/>
      </c:barChart>
      <c:catAx>
        <c:axId val="3396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67104"/>
        <c:crosses val="autoZero"/>
        <c:auto val="1"/>
        <c:lblAlgn val="ctr"/>
        <c:lblOffset val="100"/>
        <c:noMultiLvlLbl val="0"/>
      </c:catAx>
      <c:valAx>
        <c:axId val="3396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965568"/>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dirty="0">
                <a:solidFill>
                  <a:schemeClr val="tx1"/>
                </a:solidFill>
              </a:rPr>
              <a:t>U.S. Agricultural Exports to Top</a:t>
            </a:r>
            <a:r>
              <a:rPr lang="en-US" sz="1800" baseline="0" dirty="0">
                <a:solidFill>
                  <a:schemeClr val="tx1"/>
                </a:solidFill>
              </a:rPr>
              <a:t> 5 Markets</a:t>
            </a:r>
            <a:endParaRPr lang="en-US" sz="1800" dirty="0">
              <a:solidFill>
                <a:schemeClr val="tx1"/>
              </a:solidFill>
            </a:endParaRPr>
          </a:p>
        </c:rich>
      </c:tx>
      <c:layout>
        <c:manualLayout>
          <c:xMode val="edge"/>
          <c:yMode val="edge"/>
          <c:x val="0.24849929157085454"/>
          <c:y val="4.3762213996266626E-2"/>
        </c:manualLayout>
      </c:layout>
      <c:overlay val="0"/>
      <c:spPr>
        <a:noFill/>
        <a:ln w="38271">
          <a:noFill/>
        </a:ln>
      </c:spPr>
    </c:title>
    <c:autoTitleDeleted val="0"/>
    <c:plotArea>
      <c:layout>
        <c:manualLayout>
          <c:layoutTarget val="inner"/>
          <c:xMode val="edge"/>
          <c:yMode val="edge"/>
          <c:x val="0.11515736417903515"/>
          <c:y val="0.13935252746036983"/>
          <c:w val="0.8721438691844936"/>
          <c:h val="0.685131195335277"/>
        </c:manualLayout>
      </c:layout>
      <c:lineChart>
        <c:grouping val="standard"/>
        <c:varyColors val="0"/>
        <c:ser>
          <c:idx val="4"/>
          <c:order val="0"/>
          <c:tx>
            <c:strRef>
              <c:f>Sheet1!$A$2</c:f>
              <c:strCache>
                <c:ptCount val="1"/>
                <c:pt idx="0">
                  <c:v>Canada</c:v>
                </c:pt>
              </c:strCache>
            </c:strRef>
          </c:tx>
          <c:spPr>
            <a:ln w="63500">
              <a:solidFill>
                <a:srgbClr val="00B0F0"/>
              </a:solidFill>
              <a:prstDash val="solid"/>
            </a:ln>
          </c:spPr>
          <c:marker>
            <c:symbol val="diamond"/>
            <c:size val="10"/>
            <c:spPr>
              <a:solidFill>
                <a:srgbClr val="00B0F0"/>
              </a:solidFill>
              <a:ln>
                <a:solidFill>
                  <a:srgbClr val="00B0F0"/>
                </a:solidFill>
                <a:prstDash val="solid"/>
              </a:ln>
            </c:spPr>
          </c:marker>
          <c:cat>
            <c:strRef>
              <c:f>Sheet1!$B$1:$S$1</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2019(f)</c:v>
                </c:pt>
              </c:strCache>
            </c:strRef>
          </c:cat>
          <c:val>
            <c:numRef>
              <c:f>Sheet1!$B$2:$S$2</c:f>
              <c:numCache>
                <c:formatCode>General</c:formatCode>
                <c:ptCount val="13"/>
                <c:pt idx="0">
                  <c:v>13.3</c:v>
                </c:pt>
                <c:pt idx="1">
                  <c:v>16.3</c:v>
                </c:pt>
                <c:pt idx="2">
                  <c:v>15.5</c:v>
                </c:pt>
                <c:pt idx="3">
                  <c:v>16.600000000000001</c:v>
                </c:pt>
                <c:pt idx="4">
                  <c:v>18.600000000000001</c:v>
                </c:pt>
                <c:pt idx="5">
                  <c:v>20</c:v>
                </c:pt>
                <c:pt idx="6">
                  <c:v>21.5</c:v>
                </c:pt>
                <c:pt idx="7">
                  <c:v>21.8</c:v>
                </c:pt>
                <c:pt idx="8">
                  <c:v>21.4</c:v>
                </c:pt>
                <c:pt idx="9">
                  <c:v>20.399999999999999</c:v>
                </c:pt>
                <c:pt idx="10">
                  <c:v>20.399999999999999</c:v>
                </c:pt>
                <c:pt idx="11">
                  <c:v>20.6</c:v>
                </c:pt>
                <c:pt idx="12">
                  <c:v>21.5</c:v>
                </c:pt>
              </c:numCache>
            </c:numRef>
          </c:val>
          <c:smooth val="0"/>
          <c:extLst>
            <c:ext xmlns:c16="http://schemas.microsoft.com/office/drawing/2014/chart" uri="{C3380CC4-5D6E-409C-BE32-E72D297353CC}">
              <c16:uniqueId val="{00000000-EFAC-4F44-A39F-2B0C4EB6A431}"/>
            </c:ext>
          </c:extLst>
        </c:ser>
        <c:ser>
          <c:idx val="1"/>
          <c:order val="1"/>
          <c:tx>
            <c:strRef>
              <c:f>Sheet1!$A$3</c:f>
              <c:strCache>
                <c:ptCount val="1"/>
                <c:pt idx="0">
                  <c:v>Mexico</c:v>
                </c:pt>
              </c:strCache>
            </c:strRef>
          </c:tx>
          <c:spPr>
            <a:ln w="57407">
              <a:solidFill>
                <a:schemeClr val="accent6"/>
              </a:solidFill>
              <a:prstDash val="solid"/>
            </a:ln>
          </c:spPr>
          <c:marker>
            <c:symbol val="square"/>
            <c:size val="10"/>
            <c:spPr>
              <a:solidFill>
                <a:schemeClr val="accent6"/>
              </a:solidFill>
              <a:ln>
                <a:solidFill>
                  <a:schemeClr val="accent6"/>
                </a:solidFill>
                <a:prstDash val="solid"/>
              </a:ln>
            </c:spPr>
          </c:marker>
          <c:cat>
            <c:strRef>
              <c:f>Sheet1!$B$1:$S$1</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2019(f)</c:v>
                </c:pt>
              </c:strCache>
            </c:strRef>
          </c:cat>
          <c:val>
            <c:numRef>
              <c:f>Sheet1!$B$3:$S$3</c:f>
              <c:numCache>
                <c:formatCode>General</c:formatCode>
                <c:ptCount val="13"/>
                <c:pt idx="0">
                  <c:v>12.3</c:v>
                </c:pt>
                <c:pt idx="1">
                  <c:v>15.2</c:v>
                </c:pt>
                <c:pt idx="2">
                  <c:v>13.3</c:v>
                </c:pt>
                <c:pt idx="3">
                  <c:v>13.9</c:v>
                </c:pt>
                <c:pt idx="4">
                  <c:v>17.600000000000001</c:v>
                </c:pt>
                <c:pt idx="5">
                  <c:v>18.899999999999999</c:v>
                </c:pt>
                <c:pt idx="6">
                  <c:v>17.899999999999999</c:v>
                </c:pt>
                <c:pt idx="7">
                  <c:v>19.5</c:v>
                </c:pt>
                <c:pt idx="8">
                  <c:v>18</c:v>
                </c:pt>
                <c:pt idx="9">
                  <c:v>17.600000000000001</c:v>
                </c:pt>
                <c:pt idx="10">
                  <c:v>18.600000000000001</c:v>
                </c:pt>
                <c:pt idx="11">
                  <c:v>18.8</c:v>
                </c:pt>
                <c:pt idx="12">
                  <c:v>19.7</c:v>
                </c:pt>
              </c:numCache>
            </c:numRef>
          </c:val>
          <c:smooth val="0"/>
          <c:extLst>
            <c:ext xmlns:c16="http://schemas.microsoft.com/office/drawing/2014/chart" uri="{C3380CC4-5D6E-409C-BE32-E72D297353CC}">
              <c16:uniqueId val="{00000001-EFAC-4F44-A39F-2B0C4EB6A431}"/>
            </c:ext>
          </c:extLst>
        </c:ser>
        <c:ser>
          <c:idx val="2"/>
          <c:order val="2"/>
          <c:tx>
            <c:strRef>
              <c:f>Sheet1!$A$4</c:f>
              <c:strCache>
                <c:ptCount val="1"/>
                <c:pt idx="0">
                  <c:v>China</c:v>
                </c:pt>
              </c:strCache>
            </c:strRef>
          </c:tx>
          <c:spPr>
            <a:ln w="57407">
              <a:solidFill>
                <a:srgbClr val="FF0000"/>
              </a:solidFill>
              <a:prstDash val="solid"/>
            </a:ln>
          </c:spPr>
          <c:marker>
            <c:symbol val="triangle"/>
            <c:size val="10"/>
            <c:spPr>
              <a:solidFill>
                <a:srgbClr val="FF0000"/>
              </a:solidFill>
              <a:ln>
                <a:solidFill>
                  <a:srgbClr val="FF0000"/>
                </a:solidFill>
                <a:prstDash val="solid"/>
              </a:ln>
            </c:spPr>
          </c:marker>
          <c:cat>
            <c:strRef>
              <c:f>Sheet1!$B$1:$S$1</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2019(f)</c:v>
                </c:pt>
              </c:strCache>
            </c:strRef>
          </c:cat>
          <c:val>
            <c:numRef>
              <c:f>Sheet1!$B$4:$S$4</c:f>
              <c:numCache>
                <c:formatCode>General</c:formatCode>
                <c:ptCount val="13"/>
                <c:pt idx="0">
                  <c:v>7.1</c:v>
                </c:pt>
                <c:pt idx="1">
                  <c:v>11.2</c:v>
                </c:pt>
                <c:pt idx="2">
                  <c:v>11.1</c:v>
                </c:pt>
                <c:pt idx="3">
                  <c:v>15</c:v>
                </c:pt>
                <c:pt idx="4">
                  <c:v>19.899999999999999</c:v>
                </c:pt>
                <c:pt idx="5">
                  <c:v>23.4</c:v>
                </c:pt>
                <c:pt idx="6">
                  <c:v>23.4</c:v>
                </c:pt>
                <c:pt idx="7">
                  <c:v>25.7</c:v>
                </c:pt>
                <c:pt idx="8">
                  <c:v>22.6</c:v>
                </c:pt>
                <c:pt idx="9">
                  <c:v>19.2</c:v>
                </c:pt>
                <c:pt idx="10">
                  <c:v>21.8</c:v>
                </c:pt>
                <c:pt idx="11">
                  <c:v>16.3</c:v>
                </c:pt>
                <c:pt idx="12">
                  <c:v>12</c:v>
                </c:pt>
              </c:numCache>
            </c:numRef>
          </c:val>
          <c:smooth val="0"/>
          <c:extLst>
            <c:ext xmlns:c16="http://schemas.microsoft.com/office/drawing/2014/chart" uri="{C3380CC4-5D6E-409C-BE32-E72D297353CC}">
              <c16:uniqueId val="{00000002-EFAC-4F44-A39F-2B0C4EB6A431}"/>
            </c:ext>
          </c:extLst>
        </c:ser>
        <c:ser>
          <c:idx val="0"/>
          <c:order val="3"/>
          <c:tx>
            <c:strRef>
              <c:f>Sheet1!$A$5</c:f>
              <c:strCache>
                <c:ptCount val="1"/>
                <c:pt idx="0">
                  <c:v>EU</c:v>
                </c:pt>
              </c:strCache>
            </c:strRef>
          </c:tx>
          <c:spPr>
            <a:ln w="63500">
              <a:solidFill>
                <a:srgbClr val="00B050"/>
              </a:solidFill>
            </a:ln>
          </c:spPr>
          <c:marker>
            <c:symbol val="diamond"/>
            <c:size val="9"/>
            <c:spPr>
              <a:solidFill>
                <a:srgbClr val="00B050"/>
              </a:solidFill>
            </c:spPr>
          </c:marker>
          <c:cat>
            <c:strRef>
              <c:f>Sheet1!$B$1:$S$1</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2019(f)</c:v>
                </c:pt>
              </c:strCache>
            </c:strRef>
          </c:cat>
          <c:val>
            <c:numRef>
              <c:f>Sheet1!$B$5:$S$5</c:f>
              <c:numCache>
                <c:formatCode>0.0</c:formatCode>
                <c:ptCount val="13"/>
                <c:pt idx="0">
                  <c:v>8.044746</c:v>
                </c:pt>
                <c:pt idx="1">
                  <c:v>10.670107</c:v>
                </c:pt>
                <c:pt idx="2">
                  <c:v>7.6209369999999996</c:v>
                </c:pt>
                <c:pt idx="3">
                  <c:v>8.5266359999999999</c:v>
                </c:pt>
                <c:pt idx="4">
                  <c:v>10.268542</c:v>
                </c:pt>
                <c:pt idx="5">
                  <c:v>8.9167500000000004</c:v>
                </c:pt>
                <c:pt idx="6">
                  <c:v>11.548455000000001</c:v>
                </c:pt>
                <c:pt idx="7">
                  <c:v>12.695103</c:v>
                </c:pt>
                <c:pt idx="8">
                  <c:v>12.308749000000001</c:v>
                </c:pt>
                <c:pt idx="9">
                  <c:v>11.664769</c:v>
                </c:pt>
                <c:pt idx="10">
                  <c:v>11.551589999999999</c:v>
                </c:pt>
                <c:pt idx="11">
                  <c:v>12.7</c:v>
                </c:pt>
                <c:pt idx="12">
                  <c:v>13.4</c:v>
                </c:pt>
              </c:numCache>
            </c:numRef>
          </c:val>
          <c:smooth val="0"/>
          <c:extLst>
            <c:ext xmlns:c16="http://schemas.microsoft.com/office/drawing/2014/chart" uri="{C3380CC4-5D6E-409C-BE32-E72D297353CC}">
              <c16:uniqueId val="{00000003-EFAC-4F44-A39F-2B0C4EB6A431}"/>
            </c:ext>
          </c:extLst>
        </c:ser>
        <c:ser>
          <c:idx val="3"/>
          <c:order val="4"/>
          <c:tx>
            <c:strRef>
              <c:f>Sheet1!$A$6</c:f>
              <c:strCache>
                <c:ptCount val="1"/>
                <c:pt idx="0">
                  <c:v>Japan</c:v>
                </c:pt>
              </c:strCache>
            </c:strRef>
          </c:tx>
          <c:spPr>
            <a:ln w="63500">
              <a:solidFill>
                <a:schemeClr val="accent4">
                  <a:lumMod val="60000"/>
                  <a:lumOff val="40000"/>
                </a:schemeClr>
              </a:solidFill>
            </a:ln>
          </c:spPr>
          <c:marker>
            <c:symbol val="x"/>
            <c:size val="8"/>
          </c:marker>
          <c:cat>
            <c:strRef>
              <c:f>Sheet1!$B$1:$S$1</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2019(f)</c:v>
                </c:pt>
              </c:strCache>
            </c:strRef>
          </c:cat>
          <c:val>
            <c:numRef>
              <c:f>Sheet1!$B$6:$S$6</c:f>
              <c:numCache>
                <c:formatCode>0.0</c:formatCode>
                <c:ptCount val="13"/>
                <c:pt idx="0">
                  <c:v>9.7388490000000001</c:v>
                </c:pt>
                <c:pt idx="1">
                  <c:v>13.061032000000001</c:v>
                </c:pt>
                <c:pt idx="2">
                  <c:v>11.182226</c:v>
                </c:pt>
                <c:pt idx="3">
                  <c:v>11.206334</c:v>
                </c:pt>
                <c:pt idx="4">
                  <c:v>13.920147999999999</c:v>
                </c:pt>
                <c:pt idx="5">
                  <c:v>13.775881999999999</c:v>
                </c:pt>
                <c:pt idx="6">
                  <c:v>12.419566</c:v>
                </c:pt>
                <c:pt idx="7">
                  <c:v>13.365971999999999</c:v>
                </c:pt>
                <c:pt idx="8">
                  <c:v>11.693382</c:v>
                </c:pt>
                <c:pt idx="9">
                  <c:v>10.600811999999999</c:v>
                </c:pt>
                <c:pt idx="10">
                  <c:v>11.82992</c:v>
                </c:pt>
                <c:pt idx="11">
                  <c:v>12.6</c:v>
                </c:pt>
                <c:pt idx="12">
                  <c:v>12.4</c:v>
                </c:pt>
              </c:numCache>
            </c:numRef>
          </c:val>
          <c:smooth val="0"/>
          <c:extLst>
            <c:ext xmlns:c16="http://schemas.microsoft.com/office/drawing/2014/chart" uri="{C3380CC4-5D6E-409C-BE32-E72D297353CC}">
              <c16:uniqueId val="{00000004-EFAC-4F44-A39F-2B0C4EB6A431}"/>
            </c:ext>
          </c:extLst>
        </c:ser>
        <c:dLbls>
          <c:showLegendKey val="0"/>
          <c:showVal val="0"/>
          <c:showCatName val="0"/>
          <c:showSerName val="0"/>
          <c:showPercent val="0"/>
          <c:showBubbleSize val="0"/>
        </c:dLbls>
        <c:marker val="1"/>
        <c:smooth val="0"/>
        <c:axId val="148597760"/>
        <c:axId val="148630912"/>
      </c:lineChart>
      <c:catAx>
        <c:axId val="148597760"/>
        <c:scaling>
          <c:orientation val="minMax"/>
        </c:scaling>
        <c:delete val="0"/>
        <c:axPos val="b"/>
        <c:title>
          <c:tx>
            <c:rich>
              <a:bodyPr/>
              <a:lstStyle/>
              <a:p>
                <a:pPr>
                  <a:defRPr b="0"/>
                </a:pPr>
                <a:r>
                  <a:rPr lang="en-US" sz="1400" b="0" dirty="0">
                    <a:solidFill>
                      <a:schemeClr val="tx1">
                        <a:lumMod val="65000"/>
                        <a:lumOff val="35000"/>
                      </a:schemeClr>
                    </a:solidFill>
                  </a:rPr>
                  <a:t>Fiscal Year</a:t>
                </a:r>
              </a:p>
            </c:rich>
          </c:tx>
          <c:layout>
            <c:manualLayout>
              <c:xMode val="edge"/>
              <c:yMode val="edge"/>
              <c:x val="0.48713632034933685"/>
              <c:y val="0.9046851740287829"/>
            </c:manualLayout>
          </c:layout>
          <c:overlay val="0"/>
        </c:title>
        <c:numFmt formatCode="General" sourceLinked="1"/>
        <c:majorTickMark val="out"/>
        <c:minorTickMark val="none"/>
        <c:tickLblPos val="nextTo"/>
        <c:spPr>
          <a:ln w="19136">
            <a:solidFill>
              <a:schemeClr val="bg1">
                <a:lumMod val="65000"/>
              </a:schemeClr>
            </a:solidFill>
            <a:prstDash val="solid"/>
          </a:ln>
        </c:spPr>
        <c:txPr>
          <a:bodyPr rot="0" vert="horz"/>
          <a:lstStyle/>
          <a:p>
            <a:pPr>
              <a:defRPr sz="1400" b="0" i="0" u="none" strike="noStrike" baseline="0">
                <a:solidFill>
                  <a:schemeClr val="tx1">
                    <a:lumMod val="65000"/>
                    <a:lumOff val="35000"/>
                  </a:schemeClr>
                </a:solidFill>
                <a:latin typeface="+mn-lt"/>
                <a:ea typeface="Times New Roman"/>
                <a:cs typeface="Arial" pitchFamily="34" charset="0"/>
              </a:defRPr>
            </a:pPr>
            <a:endParaRPr lang="en-US"/>
          </a:p>
        </c:txPr>
        <c:crossAx val="148630912"/>
        <c:crosses val="autoZero"/>
        <c:auto val="1"/>
        <c:lblAlgn val="ctr"/>
        <c:lblOffset val="100"/>
        <c:tickLblSkip val="1"/>
        <c:tickMarkSkip val="1"/>
        <c:noMultiLvlLbl val="0"/>
      </c:catAx>
      <c:valAx>
        <c:axId val="148630912"/>
        <c:scaling>
          <c:orientation val="minMax"/>
          <c:max val="30"/>
          <c:min val="0"/>
        </c:scaling>
        <c:delete val="0"/>
        <c:axPos val="l"/>
        <c:majorGridlines>
          <c:spPr>
            <a:ln w="4784">
              <a:solidFill>
                <a:schemeClr val="bg1">
                  <a:lumMod val="75000"/>
                </a:schemeClr>
              </a:solidFill>
              <a:prstDash val="solid"/>
            </a:ln>
          </c:spPr>
        </c:majorGridlines>
        <c:title>
          <c:tx>
            <c:rich>
              <a:bodyPr/>
              <a:lstStyle/>
              <a:p>
                <a:pPr>
                  <a:defRPr sz="2000" b="0" i="0" u="none" strike="noStrike" baseline="0">
                    <a:solidFill>
                      <a:schemeClr val="tx1">
                        <a:lumMod val="65000"/>
                        <a:lumOff val="35000"/>
                      </a:schemeClr>
                    </a:solidFill>
                    <a:latin typeface="Arial"/>
                    <a:ea typeface="Arial"/>
                    <a:cs typeface="Arial"/>
                  </a:defRPr>
                </a:pPr>
                <a:r>
                  <a:rPr lang="en-US" sz="2000" dirty="0">
                    <a:solidFill>
                      <a:schemeClr val="tx1">
                        <a:lumMod val="65000"/>
                        <a:lumOff val="35000"/>
                      </a:schemeClr>
                    </a:solidFill>
                  </a:rPr>
                  <a:t>Billion Dollars
 </a:t>
                </a:r>
              </a:p>
            </c:rich>
          </c:tx>
          <c:layout>
            <c:manualLayout>
              <c:xMode val="edge"/>
              <c:yMode val="edge"/>
              <c:x val="4.4247787610619468E-3"/>
              <c:y val="0.28416040332541248"/>
            </c:manualLayout>
          </c:layout>
          <c:overlay val="0"/>
          <c:spPr>
            <a:noFill/>
            <a:ln w="38271">
              <a:noFill/>
            </a:ln>
          </c:spPr>
        </c:title>
        <c:numFmt formatCode="#,##0" sourceLinked="0"/>
        <c:majorTickMark val="out"/>
        <c:minorTickMark val="none"/>
        <c:tickLblPos val="nextTo"/>
        <c:spPr>
          <a:ln w="19136">
            <a:noFill/>
            <a:prstDash val="solid"/>
          </a:ln>
        </c:spPr>
        <c:txPr>
          <a:bodyPr rot="0" vert="horz"/>
          <a:lstStyle/>
          <a:p>
            <a:pPr>
              <a:defRPr sz="1808" b="0" i="0" u="none" strike="noStrike" baseline="0">
                <a:solidFill>
                  <a:schemeClr val="tx1">
                    <a:lumMod val="65000"/>
                    <a:lumOff val="35000"/>
                  </a:schemeClr>
                </a:solidFill>
                <a:latin typeface="Arial" pitchFamily="34" charset="0"/>
                <a:ea typeface="Times New Roman"/>
                <a:cs typeface="Arial" pitchFamily="34" charset="0"/>
              </a:defRPr>
            </a:pPr>
            <a:endParaRPr lang="en-US"/>
          </a:p>
        </c:txPr>
        <c:crossAx val="148597760"/>
        <c:crosses val="autoZero"/>
        <c:crossBetween val="between"/>
        <c:majorUnit val="5"/>
        <c:minorUnit val="1"/>
      </c:valAx>
      <c:spPr>
        <a:noFill/>
        <a:ln w="19136">
          <a:noFill/>
          <a:prstDash val="solid"/>
        </a:ln>
      </c:spPr>
    </c:plotArea>
    <c:plotVisOnly val="1"/>
    <c:dispBlanksAs val="gap"/>
    <c:showDLblsOverMax val="0"/>
  </c:chart>
  <c:spPr>
    <a:noFill/>
    <a:ln>
      <a:noFill/>
    </a:ln>
  </c:spPr>
  <c:txPr>
    <a:bodyPr/>
    <a:lstStyle/>
    <a:p>
      <a:pPr>
        <a:defRPr sz="2260" b="1"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Monthly U.S. Trade Balance of Goods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'[trad-time-series-0519.xlsx]Sheet1'!$F$8</c:f>
              <c:strCache>
                <c:ptCount val="1"/>
                <c:pt idx="0">
                  <c:v>Goods 1</c:v>
                </c:pt>
              </c:strCache>
            </c:strRef>
          </c:tx>
          <c:spPr>
            <a:ln w="28575" cap="rnd">
              <a:solidFill>
                <a:schemeClr val="accent1"/>
              </a:solidFill>
              <a:round/>
            </a:ln>
            <a:effectLst/>
          </c:spPr>
          <c:marker>
            <c:symbol val="none"/>
          </c:marker>
          <c:cat>
            <c:strRef>
              <c:f>'[trad-time-series-0519.xlsx]Sheet1'!$E$9:$E$336</c:f>
              <c:strCache>
                <c:ptCount val="328"/>
                <c:pt idx="0">
                  <c:v>1992 Feb</c:v>
                </c:pt>
                <c:pt idx="1">
                  <c:v>1992 Mar</c:v>
                </c:pt>
                <c:pt idx="2">
                  <c:v>1992 Apr</c:v>
                </c:pt>
                <c:pt idx="3">
                  <c:v>1992 May</c:v>
                </c:pt>
                <c:pt idx="4">
                  <c:v>1992 Jun</c:v>
                </c:pt>
                <c:pt idx="5">
                  <c:v>1992 Jul</c:v>
                </c:pt>
                <c:pt idx="6">
                  <c:v>1992 Aug</c:v>
                </c:pt>
                <c:pt idx="7">
                  <c:v>1992 Sep</c:v>
                </c:pt>
                <c:pt idx="8">
                  <c:v>1992 Oct</c:v>
                </c:pt>
                <c:pt idx="9">
                  <c:v>1992 Nov</c:v>
                </c:pt>
                <c:pt idx="10">
                  <c:v>1992 Dec</c:v>
                </c:pt>
                <c:pt idx="11">
                  <c:v>1993 Jan</c:v>
                </c:pt>
                <c:pt idx="12">
                  <c:v>1993 Feb</c:v>
                </c:pt>
                <c:pt idx="13">
                  <c:v>1993 Mar</c:v>
                </c:pt>
                <c:pt idx="14">
                  <c:v>1993 Apr</c:v>
                </c:pt>
                <c:pt idx="15">
                  <c:v>1993 May</c:v>
                </c:pt>
                <c:pt idx="16">
                  <c:v>1993 Jun</c:v>
                </c:pt>
                <c:pt idx="17">
                  <c:v>1993 Jul</c:v>
                </c:pt>
                <c:pt idx="18">
                  <c:v>1993 Aug</c:v>
                </c:pt>
                <c:pt idx="19">
                  <c:v>1993 Sep</c:v>
                </c:pt>
                <c:pt idx="20">
                  <c:v>1993 Oct</c:v>
                </c:pt>
                <c:pt idx="21">
                  <c:v>1993 Nov</c:v>
                </c:pt>
                <c:pt idx="22">
                  <c:v>1993 Dec</c:v>
                </c:pt>
                <c:pt idx="23">
                  <c:v>1994 Jan</c:v>
                </c:pt>
                <c:pt idx="24">
                  <c:v>1994 Feb</c:v>
                </c:pt>
                <c:pt idx="25">
                  <c:v>1994 Mar</c:v>
                </c:pt>
                <c:pt idx="26">
                  <c:v>1994 Apr</c:v>
                </c:pt>
                <c:pt idx="27">
                  <c:v>1994 May</c:v>
                </c:pt>
                <c:pt idx="28">
                  <c:v>1994 Jun</c:v>
                </c:pt>
                <c:pt idx="29">
                  <c:v>1994 Jul</c:v>
                </c:pt>
                <c:pt idx="30">
                  <c:v>1994 Aug</c:v>
                </c:pt>
                <c:pt idx="31">
                  <c:v>1994 Sep</c:v>
                </c:pt>
                <c:pt idx="32">
                  <c:v>1994 Oct</c:v>
                </c:pt>
                <c:pt idx="33">
                  <c:v>1994 Nov</c:v>
                </c:pt>
                <c:pt idx="34">
                  <c:v>1994 Dec</c:v>
                </c:pt>
                <c:pt idx="35">
                  <c:v>1995 Jan</c:v>
                </c:pt>
                <c:pt idx="36">
                  <c:v>1995 Feb</c:v>
                </c:pt>
                <c:pt idx="37">
                  <c:v>1995 Mar</c:v>
                </c:pt>
                <c:pt idx="38">
                  <c:v>1995 Apr</c:v>
                </c:pt>
                <c:pt idx="39">
                  <c:v>1995 May</c:v>
                </c:pt>
                <c:pt idx="40">
                  <c:v>1995 Jun</c:v>
                </c:pt>
                <c:pt idx="41">
                  <c:v>1995 Jul</c:v>
                </c:pt>
                <c:pt idx="42">
                  <c:v>1995 Aug</c:v>
                </c:pt>
                <c:pt idx="43">
                  <c:v>1995 Sep</c:v>
                </c:pt>
                <c:pt idx="44">
                  <c:v>1995 Oct</c:v>
                </c:pt>
                <c:pt idx="45">
                  <c:v>1995 Nov</c:v>
                </c:pt>
                <c:pt idx="46">
                  <c:v>1995 Dec</c:v>
                </c:pt>
                <c:pt idx="47">
                  <c:v>1996 Jan</c:v>
                </c:pt>
                <c:pt idx="48">
                  <c:v>1996 Feb</c:v>
                </c:pt>
                <c:pt idx="49">
                  <c:v>1996 Mar</c:v>
                </c:pt>
                <c:pt idx="50">
                  <c:v>1996 Apr</c:v>
                </c:pt>
                <c:pt idx="51">
                  <c:v>1996 May</c:v>
                </c:pt>
                <c:pt idx="52">
                  <c:v>1996 Jun</c:v>
                </c:pt>
                <c:pt idx="53">
                  <c:v>1996 Jul</c:v>
                </c:pt>
                <c:pt idx="54">
                  <c:v>1996 Aug</c:v>
                </c:pt>
                <c:pt idx="55">
                  <c:v>1996 Sep</c:v>
                </c:pt>
                <c:pt idx="56">
                  <c:v>1996 Oct</c:v>
                </c:pt>
                <c:pt idx="57">
                  <c:v>1996 Nov</c:v>
                </c:pt>
                <c:pt idx="58">
                  <c:v>1996 Dec</c:v>
                </c:pt>
                <c:pt idx="59">
                  <c:v>1997 Jan</c:v>
                </c:pt>
                <c:pt idx="60">
                  <c:v>1997 Feb</c:v>
                </c:pt>
                <c:pt idx="61">
                  <c:v>1997 Mar</c:v>
                </c:pt>
                <c:pt idx="62">
                  <c:v>1997 Apr</c:v>
                </c:pt>
                <c:pt idx="63">
                  <c:v>1997 May</c:v>
                </c:pt>
                <c:pt idx="64">
                  <c:v>1997 Jun</c:v>
                </c:pt>
                <c:pt idx="65">
                  <c:v>1997 Jul</c:v>
                </c:pt>
                <c:pt idx="66">
                  <c:v>1997 Aug</c:v>
                </c:pt>
                <c:pt idx="67">
                  <c:v>1997 Sep</c:v>
                </c:pt>
                <c:pt idx="68">
                  <c:v>1997 Oct</c:v>
                </c:pt>
                <c:pt idx="69">
                  <c:v>1997 Nov</c:v>
                </c:pt>
                <c:pt idx="70">
                  <c:v>1997 Dec</c:v>
                </c:pt>
                <c:pt idx="71">
                  <c:v>1998 Jan</c:v>
                </c:pt>
                <c:pt idx="72">
                  <c:v>1998 Feb</c:v>
                </c:pt>
                <c:pt idx="73">
                  <c:v>1998 Mar</c:v>
                </c:pt>
                <c:pt idx="74">
                  <c:v>1998 Apr</c:v>
                </c:pt>
                <c:pt idx="75">
                  <c:v>1998 May</c:v>
                </c:pt>
                <c:pt idx="76">
                  <c:v>1998 Jun</c:v>
                </c:pt>
                <c:pt idx="77">
                  <c:v>1998 Jul</c:v>
                </c:pt>
                <c:pt idx="78">
                  <c:v>1998 Aug</c:v>
                </c:pt>
                <c:pt idx="79">
                  <c:v>1998 Sep</c:v>
                </c:pt>
                <c:pt idx="80">
                  <c:v>1998 Oct</c:v>
                </c:pt>
                <c:pt idx="81">
                  <c:v>1998 Nov</c:v>
                </c:pt>
                <c:pt idx="82">
                  <c:v>1998 Dec</c:v>
                </c:pt>
                <c:pt idx="83">
                  <c:v>1999 Jan </c:v>
                </c:pt>
                <c:pt idx="84">
                  <c:v>1999 Feb </c:v>
                </c:pt>
                <c:pt idx="85">
                  <c:v>1999 Mar </c:v>
                </c:pt>
                <c:pt idx="86">
                  <c:v>1999 Apr </c:v>
                </c:pt>
                <c:pt idx="87">
                  <c:v>1999 May </c:v>
                </c:pt>
                <c:pt idx="88">
                  <c:v>1999 Jun </c:v>
                </c:pt>
                <c:pt idx="89">
                  <c:v>1999 Jul </c:v>
                </c:pt>
                <c:pt idx="90">
                  <c:v>1999 Aug </c:v>
                </c:pt>
                <c:pt idx="91">
                  <c:v>1999 Sep </c:v>
                </c:pt>
                <c:pt idx="92">
                  <c:v>1999 Oct </c:v>
                </c:pt>
                <c:pt idx="93">
                  <c:v>1999 Nov </c:v>
                </c:pt>
                <c:pt idx="94">
                  <c:v>1999 Dec </c:v>
                </c:pt>
                <c:pt idx="95">
                  <c:v>2000 Jan </c:v>
                </c:pt>
                <c:pt idx="96">
                  <c:v>2000 Feb </c:v>
                </c:pt>
                <c:pt idx="97">
                  <c:v>2000 Mar </c:v>
                </c:pt>
                <c:pt idx="98">
                  <c:v>2000 Apr </c:v>
                </c:pt>
                <c:pt idx="99">
                  <c:v>2000 May </c:v>
                </c:pt>
                <c:pt idx="100">
                  <c:v>2000 Jun </c:v>
                </c:pt>
                <c:pt idx="101">
                  <c:v>2000 Jul </c:v>
                </c:pt>
                <c:pt idx="102">
                  <c:v>2000 Aug </c:v>
                </c:pt>
                <c:pt idx="103">
                  <c:v>2000 Sep </c:v>
                </c:pt>
                <c:pt idx="104">
                  <c:v>2000 Oct </c:v>
                </c:pt>
                <c:pt idx="105">
                  <c:v>2000 Nov </c:v>
                </c:pt>
                <c:pt idx="106">
                  <c:v>2000 Dec </c:v>
                </c:pt>
                <c:pt idx="107">
                  <c:v>2001 Jan </c:v>
                </c:pt>
                <c:pt idx="108">
                  <c:v>2001 Feb </c:v>
                </c:pt>
                <c:pt idx="109">
                  <c:v>2001 Mar </c:v>
                </c:pt>
                <c:pt idx="110">
                  <c:v>2001 Apr </c:v>
                </c:pt>
                <c:pt idx="111">
                  <c:v>2001 May </c:v>
                </c:pt>
                <c:pt idx="112">
                  <c:v>2001 Jun </c:v>
                </c:pt>
                <c:pt idx="113">
                  <c:v>2001 Jul </c:v>
                </c:pt>
                <c:pt idx="114">
                  <c:v>2001 Aug </c:v>
                </c:pt>
                <c:pt idx="115">
                  <c:v>2001 Sep </c:v>
                </c:pt>
                <c:pt idx="116">
                  <c:v>2001 Oct </c:v>
                </c:pt>
                <c:pt idx="117">
                  <c:v>2001 Nov </c:v>
                </c:pt>
                <c:pt idx="118">
                  <c:v>2001 Dec </c:v>
                </c:pt>
                <c:pt idx="119">
                  <c:v>2002 Jan </c:v>
                </c:pt>
                <c:pt idx="120">
                  <c:v>2002 Feb </c:v>
                </c:pt>
                <c:pt idx="121">
                  <c:v>2002 Mar </c:v>
                </c:pt>
                <c:pt idx="122">
                  <c:v>2002 Apr </c:v>
                </c:pt>
                <c:pt idx="123">
                  <c:v>2002 May </c:v>
                </c:pt>
                <c:pt idx="124">
                  <c:v>2002 Jun </c:v>
                </c:pt>
                <c:pt idx="125">
                  <c:v>2002 Jul </c:v>
                </c:pt>
                <c:pt idx="126">
                  <c:v>2002 Aug </c:v>
                </c:pt>
                <c:pt idx="127">
                  <c:v>2002 Sep </c:v>
                </c:pt>
                <c:pt idx="128">
                  <c:v>2002 Oct </c:v>
                </c:pt>
                <c:pt idx="129">
                  <c:v>2002 Nov </c:v>
                </c:pt>
                <c:pt idx="130">
                  <c:v>2002 Dec </c:v>
                </c:pt>
                <c:pt idx="131">
                  <c:v>2003 Jan </c:v>
                </c:pt>
                <c:pt idx="132">
                  <c:v>2003 Feb </c:v>
                </c:pt>
                <c:pt idx="133">
                  <c:v>2003 Mar </c:v>
                </c:pt>
                <c:pt idx="134">
                  <c:v>2003 Apr </c:v>
                </c:pt>
                <c:pt idx="135">
                  <c:v>2003 May </c:v>
                </c:pt>
                <c:pt idx="136">
                  <c:v>2003 Jun </c:v>
                </c:pt>
                <c:pt idx="137">
                  <c:v>2003 Jul </c:v>
                </c:pt>
                <c:pt idx="138">
                  <c:v>2003 Aug </c:v>
                </c:pt>
                <c:pt idx="139">
                  <c:v>2003 Sep </c:v>
                </c:pt>
                <c:pt idx="140">
                  <c:v>2003 Oct </c:v>
                </c:pt>
                <c:pt idx="141">
                  <c:v>2003 Nov </c:v>
                </c:pt>
                <c:pt idx="142">
                  <c:v>2003 Dec </c:v>
                </c:pt>
                <c:pt idx="143">
                  <c:v>2004 Jan </c:v>
                </c:pt>
                <c:pt idx="144">
                  <c:v>2004 Feb </c:v>
                </c:pt>
                <c:pt idx="145">
                  <c:v>2004 Mar </c:v>
                </c:pt>
                <c:pt idx="146">
                  <c:v>2004 Apr </c:v>
                </c:pt>
                <c:pt idx="147">
                  <c:v>2004 May </c:v>
                </c:pt>
                <c:pt idx="148">
                  <c:v>2004 Jun </c:v>
                </c:pt>
                <c:pt idx="149">
                  <c:v>2004 Jul </c:v>
                </c:pt>
                <c:pt idx="150">
                  <c:v>2004 Aug </c:v>
                </c:pt>
                <c:pt idx="151">
                  <c:v>2004 Sep </c:v>
                </c:pt>
                <c:pt idx="152">
                  <c:v>2004 Oct </c:v>
                </c:pt>
                <c:pt idx="153">
                  <c:v>2004 Nov </c:v>
                </c:pt>
                <c:pt idx="154">
                  <c:v>2004 Dec </c:v>
                </c:pt>
                <c:pt idx="155">
                  <c:v>2005 Jan </c:v>
                </c:pt>
                <c:pt idx="156">
                  <c:v>2005 Feb </c:v>
                </c:pt>
                <c:pt idx="157">
                  <c:v>2005 Mar </c:v>
                </c:pt>
                <c:pt idx="158">
                  <c:v>2005 Apr </c:v>
                </c:pt>
                <c:pt idx="159">
                  <c:v>2005 May </c:v>
                </c:pt>
                <c:pt idx="160">
                  <c:v>2005 Jun </c:v>
                </c:pt>
                <c:pt idx="161">
                  <c:v>2005 Jul </c:v>
                </c:pt>
                <c:pt idx="162">
                  <c:v>2005 Aug </c:v>
                </c:pt>
                <c:pt idx="163">
                  <c:v>2005 Sep </c:v>
                </c:pt>
                <c:pt idx="164">
                  <c:v>2005 Oct </c:v>
                </c:pt>
                <c:pt idx="165">
                  <c:v>2005 Nov </c:v>
                </c:pt>
                <c:pt idx="166">
                  <c:v>2005 Dec </c:v>
                </c:pt>
                <c:pt idx="167">
                  <c:v>2006 Jan </c:v>
                </c:pt>
                <c:pt idx="168">
                  <c:v>2006 Feb </c:v>
                </c:pt>
                <c:pt idx="169">
                  <c:v>2006 Mar </c:v>
                </c:pt>
                <c:pt idx="170">
                  <c:v>2006 Apr </c:v>
                </c:pt>
                <c:pt idx="171">
                  <c:v>2006 May </c:v>
                </c:pt>
                <c:pt idx="172">
                  <c:v>2006 Jun </c:v>
                </c:pt>
                <c:pt idx="173">
                  <c:v>2006 Jul </c:v>
                </c:pt>
                <c:pt idx="174">
                  <c:v>2006 Aug </c:v>
                </c:pt>
                <c:pt idx="175">
                  <c:v>2006 Sep </c:v>
                </c:pt>
                <c:pt idx="176">
                  <c:v>2006 Oct </c:v>
                </c:pt>
                <c:pt idx="177">
                  <c:v>2006 Nov </c:v>
                </c:pt>
                <c:pt idx="178">
                  <c:v>2006 Dec </c:v>
                </c:pt>
                <c:pt idx="179">
                  <c:v>2007 Jan </c:v>
                </c:pt>
                <c:pt idx="180">
                  <c:v>2007 Feb </c:v>
                </c:pt>
                <c:pt idx="181">
                  <c:v>2007 Mar </c:v>
                </c:pt>
                <c:pt idx="182">
                  <c:v>2007 Apr </c:v>
                </c:pt>
                <c:pt idx="183">
                  <c:v>2007 May </c:v>
                </c:pt>
                <c:pt idx="184">
                  <c:v>2007 Jun </c:v>
                </c:pt>
                <c:pt idx="185">
                  <c:v>2007 Jul </c:v>
                </c:pt>
                <c:pt idx="186">
                  <c:v>2007 Aug </c:v>
                </c:pt>
                <c:pt idx="187">
                  <c:v>2007 Sep </c:v>
                </c:pt>
                <c:pt idx="188">
                  <c:v>2007 Oct </c:v>
                </c:pt>
                <c:pt idx="189">
                  <c:v>2007 Nov </c:v>
                </c:pt>
                <c:pt idx="190">
                  <c:v>2007 Dec </c:v>
                </c:pt>
                <c:pt idx="191">
                  <c:v>2008 Jan </c:v>
                </c:pt>
                <c:pt idx="192">
                  <c:v>2008 Feb </c:v>
                </c:pt>
                <c:pt idx="193">
                  <c:v>2008 Mar </c:v>
                </c:pt>
                <c:pt idx="194">
                  <c:v>2008 Apr </c:v>
                </c:pt>
                <c:pt idx="195">
                  <c:v>2008 May </c:v>
                </c:pt>
                <c:pt idx="196">
                  <c:v>2008 Jun </c:v>
                </c:pt>
                <c:pt idx="197">
                  <c:v>2008 Jul </c:v>
                </c:pt>
                <c:pt idx="198">
                  <c:v>2008 Aug </c:v>
                </c:pt>
                <c:pt idx="199">
                  <c:v>2008 Sep </c:v>
                </c:pt>
                <c:pt idx="200">
                  <c:v>2008 Oct </c:v>
                </c:pt>
                <c:pt idx="201">
                  <c:v>2008 Nov </c:v>
                </c:pt>
                <c:pt idx="202">
                  <c:v>2008 Dec </c:v>
                </c:pt>
                <c:pt idx="203">
                  <c:v>2009 Jan </c:v>
                </c:pt>
                <c:pt idx="204">
                  <c:v>2009 Feb </c:v>
                </c:pt>
                <c:pt idx="205">
                  <c:v>2009 Mar </c:v>
                </c:pt>
                <c:pt idx="206">
                  <c:v>2009 Apr </c:v>
                </c:pt>
                <c:pt idx="207">
                  <c:v>2009 May </c:v>
                </c:pt>
                <c:pt idx="208">
                  <c:v>2009 Jun </c:v>
                </c:pt>
                <c:pt idx="209">
                  <c:v>2009 Jul </c:v>
                </c:pt>
                <c:pt idx="210">
                  <c:v>2009 Aug </c:v>
                </c:pt>
                <c:pt idx="211">
                  <c:v>2009 Sep </c:v>
                </c:pt>
                <c:pt idx="212">
                  <c:v>2009 Oct </c:v>
                </c:pt>
                <c:pt idx="213">
                  <c:v>2009 Nov </c:v>
                </c:pt>
                <c:pt idx="214">
                  <c:v>2009 Dec </c:v>
                </c:pt>
                <c:pt idx="215">
                  <c:v>2010 Jan </c:v>
                </c:pt>
                <c:pt idx="216">
                  <c:v>2010 Feb </c:v>
                </c:pt>
                <c:pt idx="217">
                  <c:v>2010 Mar </c:v>
                </c:pt>
                <c:pt idx="218">
                  <c:v>2010 Apr </c:v>
                </c:pt>
                <c:pt idx="219">
                  <c:v>2010 May </c:v>
                </c:pt>
                <c:pt idx="220">
                  <c:v>2010 Jun </c:v>
                </c:pt>
                <c:pt idx="221">
                  <c:v>2010 Jul </c:v>
                </c:pt>
                <c:pt idx="222">
                  <c:v>2010 Aug </c:v>
                </c:pt>
                <c:pt idx="223">
                  <c:v>2010 Sep </c:v>
                </c:pt>
                <c:pt idx="224">
                  <c:v>2010 Oct </c:v>
                </c:pt>
                <c:pt idx="225">
                  <c:v>2010 Nov </c:v>
                </c:pt>
                <c:pt idx="226">
                  <c:v>2010 Dec </c:v>
                </c:pt>
                <c:pt idx="227">
                  <c:v>2011 Jan </c:v>
                </c:pt>
                <c:pt idx="228">
                  <c:v>2011 Feb </c:v>
                </c:pt>
                <c:pt idx="229">
                  <c:v>2011 Mar </c:v>
                </c:pt>
                <c:pt idx="230">
                  <c:v>2011 Apr </c:v>
                </c:pt>
                <c:pt idx="231">
                  <c:v>2011 May </c:v>
                </c:pt>
                <c:pt idx="232">
                  <c:v>2011 Jun </c:v>
                </c:pt>
                <c:pt idx="233">
                  <c:v>2011 Jul </c:v>
                </c:pt>
                <c:pt idx="234">
                  <c:v>2011 Aug </c:v>
                </c:pt>
                <c:pt idx="235">
                  <c:v>2011 Sep </c:v>
                </c:pt>
                <c:pt idx="236">
                  <c:v>2011 Oct </c:v>
                </c:pt>
                <c:pt idx="237">
                  <c:v>2011 Nov </c:v>
                </c:pt>
                <c:pt idx="238">
                  <c:v>2011 Dec </c:v>
                </c:pt>
                <c:pt idx="239">
                  <c:v>2012 Jan </c:v>
                </c:pt>
                <c:pt idx="240">
                  <c:v>2012 Feb </c:v>
                </c:pt>
                <c:pt idx="241">
                  <c:v>2012 Mar </c:v>
                </c:pt>
                <c:pt idx="242">
                  <c:v>2012 Apr </c:v>
                </c:pt>
                <c:pt idx="243">
                  <c:v>2012 May </c:v>
                </c:pt>
                <c:pt idx="244">
                  <c:v>2012 Jun </c:v>
                </c:pt>
                <c:pt idx="245">
                  <c:v>2012 Jul </c:v>
                </c:pt>
                <c:pt idx="246">
                  <c:v>2012 Aug </c:v>
                </c:pt>
                <c:pt idx="247">
                  <c:v>2012 Sep </c:v>
                </c:pt>
                <c:pt idx="248">
                  <c:v>2012 Oct </c:v>
                </c:pt>
                <c:pt idx="249">
                  <c:v>2012 Nov </c:v>
                </c:pt>
                <c:pt idx="250">
                  <c:v>2012 Dec </c:v>
                </c:pt>
                <c:pt idx="251">
                  <c:v>2013 Jan</c:v>
                </c:pt>
                <c:pt idx="252">
                  <c:v>2013 Feb</c:v>
                </c:pt>
                <c:pt idx="253">
                  <c:v>2013 Mar</c:v>
                </c:pt>
                <c:pt idx="254">
                  <c:v>2013 Apr</c:v>
                </c:pt>
                <c:pt idx="255">
                  <c:v>2013 May</c:v>
                </c:pt>
                <c:pt idx="256">
                  <c:v>2013 Jun</c:v>
                </c:pt>
                <c:pt idx="257">
                  <c:v>2013 Jul</c:v>
                </c:pt>
                <c:pt idx="258">
                  <c:v>2013 Aug</c:v>
                </c:pt>
                <c:pt idx="259">
                  <c:v>2013 Sep</c:v>
                </c:pt>
                <c:pt idx="260">
                  <c:v>2013 Oct</c:v>
                </c:pt>
                <c:pt idx="261">
                  <c:v>2013 Nov</c:v>
                </c:pt>
                <c:pt idx="262">
                  <c:v>2013 Dec</c:v>
                </c:pt>
                <c:pt idx="263">
                  <c:v>2014 Jan </c:v>
                </c:pt>
                <c:pt idx="264">
                  <c:v>2014 Feb </c:v>
                </c:pt>
                <c:pt idx="265">
                  <c:v>2014 Mar </c:v>
                </c:pt>
                <c:pt idx="266">
                  <c:v>2014 Apr </c:v>
                </c:pt>
                <c:pt idx="267">
                  <c:v>2014 May </c:v>
                </c:pt>
                <c:pt idx="268">
                  <c:v>2014 Jun </c:v>
                </c:pt>
                <c:pt idx="269">
                  <c:v>2014 Jul </c:v>
                </c:pt>
                <c:pt idx="270">
                  <c:v>2014 Aug </c:v>
                </c:pt>
                <c:pt idx="271">
                  <c:v>2014 Sep </c:v>
                </c:pt>
                <c:pt idx="272">
                  <c:v>2014 Oct </c:v>
                </c:pt>
                <c:pt idx="273">
                  <c:v>2014 Nov </c:v>
                </c:pt>
                <c:pt idx="274">
                  <c:v>2014 Dec </c:v>
                </c:pt>
                <c:pt idx="275">
                  <c:v>2015 Jan </c:v>
                </c:pt>
                <c:pt idx="276">
                  <c:v>2015 Feb </c:v>
                </c:pt>
                <c:pt idx="277">
                  <c:v>2015 Mar </c:v>
                </c:pt>
                <c:pt idx="278">
                  <c:v>2015 Apr </c:v>
                </c:pt>
                <c:pt idx="279">
                  <c:v>2015 May </c:v>
                </c:pt>
                <c:pt idx="280">
                  <c:v>2015 Jun </c:v>
                </c:pt>
                <c:pt idx="281">
                  <c:v>2015 Jul </c:v>
                </c:pt>
                <c:pt idx="282">
                  <c:v>2015 Aug </c:v>
                </c:pt>
                <c:pt idx="283">
                  <c:v>2015 Sep </c:v>
                </c:pt>
                <c:pt idx="284">
                  <c:v>2015 Oct </c:v>
                </c:pt>
                <c:pt idx="285">
                  <c:v>2015 Nov </c:v>
                </c:pt>
                <c:pt idx="286">
                  <c:v>2015 Dec </c:v>
                </c:pt>
                <c:pt idx="287">
                  <c:v>2016 Jan </c:v>
                </c:pt>
                <c:pt idx="288">
                  <c:v>2016 Feb </c:v>
                </c:pt>
                <c:pt idx="289">
                  <c:v>2016 Mar </c:v>
                </c:pt>
                <c:pt idx="290">
                  <c:v>2016 Apr </c:v>
                </c:pt>
                <c:pt idx="291">
                  <c:v>2016 May</c:v>
                </c:pt>
                <c:pt idx="292">
                  <c:v>2016 Jun </c:v>
                </c:pt>
                <c:pt idx="293">
                  <c:v>2016 Jul </c:v>
                </c:pt>
                <c:pt idx="294">
                  <c:v>2016 Aug </c:v>
                </c:pt>
                <c:pt idx="295">
                  <c:v>2016 Sep </c:v>
                </c:pt>
                <c:pt idx="296">
                  <c:v>2016 Oct </c:v>
                </c:pt>
                <c:pt idx="297">
                  <c:v>2016 Nov </c:v>
                </c:pt>
                <c:pt idx="298">
                  <c:v>2016 Dec </c:v>
                </c:pt>
                <c:pt idx="299">
                  <c:v>2017 Jan  </c:v>
                </c:pt>
                <c:pt idx="300">
                  <c:v>2017 Feb  </c:v>
                </c:pt>
                <c:pt idx="301">
                  <c:v>2017 Mar  </c:v>
                </c:pt>
                <c:pt idx="302">
                  <c:v>2017 Apr  </c:v>
                </c:pt>
                <c:pt idx="303">
                  <c:v>2017 May  </c:v>
                </c:pt>
                <c:pt idx="304">
                  <c:v>2017 Jun  </c:v>
                </c:pt>
                <c:pt idx="305">
                  <c:v>2017 Jul  </c:v>
                </c:pt>
                <c:pt idx="306">
                  <c:v>2017 Aug </c:v>
                </c:pt>
                <c:pt idx="307">
                  <c:v>2017 Sep  </c:v>
                </c:pt>
                <c:pt idx="308">
                  <c:v>2017 Oct  </c:v>
                </c:pt>
                <c:pt idx="309">
                  <c:v>2017 Nov  </c:v>
                </c:pt>
                <c:pt idx="310">
                  <c:v>2017 Dec  </c:v>
                </c:pt>
                <c:pt idx="311">
                  <c:v>2018 Jan </c:v>
                </c:pt>
                <c:pt idx="312">
                  <c:v>2018 Feb </c:v>
                </c:pt>
                <c:pt idx="313">
                  <c:v>2018 Mar </c:v>
                </c:pt>
                <c:pt idx="314">
                  <c:v>2018 Apr </c:v>
                </c:pt>
                <c:pt idx="315">
                  <c:v>2018 May </c:v>
                </c:pt>
                <c:pt idx="316">
                  <c:v>2018 Jun </c:v>
                </c:pt>
                <c:pt idx="317">
                  <c:v>2018 Jul </c:v>
                </c:pt>
                <c:pt idx="318">
                  <c:v>2018 Aug </c:v>
                </c:pt>
                <c:pt idx="319">
                  <c:v>2018 Sep </c:v>
                </c:pt>
                <c:pt idx="320">
                  <c:v>2018 Oct </c:v>
                </c:pt>
                <c:pt idx="321">
                  <c:v>2018 Nov </c:v>
                </c:pt>
                <c:pt idx="322">
                  <c:v>2018 Dec </c:v>
                </c:pt>
                <c:pt idx="323">
                  <c:v>2019 Jan </c:v>
                </c:pt>
                <c:pt idx="324">
                  <c:v>2019 Feb </c:v>
                </c:pt>
                <c:pt idx="325">
                  <c:v>2019 Mar </c:v>
                </c:pt>
                <c:pt idx="326">
                  <c:v>2019 April (R)</c:v>
                </c:pt>
                <c:pt idx="327">
                  <c:v>2019 May</c:v>
                </c:pt>
              </c:strCache>
            </c:strRef>
          </c:cat>
          <c:val>
            <c:numRef>
              <c:f>'[trad-time-series-0519.xlsx]Sheet1'!$F$9:$F$336</c:f>
              <c:numCache>
                <c:formatCode>#,##0</c:formatCode>
                <c:ptCount val="328"/>
                <c:pt idx="0">
                  <c:v>-5593</c:v>
                </c:pt>
                <c:pt idx="1">
                  <c:v>-7355</c:v>
                </c:pt>
                <c:pt idx="2">
                  <c:v>-8284</c:v>
                </c:pt>
                <c:pt idx="3">
                  <c:v>-8720</c:v>
                </c:pt>
                <c:pt idx="4">
                  <c:v>-7538</c:v>
                </c:pt>
                <c:pt idx="5">
                  <c:v>-7433</c:v>
                </c:pt>
                <c:pt idx="6">
                  <c:v>-9317</c:v>
                </c:pt>
                <c:pt idx="7">
                  <c:v>-8451</c:v>
                </c:pt>
                <c:pt idx="8">
                  <c:v>-8354</c:v>
                </c:pt>
                <c:pt idx="9">
                  <c:v>-8714</c:v>
                </c:pt>
                <c:pt idx="10">
                  <c:v>-10185</c:v>
                </c:pt>
                <c:pt idx="11">
                  <c:v>-9001</c:v>
                </c:pt>
                <c:pt idx="12">
                  <c:v>-9167</c:v>
                </c:pt>
                <c:pt idx="13">
                  <c:v>-12064</c:v>
                </c:pt>
                <c:pt idx="14">
                  <c:v>-11674</c:v>
                </c:pt>
                <c:pt idx="15">
                  <c:v>-9682</c:v>
                </c:pt>
                <c:pt idx="16">
                  <c:v>-12187</c:v>
                </c:pt>
                <c:pt idx="17">
                  <c:v>-11681</c:v>
                </c:pt>
                <c:pt idx="18">
                  <c:v>-11020</c:v>
                </c:pt>
                <c:pt idx="19">
                  <c:v>-12080</c:v>
                </c:pt>
                <c:pt idx="20">
                  <c:v>-11775</c:v>
                </c:pt>
                <c:pt idx="21">
                  <c:v>-11447</c:v>
                </c:pt>
                <c:pt idx="22">
                  <c:v>-10673</c:v>
                </c:pt>
                <c:pt idx="23">
                  <c:v>-11043</c:v>
                </c:pt>
                <c:pt idx="24">
                  <c:v>-14038</c:v>
                </c:pt>
                <c:pt idx="25">
                  <c:v>-12390</c:v>
                </c:pt>
                <c:pt idx="26">
                  <c:v>-13408</c:v>
                </c:pt>
                <c:pt idx="27">
                  <c:v>-13301</c:v>
                </c:pt>
                <c:pt idx="28">
                  <c:v>-14241</c:v>
                </c:pt>
                <c:pt idx="29">
                  <c:v>-14633</c:v>
                </c:pt>
                <c:pt idx="30">
                  <c:v>-13960</c:v>
                </c:pt>
                <c:pt idx="31">
                  <c:v>-13801</c:v>
                </c:pt>
                <c:pt idx="32">
                  <c:v>-14788</c:v>
                </c:pt>
                <c:pt idx="33">
                  <c:v>-15643</c:v>
                </c:pt>
                <c:pt idx="34">
                  <c:v>-14586</c:v>
                </c:pt>
                <c:pt idx="35">
                  <c:v>-15562</c:v>
                </c:pt>
                <c:pt idx="36">
                  <c:v>-14487</c:v>
                </c:pt>
                <c:pt idx="37">
                  <c:v>-15547</c:v>
                </c:pt>
                <c:pt idx="38">
                  <c:v>-15901</c:v>
                </c:pt>
                <c:pt idx="39">
                  <c:v>-15420</c:v>
                </c:pt>
                <c:pt idx="40">
                  <c:v>-16068</c:v>
                </c:pt>
                <c:pt idx="41">
                  <c:v>-14448</c:v>
                </c:pt>
                <c:pt idx="42">
                  <c:v>-13515</c:v>
                </c:pt>
                <c:pt idx="43">
                  <c:v>-13187</c:v>
                </c:pt>
                <c:pt idx="44">
                  <c:v>-12861</c:v>
                </c:pt>
                <c:pt idx="45">
                  <c:v>-13597</c:v>
                </c:pt>
                <c:pt idx="46">
                  <c:v>-13577</c:v>
                </c:pt>
                <c:pt idx="47">
                  <c:v>-15007</c:v>
                </c:pt>
                <c:pt idx="48">
                  <c:v>-13764</c:v>
                </c:pt>
                <c:pt idx="49">
                  <c:v>-15122</c:v>
                </c:pt>
                <c:pt idx="50">
                  <c:v>-15597</c:v>
                </c:pt>
                <c:pt idx="51">
                  <c:v>-16668</c:v>
                </c:pt>
                <c:pt idx="52">
                  <c:v>-14944</c:v>
                </c:pt>
                <c:pt idx="53">
                  <c:v>-16397</c:v>
                </c:pt>
                <c:pt idx="54">
                  <c:v>-17097</c:v>
                </c:pt>
                <c:pt idx="55">
                  <c:v>-17018</c:v>
                </c:pt>
                <c:pt idx="56">
                  <c:v>-15070</c:v>
                </c:pt>
                <c:pt idx="57">
                  <c:v>-15814</c:v>
                </c:pt>
                <c:pt idx="58">
                  <c:v>-18502</c:v>
                </c:pt>
                <c:pt idx="59">
                  <c:v>-18455</c:v>
                </c:pt>
                <c:pt idx="60">
                  <c:v>-17036</c:v>
                </c:pt>
                <c:pt idx="61">
                  <c:v>-16048</c:v>
                </c:pt>
                <c:pt idx="62">
                  <c:v>-15778</c:v>
                </c:pt>
                <c:pt idx="63">
                  <c:v>-16248</c:v>
                </c:pt>
                <c:pt idx="64">
                  <c:v>-15021</c:v>
                </c:pt>
                <c:pt idx="65">
                  <c:v>-14718</c:v>
                </c:pt>
                <c:pt idx="66">
                  <c:v>-16505</c:v>
                </c:pt>
                <c:pt idx="67">
                  <c:v>-16597</c:v>
                </c:pt>
                <c:pt idx="68">
                  <c:v>-16820</c:v>
                </c:pt>
                <c:pt idx="69">
                  <c:v>-16854</c:v>
                </c:pt>
                <c:pt idx="70">
                  <c:v>-18350</c:v>
                </c:pt>
                <c:pt idx="71">
                  <c:v>-18016</c:v>
                </c:pt>
                <c:pt idx="72">
                  <c:v>-18302</c:v>
                </c:pt>
                <c:pt idx="73">
                  <c:v>-20288</c:v>
                </c:pt>
                <c:pt idx="74">
                  <c:v>-21488</c:v>
                </c:pt>
                <c:pt idx="75">
                  <c:v>-21493</c:v>
                </c:pt>
                <c:pt idx="76">
                  <c:v>-19957</c:v>
                </c:pt>
                <c:pt idx="77">
                  <c:v>-20316</c:v>
                </c:pt>
                <c:pt idx="78">
                  <c:v>-22389</c:v>
                </c:pt>
                <c:pt idx="79">
                  <c:v>-21096</c:v>
                </c:pt>
                <c:pt idx="80">
                  <c:v>-21414</c:v>
                </c:pt>
                <c:pt idx="81">
                  <c:v>-21752</c:v>
                </c:pt>
                <c:pt idx="82">
                  <c:v>-21709</c:v>
                </c:pt>
                <c:pt idx="83">
                  <c:v>-22369</c:v>
                </c:pt>
                <c:pt idx="84">
                  <c:v>-25149</c:v>
                </c:pt>
                <c:pt idx="85">
                  <c:v>-24437</c:v>
                </c:pt>
                <c:pt idx="86">
                  <c:v>-24547</c:v>
                </c:pt>
                <c:pt idx="87">
                  <c:v>-26694</c:v>
                </c:pt>
                <c:pt idx="88">
                  <c:v>-29752</c:v>
                </c:pt>
                <c:pt idx="89">
                  <c:v>-30154</c:v>
                </c:pt>
                <c:pt idx="90">
                  <c:v>-29673</c:v>
                </c:pt>
                <c:pt idx="91">
                  <c:v>-29694</c:v>
                </c:pt>
                <c:pt idx="92">
                  <c:v>-30202</c:v>
                </c:pt>
                <c:pt idx="93">
                  <c:v>-31823</c:v>
                </c:pt>
                <c:pt idx="94">
                  <c:v>-32574</c:v>
                </c:pt>
                <c:pt idx="95">
                  <c:v>-33360</c:v>
                </c:pt>
                <c:pt idx="96">
                  <c:v>-36214</c:v>
                </c:pt>
                <c:pt idx="97">
                  <c:v>-37326</c:v>
                </c:pt>
                <c:pt idx="98">
                  <c:v>-35671</c:v>
                </c:pt>
                <c:pt idx="99">
                  <c:v>-35883</c:v>
                </c:pt>
                <c:pt idx="100">
                  <c:v>-37265</c:v>
                </c:pt>
                <c:pt idx="101">
                  <c:v>-37527</c:v>
                </c:pt>
                <c:pt idx="102">
                  <c:v>-36037</c:v>
                </c:pt>
                <c:pt idx="103">
                  <c:v>-39188</c:v>
                </c:pt>
                <c:pt idx="104">
                  <c:v>-39522</c:v>
                </c:pt>
                <c:pt idx="105">
                  <c:v>-38855</c:v>
                </c:pt>
                <c:pt idx="106">
                  <c:v>-39933</c:v>
                </c:pt>
                <c:pt idx="107">
                  <c:v>-40753</c:v>
                </c:pt>
                <c:pt idx="108">
                  <c:v>-35305</c:v>
                </c:pt>
                <c:pt idx="109">
                  <c:v>-38540</c:v>
                </c:pt>
                <c:pt idx="110">
                  <c:v>-36105</c:v>
                </c:pt>
                <c:pt idx="111">
                  <c:v>-32630</c:v>
                </c:pt>
                <c:pt idx="112">
                  <c:v>-34830</c:v>
                </c:pt>
                <c:pt idx="113">
                  <c:v>-35176</c:v>
                </c:pt>
                <c:pt idx="114">
                  <c:v>-33391</c:v>
                </c:pt>
                <c:pt idx="115">
                  <c:v>-35338</c:v>
                </c:pt>
                <c:pt idx="116">
                  <c:v>-35084</c:v>
                </c:pt>
                <c:pt idx="117">
                  <c:v>-33997</c:v>
                </c:pt>
                <c:pt idx="118">
                  <c:v>-31221</c:v>
                </c:pt>
                <c:pt idx="119">
                  <c:v>-33806</c:v>
                </c:pt>
                <c:pt idx="120">
                  <c:v>-36219</c:v>
                </c:pt>
                <c:pt idx="121">
                  <c:v>-36101</c:v>
                </c:pt>
                <c:pt idx="122">
                  <c:v>-38648</c:v>
                </c:pt>
                <c:pt idx="123">
                  <c:v>-39212</c:v>
                </c:pt>
                <c:pt idx="124">
                  <c:v>-39676</c:v>
                </c:pt>
                <c:pt idx="125">
                  <c:v>-38692</c:v>
                </c:pt>
                <c:pt idx="126">
                  <c:v>-41136</c:v>
                </c:pt>
                <c:pt idx="127">
                  <c:v>-41176</c:v>
                </c:pt>
                <c:pt idx="128">
                  <c:v>-39488</c:v>
                </c:pt>
                <c:pt idx="129">
                  <c:v>-43800</c:v>
                </c:pt>
                <c:pt idx="130">
                  <c:v>-47290</c:v>
                </c:pt>
                <c:pt idx="131">
                  <c:v>-44682</c:v>
                </c:pt>
                <c:pt idx="132">
                  <c:v>-43453</c:v>
                </c:pt>
                <c:pt idx="133">
                  <c:v>-47085</c:v>
                </c:pt>
                <c:pt idx="134">
                  <c:v>-45665</c:v>
                </c:pt>
                <c:pt idx="135">
                  <c:v>-45108</c:v>
                </c:pt>
                <c:pt idx="136">
                  <c:v>-43896</c:v>
                </c:pt>
                <c:pt idx="137">
                  <c:v>-44942</c:v>
                </c:pt>
                <c:pt idx="138">
                  <c:v>-43611</c:v>
                </c:pt>
                <c:pt idx="139">
                  <c:v>-45611</c:v>
                </c:pt>
                <c:pt idx="140">
                  <c:v>-45370</c:v>
                </c:pt>
                <c:pt idx="141">
                  <c:v>-44024</c:v>
                </c:pt>
                <c:pt idx="142">
                  <c:v>-48196</c:v>
                </c:pt>
                <c:pt idx="143">
                  <c:v>-48867</c:v>
                </c:pt>
                <c:pt idx="144">
                  <c:v>-49027</c:v>
                </c:pt>
                <c:pt idx="145">
                  <c:v>-51543</c:v>
                </c:pt>
                <c:pt idx="146">
                  <c:v>-52183</c:v>
                </c:pt>
                <c:pt idx="147">
                  <c:v>-52560</c:v>
                </c:pt>
                <c:pt idx="148">
                  <c:v>-58940</c:v>
                </c:pt>
                <c:pt idx="149">
                  <c:v>-56104</c:v>
                </c:pt>
                <c:pt idx="150">
                  <c:v>-56935</c:v>
                </c:pt>
                <c:pt idx="151">
                  <c:v>-55895</c:v>
                </c:pt>
                <c:pt idx="152">
                  <c:v>-59561</c:v>
                </c:pt>
                <c:pt idx="153">
                  <c:v>-63496</c:v>
                </c:pt>
                <c:pt idx="154">
                  <c:v>-59655</c:v>
                </c:pt>
                <c:pt idx="155">
                  <c:v>-61181</c:v>
                </c:pt>
                <c:pt idx="156">
                  <c:v>-63446</c:v>
                </c:pt>
                <c:pt idx="157">
                  <c:v>-58949</c:v>
                </c:pt>
                <c:pt idx="158">
                  <c:v>-62621</c:v>
                </c:pt>
                <c:pt idx="159">
                  <c:v>-61685</c:v>
                </c:pt>
                <c:pt idx="160">
                  <c:v>-63601</c:v>
                </c:pt>
                <c:pt idx="161">
                  <c:v>-63343</c:v>
                </c:pt>
                <c:pt idx="162">
                  <c:v>-63929</c:v>
                </c:pt>
                <c:pt idx="163">
                  <c:v>-70530</c:v>
                </c:pt>
                <c:pt idx="164">
                  <c:v>-73179</c:v>
                </c:pt>
                <c:pt idx="165">
                  <c:v>-69822</c:v>
                </c:pt>
                <c:pt idx="166">
                  <c:v>-70516</c:v>
                </c:pt>
                <c:pt idx="167">
                  <c:v>-72871</c:v>
                </c:pt>
                <c:pt idx="168">
                  <c:v>-67493</c:v>
                </c:pt>
                <c:pt idx="169">
                  <c:v>-68017</c:v>
                </c:pt>
                <c:pt idx="170">
                  <c:v>-68707</c:v>
                </c:pt>
                <c:pt idx="171">
                  <c:v>-71283</c:v>
                </c:pt>
                <c:pt idx="172">
                  <c:v>-69728</c:v>
                </c:pt>
                <c:pt idx="173">
                  <c:v>-72687</c:v>
                </c:pt>
                <c:pt idx="174">
                  <c:v>-74214</c:v>
                </c:pt>
                <c:pt idx="175">
                  <c:v>-71279</c:v>
                </c:pt>
                <c:pt idx="176">
                  <c:v>-65954</c:v>
                </c:pt>
                <c:pt idx="177">
                  <c:v>-65796</c:v>
                </c:pt>
                <c:pt idx="178">
                  <c:v>-69259</c:v>
                </c:pt>
                <c:pt idx="179">
                  <c:v>-65776</c:v>
                </c:pt>
                <c:pt idx="180">
                  <c:v>-66380</c:v>
                </c:pt>
                <c:pt idx="181">
                  <c:v>-70644</c:v>
                </c:pt>
                <c:pt idx="182">
                  <c:v>-68670</c:v>
                </c:pt>
                <c:pt idx="183">
                  <c:v>-67895</c:v>
                </c:pt>
                <c:pt idx="184">
                  <c:v>-68735</c:v>
                </c:pt>
                <c:pt idx="185">
                  <c:v>-69198</c:v>
                </c:pt>
                <c:pt idx="186">
                  <c:v>-67060</c:v>
                </c:pt>
                <c:pt idx="187">
                  <c:v>-67714</c:v>
                </c:pt>
                <c:pt idx="188">
                  <c:v>-68299</c:v>
                </c:pt>
                <c:pt idx="189">
                  <c:v>-71741</c:v>
                </c:pt>
                <c:pt idx="190">
                  <c:v>-69084</c:v>
                </c:pt>
                <c:pt idx="191">
                  <c:v>-71650</c:v>
                </c:pt>
                <c:pt idx="192">
                  <c:v>-74110</c:v>
                </c:pt>
                <c:pt idx="193">
                  <c:v>-70917</c:v>
                </c:pt>
                <c:pt idx="194">
                  <c:v>-74315</c:v>
                </c:pt>
                <c:pt idx="195">
                  <c:v>-73868</c:v>
                </c:pt>
                <c:pt idx="196">
                  <c:v>-72286</c:v>
                </c:pt>
                <c:pt idx="197">
                  <c:v>-77628</c:v>
                </c:pt>
                <c:pt idx="198">
                  <c:v>-71541</c:v>
                </c:pt>
                <c:pt idx="199">
                  <c:v>-70455</c:v>
                </c:pt>
                <c:pt idx="200">
                  <c:v>-70138</c:v>
                </c:pt>
                <c:pt idx="201">
                  <c:v>-53601</c:v>
                </c:pt>
                <c:pt idx="202">
                  <c:v>-51983</c:v>
                </c:pt>
                <c:pt idx="203">
                  <c:v>-47164</c:v>
                </c:pt>
                <c:pt idx="204">
                  <c:v>-37359</c:v>
                </c:pt>
                <c:pt idx="205">
                  <c:v>-38976</c:v>
                </c:pt>
                <c:pt idx="206">
                  <c:v>-39544</c:v>
                </c:pt>
                <c:pt idx="207">
                  <c:v>-35595</c:v>
                </c:pt>
                <c:pt idx="208">
                  <c:v>-36844</c:v>
                </c:pt>
                <c:pt idx="209">
                  <c:v>-42838</c:v>
                </c:pt>
                <c:pt idx="210">
                  <c:v>-41816</c:v>
                </c:pt>
                <c:pt idx="211">
                  <c:v>-45296</c:v>
                </c:pt>
                <c:pt idx="212">
                  <c:v>-45350</c:v>
                </c:pt>
                <c:pt idx="213">
                  <c:v>-49072</c:v>
                </c:pt>
                <c:pt idx="214">
                  <c:v>-49840</c:v>
                </c:pt>
                <c:pt idx="215">
                  <c:v>-49076</c:v>
                </c:pt>
                <c:pt idx="216">
                  <c:v>-52020</c:v>
                </c:pt>
                <c:pt idx="217">
                  <c:v>-51549</c:v>
                </c:pt>
                <c:pt idx="218">
                  <c:v>-52440</c:v>
                </c:pt>
                <c:pt idx="219">
                  <c:v>-53595</c:v>
                </c:pt>
                <c:pt idx="220">
                  <c:v>-59092</c:v>
                </c:pt>
                <c:pt idx="221">
                  <c:v>-53416</c:v>
                </c:pt>
                <c:pt idx="222">
                  <c:v>-58128</c:v>
                </c:pt>
                <c:pt idx="223">
                  <c:v>-57297</c:v>
                </c:pt>
                <c:pt idx="224">
                  <c:v>-53715</c:v>
                </c:pt>
                <c:pt idx="225">
                  <c:v>-52385</c:v>
                </c:pt>
                <c:pt idx="226">
                  <c:v>-55958</c:v>
                </c:pt>
                <c:pt idx="227">
                  <c:v>-62609</c:v>
                </c:pt>
                <c:pt idx="228">
                  <c:v>-59702</c:v>
                </c:pt>
                <c:pt idx="229">
                  <c:v>-59755</c:v>
                </c:pt>
                <c:pt idx="230">
                  <c:v>-57812</c:v>
                </c:pt>
                <c:pt idx="231">
                  <c:v>-63078</c:v>
                </c:pt>
                <c:pt idx="232">
                  <c:v>-65598</c:v>
                </c:pt>
                <c:pt idx="233">
                  <c:v>-62067</c:v>
                </c:pt>
                <c:pt idx="234">
                  <c:v>-61924</c:v>
                </c:pt>
                <c:pt idx="235">
                  <c:v>-59834</c:v>
                </c:pt>
                <c:pt idx="236">
                  <c:v>-60867</c:v>
                </c:pt>
                <c:pt idx="237">
                  <c:v>-62687</c:v>
                </c:pt>
                <c:pt idx="238">
                  <c:v>-65067</c:v>
                </c:pt>
                <c:pt idx="239">
                  <c:v>-66735</c:v>
                </c:pt>
                <c:pt idx="240">
                  <c:v>-60195</c:v>
                </c:pt>
                <c:pt idx="241">
                  <c:v>-66971</c:v>
                </c:pt>
                <c:pt idx="242">
                  <c:v>-64077</c:v>
                </c:pt>
                <c:pt idx="243">
                  <c:v>-62589</c:v>
                </c:pt>
                <c:pt idx="244">
                  <c:v>-60415</c:v>
                </c:pt>
                <c:pt idx="245">
                  <c:v>-59723</c:v>
                </c:pt>
                <c:pt idx="246">
                  <c:v>-61109</c:v>
                </c:pt>
                <c:pt idx="247">
                  <c:v>-57416</c:v>
                </c:pt>
                <c:pt idx="248">
                  <c:v>-60545</c:v>
                </c:pt>
                <c:pt idx="249">
                  <c:v>-64668</c:v>
                </c:pt>
                <c:pt idx="250">
                  <c:v>-56678</c:v>
                </c:pt>
                <c:pt idx="251">
                  <c:v>-60764</c:v>
                </c:pt>
                <c:pt idx="252">
                  <c:v>-61750</c:v>
                </c:pt>
                <c:pt idx="253">
                  <c:v>-55614</c:v>
                </c:pt>
                <c:pt idx="254">
                  <c:v>-58407</c:v>
                </c:pt>
                <c:pt idx="255">
                  <c:v>-62194</c:v>
                </c:pt>
                <c:pt idx="256">
                  <c:v>-55548</c:v>
                </c:pt>
                <c:pt idx="257">
                  <c:v>-57948</c:v>
                </c:pt>
                <c:pt idx="258">
                  <c:v>-58044</c:v>
                </c:pt>
                <c:pt idx="259">
                  <c:v>-61635</c:v>
                </c:pt>
                <c:pt idx="260">
                  <c:v>-57771</c:v>
                </c:pt>
                <c:pt idx="261">
                  <c:v>-55237</c:v>
                </c:pt>
                <c:pt idx="262">
                  <c:v>-55627</c:v>
                </c:pt>
                <c:pt idx="263">
                  <c:v>-59821</c:v>
                </c:pt>
                <c:pt idx="264">
                  <c:v>-61758</c:v>
                </c:pt>
                <c:pt idx="265">
                  <c:v>-63738</c:v>
                </c:pt>
                <c:pt idx="266">
                  <c:v>-66424</c:v>
                </c:pt>
                <c:pt idx="267">
                  <c:v>-62522</c:v>
                </c:pt>
                <c:pt idx="268">
                  <c:v>-61411</c:v>
                </c:pt>
                <c:pt idx="269">
                  <c:v>-61785</c:v>
                </c:pt>
                <c:pt idx="270">
                  <c:v>-59403</c:v>
                </c:pt>
                <c:pt idx="271">
                  <c:v>-63888</c:v>
                </c:pt>
                <c:pt idx="272">
                  <c:v>-62424</c:v>
                </c:pt>
                <c:pt idx="273">
                  <c:v>-61479</c:v>
                </c:pt>
                <c:pt idx="274">
                  <c:v>-65264</c:v>
                </c:pt>
                <c:pt idx="275">
                  <c:v>-63163</c:v>
                </c:pt>
                <c:pt idx="276">
                  <c:v>-58224</c:v>
                </c:pt>
                <c:pt idx="277">
                  <c:v>-71908</c:v>
                </c:pt>
                <c:pt idx="278">
                  <c:v>-63473</c:v>
                </c:pt>
                <c:pt idx="279">
                  <c:v>-60914</c:v>
                </c:pt>
                <c:pt idx="280">
                  <c:v>-64702</c:v>
                </c:pt>
                <c:pt idx="281">
                  <c:v>-62374</c:v>
                </c:pt>
                <c:pt idx="282">
                  <c:v>-65888</c:v>
                </c:pt>
                <c:pt idx="283">
                  <c:v>-63497</c:v>
                </c:pt>
                <c:pt idx="284">
                  <c:v>-62933</c:v>
                </c:pt>
                <c:pt idx="285">
                  <c:v>-62143</c:v>
                </c:pt>
                <c:pt idx="286">
                  <c:v>-62651</c:v>
                </c:pt>
                <c:pt idx="287">
                  <c:v>-62262</c:v>
                </c:pt>
                <c:pt idx="288">
                  <c:v>-64661</c:v>
                </c:pt>
                <c:pt idx="289">
                  <c:v>-58447</c:v>
                </c:pt>
                <c:pt idx="290">
                  <c:v>-59305</c:v>
                </c:pt>
                <c:pt idx="291">
                  <c:v>-61348</c:v>
                </c:pt>
                <c:pt idx="292">
                  <c:v>-65414</c:v>
                </c:pt>
                <c:pt idx="293">
                  <c:v>-63084</c:v>
                </c:pt>
                <c:pt idx="294">
                  <c:v>-62057</c:v>
                </c:pt>
                <c:pt idx="295">
                  <c:v>-60375</c:v>
                </c:pt>
                <c:pt idx="296">
                  <c:v>-62018</c:v>
                </c:pt>
                <c:pt idx="297">
                  <c:v>-66896</c:v>
                </c:pt>
                <c:pt idx="298">
                  <c:v>-63935</c:v>
                </c:pt>
                <c:pt idx="299">
                  <c:v>-67285</c:v>
                </c:pt>
                <c:pt idx="300">
                  <c:v>-64325</c:v>
                </c:pt>
                <c:pt idx="301">
                  <c:v>-65585</c:v>
                </c:pt>
                <c:pt idx="302">
                  <c:v>-68129</c:v>
                </c:pt>
                <c:pt idx="303">
                  <c:v>-66927</c:v>
                </c:pt>
                <c:pt idx="304">
                  <c:v>-66168</c:v>
                </c:pt>
                <c:pt idx="305">
                  <c:v>-65188</c:v>
                </c:pt>
                <c:pt idx="306">
                  <c:v>-65089</c:v>
                </c:pt>
                <c:pt idx="307">
                  <c:v>-65306</c:v>
                </c:pt>
                <c:pt idx="308">
                  <c:v>-67262</c:v>
                </c:pt>
                <c:pt idx="309">
                  <c:v>-71257</c:v>
                </c:pt>
                <c:pt idx="310">
                  <c:v>-72678</c:v>
                </c:pt>
                <c:pt idx="311">
                  <c:v>-74858</c:v>
                </c:pt>
                <c:pt idx="312">
                  <c:v>-75869</c:v>
                </c:pt>
                <c:pt idx="313">
                  <c:v>-69989</c:v>
                </c:pt>
                <c:pt idx="314">
                  <c:v>-70292</c:v>
                </c:pt>
                <c:pt idx="315">
                  <c:v>-66670</c:v>
                </c:pt>
                <c:pt idx="316">
                  <c:v>-69434</c:v>
                </c:pt>
                <c:pt idx="317">
                  <c:v>-74136</c:v>
                </c:pt>
                <c:pt idx="318">
                  <c:v>-76496</c:v>
                </c:pt>
                <c:pt idx="319">
                  <c:v>-77270</c:v>
                </c:pt>
                <c:pt idx="320">
                  <c:v>-77303</c:v>
                </c:pt>
                <c:pt idx="321">
                  <c:v>-74110</c:v>
                </c:pt>
                <c:pt idx="322">
                  <c:v>-80910</c:v>
                </c:pt>
                <c:pt idx="323">
                  <c:v>-72995</c:v>
                </c:pt>
                <c:pt idx="324">
                  <c:v>-70815</c:v>
                </c:pt>
                <c:pt idx="325">
                  <c:v>-72716</c:v>
                </c:pt>
                <c:pt idx="326">
                  <c:v>-71729</c:v>
                </c:pt>
                <c:pt idx="327">
                  <c:v>-76141</c:v>
                </c:pt>
              </c:numCache>
            </c:numRef>
          </c:val>
          <c:smooth val="0"/>
          <c:extLst>
            <c:ext xmlns:c16="http://schemas.microsoft.com/office/drawing/2014/chart" uri="{C3380CC4-5D6E-409C-BE32-E72D297353CC}">
              <c16:uniqueId val="{00000000-2BC1-4226-A882-378D394656C9}"/>
            </c:ext>
          </c:extLst>
        </c:ser>
        <c:dLbls>
          <c:showLegendKey val="0"/>
          <c:showVal val="0"/>
          <c:showCatName val="0"/>
          <c:showSerName val="0"/>
          <c:showPercent val="0"/>
          <c:showBubbleSize val="0"/>
        </c:dLbls>
        <c:smooth val="0"/>
        <c:axId val="918013872"/>
        <c:axId val="918014528"/>
      </c:lineChart>
      <c:catAx>
        <c:axId val="9180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014528"/>
        <c:crosses val="autoZero"/>
        <c:auto val="1"/>
        <c:lblAlgn val="ctr"/>
        <c:lblOffset val="100"/>
        <c:noMultiLvlLbl val="0"/>
      </c:catAx>
      <c:valAx>
        <c:axId val="918014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01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8787536944702"/>
          <c:y val="8.705882352941316E-2"/>
          <c:w val="0.82134828418653971"/>
          <c:h val="0.82588235294117662"/>
        </c:manualLayout>
      </c:layout>
      <c:barChart>
        <c:barDir val="col"/>
        <c:grouping val="clustered"/>
        <c:varyColors val="0"/>
        <c:ser>
          <c:idx val="0"/>
          <c:order val="0"/>
          <c:tx>
            <c:strRef>
              <c:f>Sheet1!$B$19</c:f>
              <c:strCache>
                <c:ptCount val="1"/>
                <c:pt idx="0">
                  <c:v>Total Balance</c:v>
                </c:pt>
              </c:strCache>
            </c:strRef>
          </c:tx>
          <c:spPr>
            <a:solidFill>
              <a:srgbClr val="FF0000"/>
            </a:solidFill>
            <a:ln w="45823">
              <a:noFill/>
              <a:prstDash val="solid"/>
            </a:ln>
            <a:effectLst/>
          </c:spPr>
          <c:invertIfNegative val="0"/>
          <c:cat>
            <c:numRef>
              <c:f>Sheet1!$C$9:$R$9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Sheet1!$C$19:$R$19</c:f>
              <c:numCache>
                <c:formatCode>_(* #,##0.00_);_(* \(#,##0.00\);_(* "-"??_);_(@_)</c:formatCode>
                <c:ptCount val="16"/>
                <c:pt idx="0">
                  <c:v>-468.26277687300001</c:v>
                </c:pt>
                <c:pt idx="1">
                  <c:v>-532.35026797400008</c:v>
                </c:pt>
                <c:pt idx="2">
                  <c:v>-654.82974446799994</c:v>
                </c:pt>
                <c:pt idx="3">
                  <c:v>-772.37270799399994</c:v>
                </c:pt>
                <c:pt idx="4">
                  <c:v>-827.97097790700013</c:v>
                </c:pt>
                <c:pt idx="5">
                  <c:v>-808.76312115700011</c:v>
                </c:pt>
                <c:pt idx="6">
                  <c:v>-816.19871421400012</c:v>
                </c:pt>
                <c:pt idx="7">
                  <c:v>-503.58185044900006</c:v>
                </c:pt>
                <c:pt idx="8">
                  <c:v>-635.36206817499988</c:v>
                </c:pt>
                <c:pt idx="9">
                  <c:v>-725.44659108999986</c:v>
                </c:pt>
                <c:pt idx="10">
                  <c:v>-730.4463073070001</c:v>
                </c:pt>
                <c:pt idx="11">
                  <c:v>-689.469853672</c:v>
                </c:pt>
                <c:pt idx="12">
                  <c:v>-734.48227944299992</c:v>
                </c:pt>
                <c:pt idx="13">
                  <c:v>-745.08175005900011</c:v>
                </c:pt>
                <c:pt idx="14">
                  <c:v>-736.79416184300021</c:v>
                </c:pt>
                <c:pt idx="15">
                  <c:v>-796.17223369899989</c:v>
                </c:pt>
              </c:numCache>
            </c:numRef>
          </c:val>
          <c:extLst>
            <c:ext xmlns:c16="http://schemas.microsoft.com/office/drawing/2014/chart" uri="{C3380CC4-5D6E-409C-BE32-E72D297353CC}">
              <c16:uniqueId val="{00000000-440E-48D6-AAC6-967FDDD82A30}"/>
            </c:ext>
          </c:extLst>
        </c:ser>
        <c:ser>
          <c:idx val="1"/>
          <c:order val="1"/>
          <c:tx>
            <c:strRef>
              <c:f>Sheet1!$B$20</c:f>
              <c:strCache>
                <c:ptCount val="1"/>
                <c:pt idx="0">
                  <c:v>Oil&amp;Gas Balance</c:v>
                </c:pt>
              </c:strCache>
            </c:strRef>
          </c:tx>
          <c:spPr>
            <a:solidFill>
              <a:srgbClr val="0070C0"/>
            </a:solidFill>
            <a:ln w="45823">
              <a:noFill/>
              <a:prstDash val="solid"/>
            </a:ln>
            <a:effectLst>
              <a:outerShdw blurRad="50800" dist="38100" dir="5400000" algn="t" rotWithShape="0">
                <a:prstClr val="black">
                  <a:alpha val="40000"/>
                </a:prstClr>
              </a:outerShdw>
            </a:effectLst>
          </c:spPr>
          <c:invertIfNegative val="0"/>
          <c:cat>
            <c:numRef>
              <c:f>Sheet1!$C$9:$R$9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Sheet1!$C$20:$R$20</c:f>
              <c:numCache>
                <c:formatCode>_(* #,##0.00_);_(* \(#,##0.00\);_(* "-"??_);_(@_)</c:formatCode>
                <c:ptCount val="16"/>
                <c:pt idx="0">
                  <c:v>-89.831775026000003</c:v>
                </c:pt>
                <c:pt idx="1">
                  <c:v>-120.393001646</c:v>
                </c:pt>
                <c:pt idx="2">
                  <c:v>-159.80203553999999</c:v>
                </c:pt>
                <c:pt idx="3">
                  <c:v>-217.90338429899998</c:v>
                </c:pt>
                <c:pt idx="4">
                  <c:v>-253.87390937200001</c:v>
                </c:pt>
                <c:pt idx="5">
                  <c:v>-276.00961754000002</c:v>
                </c:pt>
                <c:pt idx="6">
                  <c:v>-384.21526691899999</c:v>
                </c:pt>
                <c:pt idx="7">
                  <c:v>-206.23199968</c:v>
                </c:pt>
                <c:pt idx="8">
                  <c:v>-270.55219289399997</c:v>
                </c:pt>
                <c:pt idx="9">
                  <c:v>-340.81546286899999</c:v>
                </c:pt>
                <c:pt idx="10">
                  <c:v>-315.32335636099998</c:v>
                </c:pt>
                <c:pt idx="11">
                  <c:v>-268.69052810699998</c:v>
                </c:pt>
                <c:pt idx="12">
                  <c:v>-233.643063783</c:v>
                </c:pt>
                <c:pt idx="13">
                  <c:v>-114.855560376</c:v>
                </c:pt>
                <c:pt idx="14">
                  <c:v>-86.699946365000002</c:v>
                </c:pt>
                <c:pt idx="15">
                  <c:v>-98.828295688999987</c:v>
                </c:pt>
              </c:numCache>
            </c:numRef>
          </c:val>
          <c:extLst>
            <c:ext xmlns:c16="http://schemas.microsoft.com/office/drawing/2014/chart" uri="{C3380CC4-5D6E-409C-BE32-E72D297353CC}">
              <c16:uniqueId val="{00000001-440E-48D6-AAC6-967FDDD82A30}"/>
            </c:ext>
          </c:extLst>
        </c:ser>
        <c:ser>
          <c:idx val="4"/>
          <c:order val="2"/>
          <c:tx>
            <c:strRef>
              <c:f>Sheet1!$B$21</c:f>
              <c:strCache>
                <c:ptCount val="1"/>
                <c:pt idx="0">
                  <c:v>Total less O&amp;G Balance</c:v>
                </c:pt>
              </c:strCache>
            </c:strRef>
          </c:tx>
          <c:spPr>
            <a:gradFill flip="none" rotWithShape="1">
              <a:gsLst>
                <a:gs pos="0">
                  <a:srgbClr val="CCCCFF"/>
                </a:gs>
                <a:gs pos="100000">
                  <a:srgbClr val="CCCCFF">
                    <a:gamma/>
                    <a:shade val="46275"/>
                    <a:invGamma/>
                  </a:srgbClr>
                </a:gs>
              </a:gsLst>
              <a:lin ang="18900000" scaled="1"/>
              <a:tileRect/>
            </a:gradFill>
            <a:ln w="30548">
              <a:noFill/>
            </a:ln>
            <a:effectLst/>
          </c:spPr>
          <c:invertIfNegative val="0"/>
          <c:cat>
            <c:numRef>
              <c:f>Sheet1!$C$9:$R$9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Sheet1!$C$21:$R$21</c:f>
              <c:numCache>
                <c:formatCode>_(* #,##0.00_);_(* \(#,##0.00\);_(* "-"??_);_(@_)</c:formatCode>
                <c:ptCount val="16"/>
                <c:pt idx="0">
                  <c:v>-378.43100184699995</c:v>
                </c:pt>
                <c:pt idx="1">
                  <c:v>-411.95726632799995</c:v>
                </c:pt>
                <c:pt idx="2">
                  <c:v>-495.02770892800004</c:v>
                </c:pt>
                <c:pt idx="3">
                  <c:v>-554.46932369499996</c:v>
                </c:pt>
                <c:pt idx="4">
                  <c:v>-574.09706853500006</c:v>
                </c:pt>
                <c:pt idx="5">
                  <c:v>-532.75350361700021</c:v>
                </c:pt>
                <c:pt idx="6">
                  <c:v>-431.98344729500013</c:v>
                </c:pt>
                <c:pt idx="7">
                  <c:v>-297.34985076899989</c:v>
                </c:pt>
                <c:pt idx="8">
                  <c:v>-364.8098752809999</c:v>
                </c:pt>
                <c:pt idx="9">
                  <c:v>-384.63112822099993</c:v>
                </c:pt>
                <c:pt idx="10">
                  <c:v>-415.12295094600017</c:v>
                </c:pt>
                <c:pt idx="11">
                  <c:v>-420.77932556500014</c:v>
                </c:pt>
                <c:pt idx="12">
                  <c:v>-500.83921565999981</c:v>
                </c:pt>
                <c:pt idx="13">
                  <c:v>-630.22618968300026</c:v>
                </c:pt>
                <c:pt idx="14">
                  <c:v>-650.09421547800048</c:v>
                </c:pt>
                <c:pt idx="15">
                  <c:v>-697.3439380100001</c:v>
                </c:pt>
              </c:numCache>
            </c:numRef>
          </c:val>
          <c:extLst>
            <c:ext xmlns:c16="http://schemas.microsoft.com/office/drawing/2014/chart" uri="{C3380CC4-5D6E-409C-BE32-E72D297353CC}">
              <c16:uniqueId val="{00000002-440E-48D6-AAC6-967FDDD82A30}"/>
            </c:ext>
          </c:extLst>
        </c:ser>
        <c:dLbls>
          <c:showLegendKey val="0"/>
          <c:showVal val="0"/>
          <c:showCatName val="0"/>
          <c:showSerName val="0"/>
          <c:showPercent val="0"/>
          <c:showBubbleSize val="0"/>
        </c:dLbls>
        <c:gapWidth val="150"/>
        <c:axId val="63150720"/>
        <c:axId val="63156608"/>
      </c:barChart>
      <c:catAx>
        <c:axId val="63150720"/>
        <c:scaling>
          <c:orientation val="minMax"/>
        </c:scaling>
        <c:delete val="0"/>
        <c:axPos val="b"/>
        <c:numFmt formatCode="General" sourceLinked="1"/>
        <c:majorTickMark val="out"/>
        <c:minorTickMark val="none"/>
        <c:tickLblPos val="high"/>
        <c:spPr>
          <a:ln w="6350">
            <a:solidFill>
              <a:schemeClr val="tx1"/>
            </a:solidFill>
            <a:prstDash val="solid"/>
          </a:ln>
        </c:spPr>
        <c:txPr>
          <a:bodyPr rot="2700000" vert="horz"/>
          <a:lstStyle/>
          <a:p>
            <a:pPr>
              <a:defRPr sz="1600" b="1" i="0" u="none" strike="noStrike" baseline="0">
                <a:solidFill>
                  <a:schemeClr val="tx1"/>
                </a:solidFill>
                <a:latin typeface="+mn-lt"/>
                <a:ea typeface="Arial"/>
                <a:cs typeface="Arial"/>
              </a:defRPr>
            </a:pPr>
            <a:endParaRPr lang="en-US"/>
          </a:p>
        </c:txPr>
        <c:crossAx val="63156608"/>
        <c:crossesAt val="0"/>
        <c:auto val="1"/>
        <c:lblAlgn val="ctr"/>
        <c:lblOffset val="0"/>
        <c:tickLblSkip val="1"/>
        <c:tickMarkSkip val="1"/>
        <c:noMultiLvlLbl val="0"/>
      </c:catAx>
      <c:valAx>
        <c:axId val="63156608"/>
        <c:scaling>
          <c:orientation val="minMax"/>
        </c:scaling>
        <c:delete val="0"/>
        <c:axPos val="l"/>
        <c:majorGridlines>
          <c:spPr>
            <a:ln w="6350">
              <a:solidFill>
                <a:schemeClr val="tx1">
                  <a:lumMod val="50000"/>
                </a:schemeClr>
              </a:solidFill>
              <a:prstDash val="solid"/>
            </a:ln>
          </c:spPr>
        </c:majorGridlines>
        <c:title>
          <c:tx>
            <c:rich>
              <a:bodyPr/>
              <a:lstStyle/>
              <a:p>
                <a:pPr>
                  <a:defRPr sz="1800" b="1" i="0" u="none" strike="noStrike" baseline="0">
                    <a:solidFill>
                      <a:schemeClr val="tx1"/>
                    </a:solidFill>
                    <a:latin typeface="+mn-lt"/>
                    <a:ea typeface="Times New Roman"/>
                    <a:cs typeface="Times New Roman"/>
                  </a:defRPr>
                </a:pPr>
                <a:r>
                  <a:rPr lang="en-US" sz="1800" b="1" dirty="0">
                    <a:solidFill>
                      <a:schemeClr val="tx1"/>
                    </a:solidFill>
                    <a:latin typeface="+mn-lt"/>
                  </a:rPr>
                  <a:t>Billion $</a:t>
                </a:r>
              </a:p>
            </c:rich>
          </c:tx>
          <c:layout>
            <c:manualLayout>
              <c:xMode val="edge"/>
              <c:yMode val="edge"/>
              <c:x val="2.7220630372492841E-2"/>
              <c:y val="0.4122620997131658"/>
            </c:manualLayout>
          </c:layout>
          <c:overlay val="0"/>
          <c:spPr>
            <a:noFill/>
            <a:ln w="30548">
              <a:noFill/>
            </a:ln>
          </c:spPr>
        </c:title>
        <c:numFmt formatCode="\$#,##0" sourceLinked="0"/>
        <c:majorTickMark val="out"/>
        <c:minorTickMark val="none"/>
        <c:tickLblPos val="nextTo"/>
        <c:spPr>
          <a:ln w="6350">
            <a:solidFill>
              <a:srgbClr val="000000"/>
            </a:solidFill>
          </a:ln>
        </c:spPr>
        <c:txPr>
          <a:bodyPr rot="0" vert="horz"/>
          <a:lstStyle/>
          <a:p>
            <a:pPr>
              <a:defRPr sz="1600" b="1" i="0" u="none" strike="noStrike" baseline="0">
                <a:solidFill>
                  <a:schemeClr val="tx1"/>
                </a:solidFill>
                <a:latin typeface="+mn-lt"/>
                <a:ea typeface="Arial"/>
                <a:cs typeface="Arial"/>
              </a:defRPr>
            </a:pPr>
            <a:endParaRPr lang="en-US"/>
          </a:p>
        </c:txPr>
        <c:crossAx val="63150720"/>
        <c:crosses val="autoZero"/>
        <c:crossBetween val="between"/>
      </c:valAx>
      <c:spPr>
        <a:noFill/>
        <a:ln w="30548">
          <a:noFill/>
        </a:ln>
      </c:spPr>
    </c:plotArea>
    <c:legend>
      <c:legendPos val="b"/>
      <c:layout>
        <c:manualLayout>
          <c:xMode val="edge"/>
          <c:yMode val="edge"/>
          <c:x val="0.10000006657099675"/>
          <c:y val="0.92519326779457711"/>
          <c:w val="0.81214918471609787"/>
          <c:h val="6.2627867160905917E-2"/>
        </c:manualLayout>
      </c:layout>
      <c:overlay val="0"/>
      <c:txPr>
        <a:bodyPr/>
        <a:lstStyle/>
        <a:p>
          <a:pPr>
            <a:defRPr sz="1800"/>
          </a:pPr>
          <a:endParaRPr lang="en-US"/>
        </a:p>
      </c:txPr>
    </c:legend>
    <c:plotVisOnly val="1"/>
    <c:dispBlanksAs val="gap"/>
    <c:showDLblsOverMax val="0"/>
  </c:chart>
  <c:spPr>
    <a:noFill/>
    <a:ln>
      <a:noFill/>
    </a:ln>
  </c:spPr>
  <c:txPr>
    <a:bodyPr/>
    <a:lstStyle/>
    <a:p>
      <a:pPr>
        <a:defRPr sz="2165"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35183077823774"/>
          <c:y val="5.9202562914929764E-2"/>
          <c:w val="0.74729059778019502"/>
          <c:h val="0.79394492048788023"/>
        </c:manualLayout>
      </c:layout>
      <c:lineChart>
        <c:grouping val="standard"/>
        <c:varyColors val="0"/>
        <c:ser>
          <c:idx val="0"/>
          <c:order val="0"/>
          <c:tx>
            <c:strRef>
              <c:f>Sheet1!$B$2</c:f>
              <c:strCache>
                <c:ptCount val="1"/>
                <c:pt idx="0">
                  <c:v>Budget Surplus/Deficit</c:v>
                </c:pt>
              </c:strCache>
            </c:strRef>
          </c:tx>
          <c:spPr>
            <a:ln w="76200">
              <a:solidFill>
                <a:srgbClr val="0070C0"/>
              </a:solidFill>
            </a:ln>
          </c:spPr>
          <c:marker>
            <c:symbol val="none"/>
          </c:marker>
          <c:dPt>
            <c:idx val="16"/>
            <c:bubble3D val="0"/>
            <c:spPr>
              <a:ln w="76200">
                <a:solidFill>
                  <a:srgbClr val="0070C0"/>
                </a:solidFill>
                <a:prstDash val="solid"/>
              </a:ln>
            </c:spPr>
            <c:extLst>
              <c:ext xmlns:c16="http://schemas.microsoft.com/office/drawing/2014/chart" uri="{C3380CC4-5D6E-409C-BE32-E72D297353CC}">
                <c16:uniqueId val="{00000002-2542-47AF-838D-E327BB77941C}"/>
              </c:ext>
            </c:extLst>
          </c:dPt>
          <c:dPt>
            <c:idx val="17"/>
            <c:bubble3D val="0"/>
            <c:spPr>
              <a:ln w="76200">
                <a:solidFill>
                  <a:srgbClr val="0070C0"/>
                </a:solidFill>
                <a:prstDash val="solid"/>
              </a:ln>
            </c:spPr>
            <c:extLst>
              <c:ext xmlns:c16="http://schemas.microsoft.com/office/drawing/2014/chart" uri="{C3380CC4-5D6E-409C-BE32-E72D297353CC}">
                <c16:uniqueId val="{00000004-2542-47AF-838D-E327BB77941C}"/>
              </c:ext>
            </c:extLst>
          </c:dPt>
          <c:cat>
            <c:numRef>
              <c:f>Sheet1!$A$3:$A$63</c:f>
              <c:numCache>
                <c:formatCode>0</c:formatCode>
                <c:ptCount val="61"/>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numCache>
            </c:numRef>
          </c:cat>
          <c:val>
            <c:numRef>
              <c:f>Sheet1!$B$3:$B$63</c:f>
              <c:numCache>
                <c:formatCode>General</c:formatCode>
                <c:ptCount val="61"/>
                <c:pt idx="0">
                  <c:v>-25.161000000000001</c:v>
                </c:pt>
                <c:pt idx="1">
                  <c:v>3.242</c:v>
                </c:pt>
                <c:pt idx="2">
                  <c:v>-2.8420000000000001</c:v>
                </c:pt>
                <c:pt idx="3">
                  <c:v>-23.033000000000001</c:v>
                </c:pt>
                <c:pt idx="4">
                  <c:v>-23.373000000000001</c:v>
                </c:pt>
                <c:pt idx="5">
                  <c:v>-14.907999999999999</c:v>
                </c:pt>
                <c:pt idx="6">
                  <c:v>-6.1349999999999998</c:v>
                </c:pt>
                <c:pt idx="7">
                  <c:v>-53.241999999999997</c:v>
                </c:pt>
                <c:pt idx="8">
                  <c:v>-73.731999999999999</c:v>
                </c:pt>
                <c:pt idx="9">
                  <c:v>-53.658999999999999</c:v>
                </c:pt>
                <c:pt idx="10">
                  <c:v>-59.185000000000002</c:v>
                </c:pt>
                <c:pt idx="11">
                  <c:v>-40.725999999999999</c:v>
                </c:pt>
                <c:pt idx="12">
                  <c:v>-73.83</c:v>
                </c:pt>
                <c:pt idx="13">
                  <c:v>-78.968000000000004</c:v>
                </c:pt>
                <c:pt idx="14">
                  <c:v>-127.977</c:v>
                </c:pt>
                <c:pt idx="15">
                  <c:v>-207.80199999999999</c:v>
                </c:pt>
                <c:pt idx="16">
                  <c:v>-185.36699999999999</c:v>
                </c:pt>
                <c:pt idx="17">
                  <c:v>-212.30799999999999</c:v>
                </c:pt>
                <c:pt idx="18">
                  <c:v>-221.227</c:v>
                </c:pt>
                <c:pt idx="19">
                  <c:v>-149.72999999999999</c:v>
                </c:pt>
                <c:pt idx="20">
                  <c:v>-155.178</c:v>
                </c:pt>
                <c:pt idx="21">
                  <c:v>-152.63900000000001</c:v>
                </c:pt>
                <c:pt idx="22">
                  <c:v>-221.036</c:v>
                </c:pt>
                <c:pt idx="23">
                  <c:v>-269.238</c:v>
                </c:pt>
                <c:pt idx="24">
                  <c:v>-290.32100000000003</c:v>
                </c:pt>
                <c:pt idx="25">
                  <c:v>-255.05099999999999</c:v>
                </c:pt>
                <c:pt idx="26">
                  <c:v>-203.18600000000001</c:v>
                </c:pt>
                <c:pt idx="27">
                  <c:v>-163.952</c:v>
                </c:pt>
                <c:pt idx="28">
                  <c:v>-107.431</c:v>
                </c:pt>
                <c:pt idx="29">
                  <c:v>-21.884</c:v>
                </c:pt>
                <c:pt idx="30">
                  <c:v>69.27</c:v>
                </c:pt>
                <c:pt idx="31">
                  <c:v>125.61</c:v>
                </c:pt>
                <c:pt idx="32">
                  <c:v>236.24100000000001</c:v>
                </c:pt>
                <c:pt idx="33">
                  <c:v>128.23599999999999</c:v>
                </c:pt>
                <c:pt idx="34">
                  <c:v>-157.75800000000001</c:v>
                </c:pt>
                <c:pt idx="35">
                  <c:v>-377.58499999999998</c:v>
                </c:pt>
                <c:pt idx="36">
                  <c:v>-412.72699999999998</c:v>
                </c:pt>
                <c:pt idx="37">
                  <c:v>-318.346</c:v>
                </c:pt>
                <c:pt idx="38">
                  <c:v>-248.18100000000001</c:v>
                </c:pt>
                <c:pt idx="39">
                  <c:v>-160.70099999999999</c:v>
                </c:pt>
                <c:pt idx="40">
                  <c:v>-458.553</c:v>
                </c:pt>
                <c:pt idx="41">
                  <c:v>-1412.6880000000001</c:v>
                </c:pt>
                <c:pt idx="42">
                  <c:v>-1294.373</c:v>
                </c:pt>
                <c:pt idx="43">
                  <c:v>-1299.5989999999999</c:v>
                </c:pt>
                <c:pt idx="44">
                  <c:v>-1086.9549999999999</c:v>
                </c:pt>
                <c:pt idx="45">
                  <c:v>-679.54200000000003</c:v>
                </c:pt>
                <c:pt idx="46">
                  <c:v>-484.6</c:v>
                </c:pt>
                <c:pt idx="47">
                  <c:v>-438.49599999999998</c:v>
                </c:pt>
                <c:pt idx="48">
                  <c:v>-584.65099999999995</c:v>
                </c:pt>
                <c:pt idx="49">
                  <c:v>-665.37199999999996</c:v>
                </c:pt>
              </c:numCache>
            </c:numRef>
          </c:val>
          <c:smooth val="0"/>
          <c:extLst>
            <c:ext xmlns:c16="http://schemas.microsoft.com/office/drawing/2014/chart" uri="{C3380CC4-5D6E-409C-BE32-E72D297353CC}">
              <c16:uniqueId val="{00000005-2542-47AF-838D-E327BB77941C}"/>
            </c:ext>
          </c:extLst>
        </c:ser>
        <c:ser>
          <c:idx val="2"/>
          <c:order val="2"/>
          <c:tx>
            <c:strRef>
              <c:f>Sheet1!$D$2</c:f>
              <c:strCache>
                <c:ptCount val="1"/>
                <c:pt idx="0">
                  <c:v>deficit proj.</c:v>
                </c:pt>
              </c:strCache>
            </c:strRef>
          </c:tx>
          <c:spPr>
            <a:ln w="63500">
              <a:solidFill>
                <a:schemeClr val="accent5">
                  <a:lumMod val="75000"/>
                </a:schemeClr>
              </a:solidFill>
              <a:prstDash val="sysDot"/>
            </a:ln>
          </c:spPr>
          <c:marker>
            <c:symbol val="none"/>
          </c:marker>
          <c:cat>
            <c:numRef>
              <c:f>Sheet1!$A$3:$A$63</c:f>
              <c:numCache>
                <c:formatCode>0</c:formatCode>
                <c:ptCount val="61"/>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numCache>
            </c:numRef>
          </c:cat>
          <c:val>
            <c:numRef>
              <c:f>Sheet1!$D$3:$D$63</c:f>
              <c:numCache>
                <c:formatCode>General</c:formatCode>
                <c:ptCount val="61"/>
                <c:pt idx="49">
                  <c:v>-665.37199999999996</c:v>
                </c:pt>
                <c:pt idx="50">
                  <c:v>-804.23099999999999</c:v>
                </c:pt>
                <c:pt idx="51">
                  <c:v>-980.63400000000001</c:v>
                </c:pt>
                <c:pt idx="52">
                  <c:v>-1007.6559999999999</c:v>
                </c:pt>
                <c:pt idx="53">
                  <c:v>-1122.6690000000001</c:v>
                </c:pt>
                <c:pt idx="54">
                  <c:v>-1276.105</c:v>
                </c:pt>
                <c:pt idx="55">
                  <c:v>-1272.539</c:v>
                </c:pt>
                <c:pt idx="56">
                  <c:v>-1243.7529999999999</c:v>
                </c:pt>
                <c:pt idx="57">
                  <c:v>-1352.3</c:v>
                </c:pt>
                <c:pt idx="58">
                  <c:v>-1320.3989999999999</c:v>
                </c:pt>
                <c:pt idx="59">
                  <c:v>-1315.84</c:v>
                </c:pt>
                <c:pt idx="60">
                  <c:v>-1526.0519999999999</c:v>
                </c:pt>
              </c:numCache>
            </c:numRef>
          </c:val>
          <c:smooth val="0"/>
          <c:extLst>
            <c:ext xmlns:c16="http://schemas.microsoft.com/office/drawing/2014/chart" uri="{C3380CC4-5D6E-409C-BE32-E72D297353CC}">
              <c16:uniqueId val="{00000004-0AA3-41DF-B14F-544ADFF11226}"/>
            </c:ext>
          </c:extLst>
        </c:ser>
        <c:dLbls>
          <c:showLegendKey val="0"/>
          <c:showVal val="0"/>
          <c:showCatName val="0"/>
          <c:showSerName val="0"/>
          <c:showPercent val="0"/>
          <c:showBubbleSize val="0"/>
        </c:dLbls>
        <c:marker val="1"/>
        <c:smooth val="0"/>
        <c:axId val="87013248"/>
        <c:axId val="87014784"/>
      </c:lineChart>
      <c:lineChart>
        <c:grouping val="standard"/>
        <c:varyColors val="0"/>
        <c:ser>
          <c:idx val="1"/>
          <c:order val="1"/>
          <c:tx>
            <c:strRef>
              <c:f>Sheet1!$C$2</c:f>
              <c:strCache>
                <c:ptCount val="1"/>
                <c:pt idx="0">
                  <c:v>U.S. Debt</c:v>
                </c:pt>
              </c:strCache>
            </c:strRef>
          </c:tx>
          <c:spPr>
            <a:ln w="76200">
              <a:solidFill>
                <a:srgbClr val="FF0000"/>
              </a:solidFill>
            </a:ln>
          </c:spPr>
          <c:marker>
            <c:symbol val="none"/>
          </c:marker>
          <c:cat>
            <c:numRef>
              <c:f>Sheet1!$A$3:$A$63</c:f>
              <c:numCache>
                <c:formatCode>0</c:formatCode>
                <c:ptCount val="61"/>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numCache>
            </c:numRef>
          </c:cat>
          <c:val>
            <c:numRef>
              <c:f>Sheet1!$C$3:$C$63</c:f>
              <c:numCache>
                <c:formatCode>General</c:formatCode>
                <c:ptCount val="61"/>
                <c:pt idx="0">
                  <c:v>0.289545</c:v>
                </c:pt>
                <c:pt idx="1">
                  <c:v>0.27810800000000002</c:v>
                </c:pt>
                <c:pt idx="2">
                  <c:v>0.28319800000000001</c:v>
                </c:pt>
                <c:pt idx="3">
                  <c:v>0.303037</c:v>
                </c:pt>
                <c:pt idx="4">
                  <c:v>0.32237700000000002</c:v>
                </c:pt>
                <c:pt idx="5">
                  <c:v>0.34091000000000005</c:v>
                </c:pt>
                <c:pt idx="6">
                  <c:v>0.34369900000000003</c:v>
                </c:pt>
                <c:pt idx="7">
                  <c:v>0.3947</c:v>
                </c:pt>
                <c:pt idx="8">
                  <c:v>0.477404</c:v>
                </c:pt>
                <c:pt idx="9">
                  <c:v>0.54910400000000004</c:v>
                </c:pt>
                <c:pt idx="10">
                  <c:v>0.60712599999999994</c:v>
                </c:pt>
                <c:pt idx="11">
                  <c:v>0.64030600000000004</c:v>
                </c:pt>
                <c:pt idx="12">
                  <c:v>0.71192299999999997</c:v>
                </c:pt>
                <c:pt idx="13">
                  <c:v>0.78940999999999995</c:v>
                </c:pt>
                <c:pt idx="14">
                  <c:v>0.92457500000000004</c:v>
                </c:pt>
                <c:pt idx="15">
                  <c:v>1.1372679999999999</c:v>
                </c:pt>
                <c:pt idx="16">
                  <c:v>1.306975</c:v>
                </c:pt>
                <c:pt idx="17">
                  <c:v>1.50726</c:v>
                </c:pt>
                <c:pt idx="18">
                  <c:v>1.740623</c:v>
                </c:pt>
                <c:pt idx="19">
                  <c:v>1.889753</c:v>
                </c:pt>
                <c:pt idx="20">
                  <c:v>2.0516160000000001</c:v>
                </c:pt>
                <c:pt idx="21">
                  <c:v>2.1907160000000001</c:v>
                </c:pt>
                <c:pt idx="22">
                  <c:v>2.4115579999999999</c:v>
                </c:pt>
                <c:pt idx="23">
                  <c:v>2.6889989999999999</c:v>
                </c:pt>
                <c:pt idx="24">
                  <c:v>2.9997370000000001</c:v>
                </c:pt>
                <c:pt idx="25">
                  <c:v>3.2483960000000001</c:v>
                </c:pt>
                <c:pt idx="26">
                  <c:v>3.433065</c:v>
                </c:pt>
                <c:pt idx="27">
                  <c:v>3.6043780000000001</c:v>
                </c:pt>
                <c:pt idx="28">
                  <c:v>3.734073</c:v>
                </c:pt>
                <c:pt idx="29">
                  <c:v>3.7723439999999999</c:v>
                </c:pt>
                <c:pt idx="30">
                  <c:v>3.7210990000000002</c:v>
                </c:pt>
                <c:pt idx="31">
                  <c:v>3.6323629999999998</c:v>
                </c:pt>
                <c:pt idx="32">
                  <c:v>3.4098040000000003</c:v>
                </c:pt>
                <c:pt idx="33">
                  <c:v>3.3196149999999998</c:v>
                </c:pt>
                <c:pt idx="34">
                  <c:v>3.5404270000000002</c:v>
                </c:pt>
                <c:pt idx="35">
                  <c:v>3.913443</c:v>
                </c:pt>
                <c:pt idx="36">
                  <c:v>4.2955439999999996</c:v>
                </c:pt>
                <c:pt idx="37">
                  <c:v>4.5922120000000008</c:v>
                </c:pt>
                <c:pt idx="38">
                  <c:v>4.8289719999999994</c:v>
                </c:pt>
                <c:pt idx="39">
                  <c:v>5.0351289999999995</c:v>
                </c:pt>
                <c:pt idx="40">
                  <c:v>5.8030499999999998</c:v>
                </c:pt>
                <c:pt idx="41">
                  <c:v>7.5447070000000007</c:v>
                </c:pt>
                <c:pt idx="42">
                  <c:v>9.0188819999999996</c:v>
                </c:pt>
                <c:pt idx="43">
                  <c:v>10.128187</c:v>
                </c:pt>
                <c:pt idx="44">
                  <c:v>11.281131</c:v>
                </c:pt>
                <c:pt idx="45">
                  <c:v>11.982713</c:v>
                </c:pt>
                <c:pt idx="46">
                  <c:v>12.779898999999999</c:v>
                </c:pt>
                <c:pt idx="47">
                  <c:v>13.116691999999999</c:v>
                </c:pt>
                <c:pt idx="48">
                  <c:v>14.167624</c:v>
                </c:pt>
                <c:pt idx="49">
                  <c:v>14.66545</c:v>
                </c:pt>
              </c:numCache>
            </c:numRef>
          </c:val>
          <c:smooth val="0"/>
          <c:extLst>
            <c:ext xmlns:c16="http://schemas.microsoft.com/office/drawing/2014/chart" uri="{C3380CC4-5D6E-409C-BE32-E72D297353CC}">
              <c16:uniqueId val="{00000000-2542-47AF-838D-E327BB77941C}"/>
            </c:ext>
          </c:extLst>
        </c:ser>
        <c:ser>
          <c:idx val="3"/>
          <c:order val="3"/>
          <c:tx>
            <c:strRef>
              <c:f>Sheet1!$E$2</c:f>
              <c:strCache>
                <c:ptCount val="1"/>
                <c:pt idx="0">
                  <c:v>debt proj.</c:v>
                </c:pt>
              </c:strCache>
            </c:strRef>
          </c:tx>
          <c:spPr>
            <a:ln w="63500">
              <a:solidFill>
                <a:srgbClr val="FF0000"/>
              </a:solidFill>
              <a:prstDash val="sysDot"/>
            </a:ln>
          </c:spPr>
          <c:marker>
            <c:symbol val="none"/>
          </c:marker>
          <c:cat>
            <c:numRef>
              <c:f>Sheet1!$A$3:$A$63</c:f>
              <c:numCache>
                <c:formatCode>0</c:formatCode>
                <c:ptCount val="61"/>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numCache>
            </c:numRef>
          </c:cat>
          <c:val>
            <c:numRef>
              <c:f>Sheet1!$E$3:$E$63</c:f>
              <c:numCache>
                <c:formatCode>General</c:formatCode>
                <c:ptCount val="61"/>
                <c:pt idx="49">
                  <c:v>14.66545</c:v>
                </c:pt>
                <c:pt idx="50">
                  <c:v>15.687785</c:v>
                </c:pt>
                <c:pt idx="51">
                  <c:v>16.762061000000003</c:v>
                </c:pt>
                <c:pt idx="52">
                  <c:v>17.827442999999999</c:v>
                </c:pt>
                <c:pt idx="53">
                  <c:v>18.998104999999999</c:v>
                </c:pt>
                <c:pt idx="54">
                  <c:v>20.319445999999999</c:v>
                </c:pt>
                <c:pt idx="55">
                  <c:v>21.638068000000001</c:v>
                </c:pt>
                <c:pt idx="56">
                  <c:v>22.932162999999999</c:v>
                </c:pt>
                <c:pt idx="57">
                  <c:v>24.338467000000001</c:v>
                </c:pt>
                <c:pt idx="58">
                  <c:v>25.714526000000003</c:v>
                </c:pt>
                <c:pt idx="59">
                  <c:v>27.087198000000001</c:v>
                </c:pt>
                <c:pt idx="60">
                  <c:v>28.670899000000002</c:v>
                </c:pt>
              </c:numCache>
            </c:numRef>
          </c:val>
          <c:smooth val="0"/>
          <c:extLst>
            <c:ext xmlns:c16="http://schemas.microsoft.com/office/drawing/2014/chart" uri="{C3380CC4-5D6E-409C-BE32-E72D297353CC}">
              <c16:uniqueId val="{00000005-0AA3-41DF-B14F-544ADFF11226}"/>
            </c:ext>
          </c:extLst>
        </c:ser>
        <c:dLbls>
          <c:showLegendKey val="0"/>
          <c:showVal val="0"/>
          <c:showCatName val="0"/>
          <c:showSerName val="0"/>
          <c:showPercent val="0"/>
          <c:showBubbleSize val="0"/>
        </c:dLbls>
        <c:marker val="1"/>
        <c:smooth val="0"/>
        <c:axId val="328884568"/>
        <c:axId val="328892440"/>
      </c:lineChart>
      <c:catAx>
        <c:axId val="87013248"/>
        <c:scaling>
          <c:orientation val="minMax"/>
        </c:scaling>
        <c:delete val="0"/>
        <c:axPos val="b"/>
        <c:numFmt formatCode="General" sourceLinked="0"/>
        <c:majorTickMark val="none"/>
        <c:minorTickMark val="none"/>
        <c:tickLblPos val="low"/>
        <c:spPr>
          <a:ln w="12700">
            <a:solidFill>
              <a:schemeClr val="tx1"/>
            </a:solidFill>
          </a:ln>
        </c:spPr>
        <c:txPr>
          <a:bodyPr rot="-2520000"/>
          <a:lstStyle/>
          <a:p>
            <a:pPr>
              <a:defRPr sz="1400" b="1"/>
            </a:pPr>
            <a:endParaRPr lang="en-US"/>
          </a:p>
        </c:txPr>
        <c:crossAx val="87014784"/>
        <c:crosses val="autoZero"/>
        <c:auto val="1"/>
        <c:lblAlgn val="ctr"/>
        <c:lblOffset val="100"/>
        <c:noMultiLvlLbl val="1"/>
      </c:catAx>
      <c:valAx>
        <c:axId val="87014784"/>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70C0"/>
                    </a:solidFill>
                    <a:latin typeface="+mn-lt"/>
                    <a:ea typeface="+mn-ea"/>
                    <a:cs typeface="+mn-cs"/>
                  </a:defRPr>
                </a:pPr>
                <a:r>
                  <a:rPr lang="en-US" sz="1800" b="1" i="0" baseline="0" dirty="0">
                    <a:solidFill>
                      <a:srgbClr val="0070C0"/>
                    </a:solidFill>
                    <a:effectLst/>
                  </a:rPr>
                  <a:t>U.S. Budget Deficit ($ billion)</a:t>
                </a:r>
              </a:p>
            </c:rich>
          </c:tx>
          <c:layout>
            <c:manualLayout>
              <c:xMode val="edge"/>
              <c:yMode val="edge"/>
              <c:x val="0"/>
              <c:y val="0.15383974062065772"/>
            </c:manualLayout>
          </c:layout>
          <c:overlay val="0"/>
        </c:title>
        <c:numFmt formatCode="&quot;$&quot;#,##0_);\(&quot;$&quot;#,##0\)" sourceLinked="0"/>
        <c:majorTickMark val="out"/>
        <c:minorTickMark val="none"/>
        <c:tickLblPos val="nextTo"/>
        <c:txPr>
          <a:bodyPr/>
          <a:lstStyle/>
          <a:p>
            <a:pPr>
              <a:defRPr sz="1600" b="1">
                <a:solidFill>
                  <a:srgbClr val="0070C0"/>
                </a:solidFill>
              </a:defRPr>
            </a:pPr>
            <a:endParaRPr lang="en-US"/>
          </a:p>
        </c:txPr>
        <c:crossAx val="87013248"/>
        <c:crosses val="autoZero"/>
        <c:crossBetween val="between"/>
        <c:majorUnit val="400"/>
      </c:valAx>
      <c:valAx>
        <c:axId val="328892440"/>
        <c:scaling>
          <c:orientation val="minMax"/>
        </c:scaling>
        <c:delete val="0"/>
        <c:axPos val="r"/>
        <c:title>
          <c:tx>
            <c:rich>
              <a:bodyPr rot="5400000" vert="horz"/>
              <a:lstStyle/>
              <a:p>
                <a:pPr>
                  <a:defRPr>
                    <a:solidFill>
                      <a:srgbClr val="FF0000"/>
                    </a:solidFill>
                  </a:defRPr>
                </a:pPr>
                <a:r>
                  <a:rPr lang="en-US" dirty="0">
                    <a:solidFill>
                      <a:srgbClr val="FF0000"/>
                    </a:solidFill>
                  </a:rPr>
                  <a:t>U.S.</a:t>
                </a:r>
                <a:r>
                  <a:rPr lang="en-US" baseline="0" dirty="0">
                    <a:solidFill>
                      <a:srgbClr val="FF0000"/>
                    </a:solidFill>
                  </a:rPr>
                  <a:t> Debt ($ trillions)</a:t>
                </a:r>
                <a:endParaRPr lang="en-US" dirty="0">
                  <a:solidFill>
                    <a:srgbClr val="FF0000"/>
                  </a:solidFill>
                </a:endParaRPr>
              </a:p>
            </c:rich>
          </c:tx>
          <c:layout>
            <c:manualLayout>
              <c:xMode val="edge"/>
              <c:yMode val="edge"/>
              <c:x val="0.95886858814619413"/>
              <c:y val="0.26500950968085518"/>
            </c:manualLayout>
          </c:layout>
          <c:overlay val="0"/>
        </c:title>
        <c:numFmt formatCode="&quot;$&quot;#,##0" sourceLinked="0"/>
        <c:majorTickMark val="out"/>
        <c:minorTickMark val="none"/>
        <c:tickLblPos val="nextTo"/>
        <c:txPr>
          <a:bodyPr/>
          <a:lstStyle/>
          <a:p>
            <a:pPr>
              <a:defRPr sz="1600" b="1">
                <a:solidFill>
                  <a:srgbClr val="FF0000"/>
                </a:solidFill>
              </a:defRPr>
            </a:pPr>
            <a:endParaRPr lang="en-US"/>
          </a:p>
        </c:txPr>
        <c:crossAx val="328884568"/>
        <c:crosses val="max"/>
        <c:crossBetween val="between"/>
      </c:valAx>
      <c:catAx>
        <c:axId val="328884568"/>
        <c:scaling>
          <c:orientation val="minMax"/>
        </c:scaling>
        <c:delete val="1"/>
        <c:axPos val="b"/>
        <c:numFmt formatCode="0" sourceLinked="1"/>
        <c:majorTickMark val="out"/>
        <c:minorTickMark val="none"/>
        <c:tickLblPos val="nextTo"/>
        <c:crossAx val="328892440"/>
        <c:crosses val="autoZero"/>
        <c:auto val="1"/>
        <c:lblAlgn val="ctr"/>
        <c:lblOffset val="100"/>
        <c:noMultiLvlLbl val="0"/>
      </c:catAx>
      <c:spPr>
        <a:noFill/>
        <a:ln w="25400">
          <a:noFill/>
        </a:ln>
      </c:spPr>
    </c:plotArea>
    <c:legend>
      <c:legendPos val="r"/>
      <c:legendEntry>
        <c:idx val="1"/>
        <c:delete val="1"/>
      </c:legendEntry>
      <c:legendEntry>
        <c:idx val="3"/>
        <c:delete val="1"/>
      </c:legendEntry>
      <c:layout>
        <c:manualLayout>
          <c:xMode val="edge"/>
          <c:yMode val="edge"/>
          <c:x val="0.27402720982889073"/>
          <c:y val="1.0650842557723722E-4"/>
          <c:w val="0.48516887406315173"/>
          <c:h val="8.7390543573357668E-2"/>
        </c:manualLayout>
      </c:layout>
      <c:overlay val="0"/>
      <c:spPr>
        <a:solidFill>
          <a:schemeClr val="bg1">
            <a:lumMod val="95000"/>
          </a:schemeClr>
        </a:solidFill>
        <a:ln>
          <a:solidFill>
            <a:schemeClr val="accent1">
              <a:shade val="50000"/>
            </a:schemeClr>
          </a:solidFill>
        </a:ln>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18616254049326"/>
          <c:y val="0.12045590551181103"/>
          <c:w val="0.72897756023740279"/>
          <c:h val="0.70092467191601049"/>
        </c:manualLayout>
      </c:layout>
      <c:barChart>
        <c:barDir val="bar"/>
        <c:grouping val="stacked"/>
        <c:varyColors val="0"/>
        <c:ser>
          <c:idx val="0"/>
          <c:order val="0"/>
          <c:tx>
            <c:strRef>
              <c:f>Sheet1!$B$1</c:f>
              <c:strCache>
                <c:ptCount val="1"/>
                <c:pt idx="0">
                  <c:v>Ag</c:v>
                </c:pt>
              </c:strCache>
            </c:strRef>
          </c:tx>
          <c:invertIfNegative val="0"/>
          <c:cat>
            <c:strRef>
              <c:f>Sheet1!$A$2:$A$7</c:f>
              <c:strCache>
                <c:ptCount val="6"/>
                <c:pt idx="0">
                  <c:v>Turkey 232</c:v>
                </c:pt>
                <c:pt idx="1">
                  <c:v>India 232</c:v>
                </c:pt>
                <c:pt idx="2">
                  <c:v>EU 232</c:v>
                </c:pt>
                <c:pt idx="3">
                  <c:v>China 232</c:v>
                </c:pt>
                <c:pt idx="4">
                  <c:v>Canada 232</c:v>
                </c:pt>
                <c:pt idx="5">
                  <c:v>Mexico 232</c:v>
                </c:pt>
              </c:strCache>
            </c:strRef>
          </c:cat>
          <c:val>
            <c:numRef>
              <c:f>Sheet1!$B$2:$B$7</c:f>
              <c:numCache>
                <c:formatCode>_(* #,##0_);_(* \(#,##0\);_(* "-"??_);_(@_)</c:formatCode>
                <c:ptCount val="6"/>
                <c:pt idx="0">
                  <c:v>299736880</c:v>
                </c:pt>
                <c:pt idx="1">
                  <c:v>823432604</c:v>
                </c:pt>
                <c:pt idx="2">
                  <c:v>1110621174</c:v>
                </c:pt>
                <c:pt idx="3" formatCode="&quot;$&quot;#,##0">
                  <c:v>2021176431</c:v>
                </c:pt>
                <c:pt idx="4">
                  <c:v>2396697540</c:v>
                </c:pt>
                <c:pt idx="5">
                  <c:v>2624930384</c:v>
                </c:pt>
              </c:numCache>
            </c:numRef>
          </c:val>
          <c:extLst>
            <c:ext xmlns:c16="http://schemas.microsoft.com/office/drawing/2014/chart" uri="{C3380CC4-5D6E-409C-BE32-E72D297353CC}">
              <c16:uniqueId val="{00000000-7750-4C0A-89C1-2D3A9D87958B}"/>
            </c:ext>
          </c:extLst>
        </c:ser>
        <c:ser>
          <c:idx val="1"/>
          <c:order val="1"/>
          <c:tx>
            <c:strRef>
              <c:f>Sheet1!$C$1</c:f>
              <c:strCache>
                <c:ptCount val="1"/>
                <c:pt idx="0">
                  <c:v>Non-Ag</c:v>
                </c:pt>
              </c:strCache>
            </c:strRef>
          </c:tx>
          <c:invertIfNegative val="0"/>
          <c:cat>
            <c:strRef>
              <c:f>Sheet1!$A$2:$A$7</c:f>
              <c:strCache>
                <c:ptCount val="6"/>
                <c:pt idx="0">
                  <c:v>Turkey 232</c:v>
                </c:pt>
                <c:pt idx="1">
                  <c:v>India 232</c:v>
                </c:pt>
                <c:pt idx="2">
                  <c:v>EU 232</c:v>
                </c:pt>
                <c:pt idx="3">
                  <c:v>China 232</c:v>
                </c:pt>
                <c:pt idx="4">
                  <c:v>Canada 232</c:v>
                </c:pt>
                <c:pt idx="5">
                  <c:v>Mexico 232</c:v>
                </c:pt>
              </c:strCache>
            </c:strRef>
          </c:cat>
          <c:val>
            <c:numRef>
              <c:f>Sheet1!$C$2:$C$7</c:f>
              <c:numCache>
                <c:formatCode>_(* #,##0_);_(* \(#,##0\);_(* "-"??_);_(@_)</c:formatCode>
                <c:ptCount val="6"/>
                <c:pt idx="0">
                  <c:v>1488182671</c:v>
                </c:pt>
                <c:pt idx="1">
                  <c:v>571999599</c:v>
                </c:pt>
                <c:pt idx="2">
                  <c:v>5393810872</c:v>
                </c:pt>
                <c:pt idx="3">
                  <c:v>947578166</c:v>
                </c:pt>
                <c:pt idx="4">
                  <c:v>10351267644</c:v>
                </c:pt>
                <c:pt idx="5">
                  <c:v>1021178483</c:v>
                </c:pt>
              </c:numCache>
            </c:numRef>
          </c:val>
          <c:extLst>
            <c:ext xmlns:c16="http://schemas.microsoft.com/office/drawing/2014/chart" uri="{C3380CC4-5D6E-409C-BE32-E72D297353CC}">
              <c16:uniqueId val="{00000001-7750-4C0A-89C1-2D3A9D87958B}"/>
            </c:ext>
          </c:extLst>
        </c:ser>
        <c:ser>
          <c:idx val="2"/>
          <c:order val="2"/>
          <c:tx>
            <c:strRef>
              <c:f>Sheet1!$D$1</c:f>
              <c:strCache>
                <c:ptCount val="1"/>
                <c:pt idx="0">
                  <c:v>%</c:v>
                </c:pt>
              </c:strCache>
            </c:strRef>
          </c:tx>
          <c:spPr>
            <a:ln w="28575">
              <a:solidFill>
                <a:schemeClr val="accent2"/>
              </a:solidFill>
            </a:ln>
          </c:spPr>
          <c:invertIfNegative val="0"/>
          <c:dLbls>
            <c:dLbl>
              <c:idx val="0"/>
              <c:layout>
                <c:manualLayout>
                  <c:x val="4.9549431321084865E-2"/>
                  <c:y val="-6.363517060367454E-3"/>
                </c:manualLayout>
              </c:layout>
              <c:tx>
                <c:rich>
                  <a:bodyPr/>
                  <a:lstStyle/>
                  <a:p>
                    <a:r>
                      <a:rPr lang="en-US" sz="1600" b="1" dirty="0">
                        <a:solidFill>
                          <a:schemeClr val="accent1"/>
                        </a:solidFill>
                      </a:rPr>
                      <a:t>17%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50-4C0A-89C1-2D3A9D87958B}"/>
                </c:ext>
              </c:extLst>
            </c:dLbl>
            <c:dLbl>
              <c:idx val="1"/>
              <c:layout>
                <c:manualLayout>
                  <c:x val="5.1050932822586367E-2"/>
                  <c:y val="1.0303149606299213E-2"/>
                </c:manualLayout>
              </c:layout>
              <c:tx>
                <c:rich>
                  <a:bodyPr/>
                  <a:lstStyle/>
                  <a:p>
                    <a:r>
                      <a:rPr lang="en-US" sz="1600" b="1" dirty="0">
                        <a:solidFill>
                          <a:schemeClr val="accent1"/>
                        </a:solidFill>
                      </a:rPr>
                      <a:t>59%</a:t>
                    </a:r>
                    <a:r>
                      <a:rPr lang="en-US" sz="1600" b="1" baseline="0" dirty="0">
                        <a:solidFill>
                          <a:schemeClr val="accent1"/>
                        </a:solidFill>
                      </a:rPr>
                      <a:t>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50-4C0A-89C1-2D3A9D87958B}"/>
                </c:ext>
              </c:extLst>
            </c:dLbl>
            <c:dLbl>
              <c:idx val="2"/>
              <c:layout>
                <c:manualLayout>
                  <c:x val="4.4078028382045463E-2"/>
                  <c:y val="-4.4232628816134826E-3"/>
                </c:manualLayout>
              </c:layout>
              <c:tx>
                <c:rich>
                  <a:bodyPr/>
                  <a:lstStyle/>
                  <a:p>
                    <a:r>
                      <a:rPr lang="en-US" sz="1600" b="1" dirty="0">
                        <a:solidFill>
                          <a:schemeClr val="accent1"/>
                        </a:solidFill>
                      </a:rPr>
                      <a:t>17%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50-4C0A-89C1-2D3A9D87958B}"/>
                </c:ext>
              </c:extLst>
            </c:dLbl>
            <c:dLbl>
              <c:idx val="3"/>
              <c:layout>
                <c:manualLayout>
                  <c:x val="4.733551314560256E-2"/>
                  <c:y val="5.348114380439287E-3"/>
                </c:manualLayout>
              </c:layout>
              <c:tx>
                <c:rich>
                  <a:bodyPr/>
                  <a:lstStyle/>
                  <a:p>
                    <a:r>
                      <a:rPr lang="en-US" sz="1600" b="1" dirty="0">
                        <a:solidFill>
                          <a:schemeClr val="accent1"/>
                        </a:solidFill>
                      </a:rPr>
                      <a:t>68%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50-4C0A-89C1-2D3A9D87958B}"/>
                </c:ext>
              </c:extLst>
            </c:dLbl>
            <c:dLbl>
              <c:idx val="4"/>
              <c:layout>
                <c:manualLayout>
                  <c:x val="5.9138823863233422E-2"/>
                  <c:y val="-6.0603674540679359E-4"/>
                </c:manualLayout>
              </c:layout>
              <c:tx>
                <c:rich>
                  <a:bodyPr/>
                  <a:lstStyle/>
                  <a:p>
                    <a:r>
                      <a:rPr lang="en-US" sz="1600" b="1" dirty="0">
                        <a:solidFill>
                          <a:schemeClr val="accent1"/>
                        </a:solidFill>
                      </a:rPr>
                      <a:t>19%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50-4C0A-89C1-2D3A9D87958B}"/>
                </c:ext>
              </c:extLst>
            </c:dLbl>
            <c:dLbl>
              <c:idx val="5"/>
              <c:layout>
                <c:manualLayout>
                  <c:x val="3.9598847813514838E-2"/>
                  <c:y val="-5.1514942211170972E-3"/>
                </c:manualLayout>
              </c:layout>
              <c:tx>
                <c:rich>
                  <a:bodyPr/>
                  <a:lstStyle/>
                  <a:p>
                    <a:r>
                      <a:rPr lang="en-US" sz="1600" b="1" dirty="0">
                        <a:solidFill>
                          <a:schemeClr val="accent1"/>
                        </a:solidFill>
                      </a:rPr>
                      <a:t>72% Ag</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50-4C0A-89C1-2D3A9D87958B}"/>
                </c:ext>
              </c:extLst>
            </c:dLbl>
            <c:spPr>
              <a:noFill/>
              <a:ln>
                <a:noFill/>
              </a:ln>
              <a:effectLst/>
            </c:spPr>
            <c:txPr>
              <a:bodyPr/>
              <a:lstStyle/>
              <a:p>
                <a:pPr>
                  <a:defRPr sz="16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Turkey 232</c:v>
                </c:pt>
                <c:pt idx="1">
                  <c:v>India 232</c:v>
                </c:pt>
                <c:pt idx="2">
                  <c:v>EU 232</c:v>
                </c:pt>
                <c:pt idx="3">
                  <c:v>China 232</c:v>
                </c:pt>
                <c:pt idx="4">
                  <c:v>Canada 232</c:v>
                </c:pt>
                <c:pt idx="5">
                  <c:v>Mexico 232</c:v>
                </c:pt>
              </c:strCache>
            </c:strRef>
          </c:cat>
          <c:val>
            <c:numRef>
              <c:f>Sheet1!$D$2:$D$7</c:f>
              <c:numCache>
                <c:formatCode>0%</c:formatCode>
                <c:ptCount val="6"/>
                <c:pt idx="0">
                  <c:v>0.16764561908412176</c:v>
                </c:pt>
                <c:pt idx="1">
                  <c:v>0.59009144423478666</c:v>
                </c:pt>
                <c:pt idx="2">
                  <c:v>0.17074837067180884</c:v>
                </c:pt>
                <c:pt idx="3">
                  <c:v>0.68081626990740451</c:v>
                </c:pt>
                <c:pt idx="4">
                  <c:v>0.18800628221107007</c:v>
                </c:pt>
                <c:pt idx="5">
                  <c:v>0.71992649691773447</c:v>
                </c:pt>
              </c:numCache>
            </c:numRef>
          </c:val>
          <c:extLst>
            <c:ext xmlns:c16="http://schemas.microsoft.com/office/drawing/2014/chart" uri="{C3380CC4-5D6E-409C-BE32-E72D297353CC}">
              <c16:uniqueId val="{00000008-7750-4C0A-89C1-2D3A9D87958B}"/>
            </c:ext>
          </c:extLst>
        </c:ser>
        <c:dLbls>
          <c:showLegendKey val="0"/>
          <c:showVal val="0"/>
          <c:showCatName val="0"/>
          <c:showSerName val="0"/>
          <c:showPercent val="0"/>
          <c:showBubbleSize val="0"/>
        </c:dLbls>
        <c:gapWidth val="150"/>
        <c:overlap val="100"/>
        <c:axId val="63563648"/>
        <c:axId val="63565184"/>
      </c:barChart>
      <c:catAx>
        <c:axId val="63563648"/>
        <c:scaling>
          <c:orientation val="minMax"/>
        </c:scaling>
        <c:delete val="0"/>
        <c:axPos val="l"/>
        <c:numFmt formatCode="General" sourceLinked="0"/>
        <c:majorTickMark val="out"/>
        <c:minorTickMark val="none"/>
        <c:tickLblPos val="nextTo"/>
        <c:crossAx val="63565184"/>
        <c:crosses val="autoZero"/>
        <c:auto val="1"/>
        <c:lblAlgn val="ctr"/>
        <c:lblOffset val="100"/>
        <c:noMultiLvlLbl val="0"/>
      </c:catAx>
      <c:valAx>
        <c:axId val="63565184"/>
        <c:scaling>
          <c:orientation val="minMax"/>
        </c:scaling>
        <c:delete val="0"/>
        <c:axPos val="b"/>
        <c:majorGridlines/>
        <c:numFmt formatCode="&quot;$&quot;#,##0" sourceLinked="0"/>
        <c:majorTickMark val="out"/>
        <c:minorTickMark val="none"/>
        <c:tickLblPos val="nextTo"/>
        <c:txPr>
          <a:bodyPr/>
          <a:lstStyle/>
          <a:p>
            <a:pPr>
              <a:defRPr sz="1600" b="1"/>
            </a:pPr>
            <a:endParaRPr lang="en-US"/>
          </a:p>
        </c:txPr>
        <c:crossAx val="63563648"/>
        <c:crosses val="autoZero"/>
        <c:crossBetween val="between"/>
        <c:dispUnits>
          <c:builtInUnit val="billions"/>
          <c:dispUnitsLbl>
            <c:layout>
              <c:manualLayout>
                <c:xMode val="edge"/>
                <c:yMode val="edge"/>
                <c:x val="0.47620498451207105"/>
                <c:y val="0.87921968503937009"/>
              </c:manualLayout>
            </c:layout>
            <c:txPr>
              <a:bodyPr/>
              <a:lstStyle/>
              <a:p>
                <a:pPr>
                  <a:defRPr/>
                </a:pPr>
                <a:endParaRPr lang="en-US"/>
              </a:p>
            </c:txPr>
          </c:dispUnitsLbl>
        </c:dispUnits>
      </c:valAx>
      <c:spPr>
        <a:noFill/>
        <a:ln w="25400">
          <a:noFill/>
        </a:ln>
      </c:spPr>
    </c:plotArea>
    <c:legend>
      <c:legendPos val="r"/>
      <c:legendEntry>
        <c:idx val="2"/>
        <c:delete val="1"/>
      </c:legendEntry>
      <c:layout>
        <c:manualLayout>
          <c:xMode val="edge"/>
          <c:yMode val="edge"/>
          <c:x val="0.69383836024734191"/>
          <c:y val="0.42184348666942945"/>
          <c:w val="0.15654588727256549"/>
          <c:h val="0.26105792696965513"/>
        </c:manualLayout>
      </c:layout>
      <c:overlay val="0"/>
      <c:spPr>
        <a:solidFill>
          <a:schemeClr val="accent1">
            <a:lumMod val="20000"/>
            <a:lumOff val="80000"/>
          </a:schemeClr>
        </a:solidFill>
        <a:ln>
          <a:solidFill>
            <a:schemeClr val="tx2"/>
          </a:solidFill>
        </a:ln>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18616254049326"/>
          <c:y val="1.9243973236482102E-2"/>
          <c:w val="0.76115777194517353"/>
          <c:h val="0.48107611548556439"/>
        </c:manualLayout>
      </c:layout>
      <c:barChart>
        <c:barDir val="bar"/>
        <c:grouping val="stacked"/>
        <c:varyColors val="0"/>
        <c:ser>
          <c:idx val="0"/>
          <c:order val="0"/>
          <c:tx>
            <c:strRef>
              <c:f>Sheet1!$B$1</c:f>
              <c:strCache>
                <c:ptCount val="1"/>
                <c:pt idx="0">
                  <c:v>Ag</c:v>
                </c:pt>
              </c:strCache>
            </c:strRef>
          </c:tx>
          <c:invertIfNegative val="0"/>
          <c:dLbls>
            <c:dLbl>
              <c:idx val="0"/>
              <c:tx>
                <c:rich>
                  <a:bodyPr/>
                  <a:lstStyle/>
                  <a:p>
                    <a:fld id="{0E4861D7-AA3D-4C9C-8AC9-32EEB2DB8E1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D0-4DBC-BF1D-142D07280202}"/>
                </c:ext>
              </c:extLst>
            </c:dLbl>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China 301</c:v>
                </c:pt>
              </c:strCache>
            </c:strRef>
          </c:cat>
          <c:val>
            <c:numRef>
              <c:f>Sheet1!$B$2</c:f>
              <c:numCache>
                <c:formatCode>_(* #,##0_);_(* \(#,##0\);_(* "-"??_);_(@_)</c:formatCode>
                <c:ptCount val="1"/>
                <c:pt idx="0">
                  <c:v>22482165645</c:v>
                </c:pt>
              </c:numCache>
            </c:numRef>
          </c:val>
          <c:extLst>
            <c:ext xmlns:c16="http://schemas.microsoft.com/office/drawing/2014/chart" uri="{C3380CC4-5D6E-409C-BE32-E72D297353CC}">
              <c16:uniqueId val="{00000000-28BE-4015-9437-0927BC497413}"/>
            </c:ext>
          </c:extLst>
        </c:ser>
        <c:ser>
          <c:idx val="1"/>
          <c:order val="1"/>
          <c:tx>
            <c:strRef>
              <c:f>Sheet1!$C$1</c:f>
              <c:strCache>
                <c:ptCount val="1"/>
                <c:pt idx="0">
                  <c:v>Non-Ag</c:v>
                </c:pt>
              </c:strCache>
            </c:strRef>
          </c:tx>
          <c:invertIfNegative val="0"/>
          <c:dLbls>
            <c:dLbl>
              <c:idx val="0"/>
              <c:tx>
                <c:rich>
                  <a:bodyPr wrap="square" lIns="38100" tIns="19050" rIns="38100" bIns="19050" anchor="ctr">
                    <a:spAutoFit/>
                  </a:bodyPr>
                  <a:lstStyle/>
                  <a:p>
                    <a:pPr>
                      <a:defRPr/>
                    </a:pPr>
                    <a:fld id="{02ED373C-507B-45ED-8568-1A080EC0C313}" type="VALUE">
                      <a:rPr lang="en-US">
                        <a:solidFill>
                          <a:schemeClr val="bg1"/>
                        </a:solidFill>
                      </a:rPr>
                      <a:pPr>
                        <a:defRPr/>
                      </a:pPr>
                      <a:t>[VALUE]</a:t>
                    </a:fld>
                    <a:endParaRPr lang="en-US"/>
                  </a:p>
                </c:rich>
              </c:tx>
              <c:numFmt formatCode="&quot;$&quot;#,##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7D-43D4-AE23-ABC0E92D24B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China 301</c:v>
                </c:pt>
              </c:strCache>
            </c:strRef>
          </c:cat>
          <c:val>
            <c:numRef>
              <c:f>Sheet1!$C$2</c:f>
              <c:numCache>
                <c:formatCode>_(* #,##0_);_(* \(#,##0\);_(* "-"??_);_(@_)</c:formatCode>
                <c:ptCount val="1"/>
                <c:pt idx="0">
                  <c:v>79361484940</c:v>
                </c:pt>
              </c:numCache>
            </c:numRef>
          </c:val>
          <c:extLst>
            <c:ext xmlns:c16="http://schemas.microsoft.com/office/drawing/2014/chart" uri="{C3380CC4-5D6E-409C-BE32-E72D297353CC}">
              <c16:uniqueId val="{00000001-28BE-4015-9437-0927BC497413}"/>
            </c:ext>
          </c:extLst>
        </c:ser>
        <c:ser>
          <c:idx val="2"/>
          <c:order val="2"/>
          <c:tx>
            <c:strRef>
              <c:f>Sheet1!$D$1</c:f>
              <c:strCache>
                <c:ptCount val="1"/>
                <c:pt idx="0">
                  <c:v>%</c:v>
                </c:pt>
              </c:strCache>
            </c:strRef>
          </c:tx>
          <c:spPr>
            <a:ln>
              <a:solidFill>
                <a:schemeClr val="accent2"/>
              </a:solidFill>
            </a:ln>
          </c:spPr>
          <c:invertIfNegative val="0"/>
          <c:dLbls>
            <c:dLbl>
              <c:idx val="0"/>
              <c:layout>
                <c:manualLayout>
                  <c:x val="7.0429996926060029E-2"/>
                  <c:y val="-2.0833333333333332E-2"/>
                </c:manualLayout>
              </c:layout>
              <c:tx>
                <c:rich>
                  <a:bodyPr/>
                  <a:lstStyle/>
                  <a:p>
                    <a:r>
                      <a:rPr lang="en-US" sz="1600" b="1" dirty="0">
                        <a:solidFill>
                          <a:schemeClr val="accent1"/>
                        </a:solidFill>
                      </a:rPr>
                      <a:t>22% Ag</a:t>
                    </a:r>
                    <a:endParaRPr lang="en-US" sz="1400"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BE-4015-9437-0927BC497413}"/>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China 301</c:v>
                </c:pt>
              </c:strCache>
            </c:strRef>
          </c:cat>
          <c:val>
            <c:numRef>
              <c:f>Sheet1!$D$2</c:f>
              <c:numCache>
                <c:formatCode>0%</c:formatCode>
                <c:ptCount val="1"/>
                <c:pt idx="0">
                  <c:v>0.22075176523877746</c:v>
                </c:pt>
              </c:numCache>
            </c:numRef>
          </c:val>
          <c:extLst>
            <c:ext xmlns:c16="http://schemas.microsoft.com/office/drawing/2014/chart" uri="{C3380CC4-5D6E-409C-BE32-E72D297353CC}">
              <c16:uniqueId val="{00000003-28BE-4015-9437-0927BC497413}"/>
            </c:ext>
          </c:extLst>
        </c:ser>
        <c:dLbls>
          <c:showLegendKey val="0"/>
          <c:showVal val="0"/>
          <c:showCatName val="0"/>
          <c:showSerName val="0"/>
          <c:showPercent val="0"/>
          <c:showBubbleSize val="0"/>
        </c:dLbls>
        <c:gapWidth val="150"/>
        <c:overlap val="100"/>
        <c:axId val="63267584"/>
        <c:axId val="63269120"/>
      </c:barChart>
      <c:catAx>
        <c:axId val="63267584"/>
        <c:scaling>
          <c:orientation val="minMax"/>
        </c:scaling>
        <c:delete val="0"/>
        <c:axPos val="l"/>
        <c:numFmt formatCode="General" sourceLinked="0"/>
        <c:majorTickMark val="out"/>
        <c:minorTickMark val="none"/>
        <c:tickLblPos val="nextTo"/>
        <c:crossAx val="63269120"/>
        <c:crosses val="autoZero"/>
        <c:auto val="1"/>
        <c:lblAlgn val="ctr"/>
        <c:lblOffset val="100"/>
        <c:noMultiLvlLbl val="0"/>
      </c:catAx>
      <c:valAx>
        <c:axId val="63269120"/>
        <c:scaling>
          <c:orientation val="minMax"/>
          <c:max val="120000000000"/>
          <c:min val="0"/>
        </c:scaling>
        <c:delete val="0"/>
        <c:axPos val="b"/>
        <c:majorGridlines/>
        <c:numFmt formatCode="&quot;$&quot;#,##0" sourceLinked="0"/>
        <c:majorTickMark val="out"/>
        <c:minorTickMark val="none"/>
        <c:tickLblPos val="nextTo"/>
        <c:txPr>
          <a:bodyPr/>
          <a:lstStyle/>
          <a:p>
            <a:pPr>
              <a:defRPr sz="1600" b="1"/>
            </a:pPr>
            <a:endParaRPr lang="en-US"/>
          </a:p>
        </c:txPr>
        <c:crossAx val="63267584"/>
        <c:crosses val="autoZero"/>
        <c:crossBetween val="between"/>
        <c:majorUnit val="30000000000"/>
        <c:dispUnits>
          <c:builtInUnit val="billions"/>
          <c:dispUnitsLbl>
            <c:layout>
              <c:manualLayout>
                <c:xMode val="edge"/>
                <c:yMode val="edge"/>
                <c:x val="0.48318700787401564"/>
                <c:y val="0.73984333989501305"/>
              </c:manualLayout>
            </c:layout>
            <c:tx>
              <c:rich>
                <a:bodyPr/>
                <a:lstStyle/>
                <a:p>
                  <a:pPr>
                    <a:defRPr/>
                  </a:pPr>
                  <a:r>
                    <a:rPr lang="en-US" dirty="0"/>
                    <a:t>Billions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63508087130139E-2"/>
          <c:y val="3.9428820124815134E-2"/>
          <c:w val="0.85505664356058053"/>
          <c:h val="0.81285568275136832"/>
        </c:manualLayout>
      </c:layout>
      <c:lineChart>
        <c:grouping val="standard"/>
        <c:varyColors val="0"/>
        <c:ser>
          <c:idx val="0"/>
          <c:order val="0"/>
          <c:tx>
            <c:strRef>
              <c:f>Sheet1!$B$1</c:f>
              <c:strCache>
                <c:ptCount val="1"/>
                <c:pt idx="0">
                  <c:v>USA</c:v>
                </c:pt>
              </c:strCache>
            </c:strRef>
          </c:tx>
          <c:spPr>
            <a:ln w="38100" cap="rnd">
              <a:solidFill>
                <a:schemeClr val="tx2"/>
              </a:solidFill>
              <a:round/>
            </a:ln>
            <a:effectLst/>
          </c:spPr>
          <c:marker>
            <c:symbol val="none"/>
          </c:marker>
          <c:dPt>
            <c:idx val="281"/>
            <c:marker>
              <c:symbol val="diamond"/>
              <c:size val="12"/>
              <c:spPr>
                <a:solidFill>
                  <a:srgbClr val="FF0000"/>
                </a:solidFill>
                <a:ln w="9525">
                  <a:solidFill>
                    <a:schemeClr val="accent1"/>
                  </a:solidFill>
                </a:ln>
                <a:effectLst/>
              </c:spPr>
            </c:marker>
            <c:bubble3D val="0"/>
            <c:extLst>
              <c:ext xmlns:c16="http://schemas.microsoft.com/office/drawing/2014/chart" uri="{C3380CC4-5D6E-409C-BE32-E72D297353CC}">
                <c16:uniqueId val="{00000004-D57D-48A5-A4DB-33C9A589A32D}"/>
              </c:ext>
            </c:extLst>
          </c:dPt>
          <c:dPt>
            <c:idx val="315"/>
            <c:marker>
              <c:symbol val="circle"/>
              <c:size val="8"/>
              <c:spPr>
                <a:solidFill>
                  <a:schemeClr val="accent6">
                    <a:lumMod val="75000"/>
                  </a:schemeClr>
                </a:solidFill>
                <a:ln w="9525">
                  <a:solidFill>
                    <a:schemeClr val="accent1"/>
                  </a:solidFill>
                </a:ln>
                <a:effectLst/>
              </c:spPr>
            </c:marker>
            <c:bubble3D val="0"/>
            <c:extLst>
              <c:ext xmlns:c16="http://schemas.microsoft.com/office/drawing/2014/chart" uri="{C3380CC4-5D6E-409C-BE32-E72D297353CC}">
                <c16:uniqueId val="{00000005-D57D-48A5-A4DB-33C9A589A32D}"/>
              </c:ext>
            </c:extLst>
          </c:dPt>
          <c:dLbls>
            <c:dLbl>
              <c:idx val="281"/>
              <c:layout>
                <c:manualLayout>
                  <c:x val="-4.8433048433048541E-2"/>
                  <c:y val="-9.503910073238792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D57D-48A5-A4DB-33C9A589A32D}"/>
                </c:ext>
              </c:extLst>
            </c:dLbl>
            <c:dLbl>
              <c:idx val="315"/>
              <c:layout>
                <c:manualLayout>
                  <c:x val="0"/>
                  <c:y val="-6.2525724166044738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D57D-48A5-A4DB-33C9A589A3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Sheet1!$A$2:$A$317</c:f>
              <c:numCache>
                <c:formatCode>d\-mmm\-yy</c:formatCode>
                <c:ptCount val="316"/>
                <c:pt idx="0">
                  <c:v>38817</c:v>
                </c:pt>
                <c:pt idx="1">
                  <c:v>38831</c:v>
                </c:pt>
                <c:pt idx="2">
                  <c:v>38845</c:v>
                </c:pt>
                <c:pt idx="3">
                  <c:v>38859</c:v>
                </c:pt>
                <c:pt idx="4">
                  <c:v>38880</c:v>
                </c:pt>
                <c:pt idx="5">
                  <c:v>38894</c:v>
                </c:pt>
                <c:pt idx="6">
                  <c:v>38908</c:v>
                </c:pt>
                <c:pt idx="7">
                  <c:v>38922</c:v>
                </c:pt>
                <c:pt idx="8">
                  <c:v>38943</c:v>
                </c:pt>
                <c:pt idx="9">
                  <c:v>38957</c:v>
                </c:pt>
                <c:pt idx="10">
                  <c:v>38971</c:v>
                </c:pt>
                <c:pt idx="11">
                  <c:v>38985</c:v>
                </c:pt>
                <c:pt idx="12">
                  <c:v>38999</c:v>
                </c:pt>
                <c:pt idx="13">
                  <c:v>39013</c:v>
                </c:pt>
                <c:pt idx="14">
                  <c:v>39034</c:v>
                </c:pt>
                <c:pt idx="15">
                  <c:v>39048</c:v>
                </c:pt>
                <c:pt idx="16">
                  <c:v>39062</c:v>
                </c:pt>
                <c:pt idx="17">
                  <c:v>39076</c:v>
                </c:pt>
                <c:pt idx="18">
                  <c:v>39090</c:v>
                </c:pt>
                <c:pt idx="19">
                  <c:v>39104</c:v>
                </c:pt>
                <c:pt idx="20">
                  <c:v>39125</c:v>
                </c:pt>
                <c:pt idx="21">
                  <c:v>39139</c:v>
                </c:pt>
                <c:pt idx="22">
                  <c:v>39153</c:v>
                </c:pt>
                <c:pt idx="23">
                  <c:v>39167</c:v>
                </c:pt>
                <c:pt idx="24">
                  <c:v>39181</c:v>
                </c:pt>
                <c:pt idx="25">
                  <c:v>39195</c:v>
                </c:pt>
                <c:pt idx="26">
                  <c:v>39216</c:v>
                </c:pt>
                <c:pt idx="27">
                  <c:v>39230</c:v>
                </c:pt>
                <c:pt idx="28">
                  <c:v>39244</c:v>
                </c:pt>
                <c:pt idx="29">
                  <c:v>39258</c:v>
                </c:pt>
                <c:pt idx="30">
                  <c:v>39272</c:v>
                </c:pt>
                <c:pt idx="31">
                  <c:v>39286</c:v>
                </c:pt>
                <c:pt idx="32">
                  <c:v>39307</c:v>
                </c:pt>
                <c:pt idx="33">
                  <c:v>39321</c:v>
                </c:pt>
                <c:pt idx="34">
                  <c:v>39335</c:v>
                </c:pt>
                <c:pt idx="35">
                  <c:v>39349</c:v>
                </c:pt>
                <c:pt idx="36">
                  <c:v>39363</c:v>
                </c:pt>
                <c:pt idx="37">
                  <c:v>39377</c:v>
                </c:pt>
                <c:pt idx="38">
                  <c:v>39398</c:v>
                </c:pt>
                <c:pt idx="39">
                  <c:v>39412</c:v>
                </c:pt>
                <c:pt idx="40">
                  <c:v>39426</c:v>
                </c:pt>
                <c:pt idx="41">
                  <c:v>39440</c:v>
                </c:pt>
                <c:pt idx="42">
                  <c:v>39461</c:v>
                </c:pt>
                <c:pt idx="43">
                  <c:v>39475</c:v>
                </c:pt>
                <c:pt idx="44">
                  <c:v>39489</c:v>
                </c:pt>
                <c:pt idx="45">
                  <c:v>39503</c:v>
                </c:pt>
                <c:pt idx="46">
                  <c:v>39517</c:v>
                </c:pt>
                <c:pt idx="47">
                  <c:v>39531</c:v>
                </c:pt>
                <c:pt idx="48">
                  <c:v>39552</c:v>
                </c:pt>
                <c:pt idx="49">
                  <c:v>39566</c:v>
                </c:pt>
                <c:pt idx="50">
                  <c:v>39580</c:v>
                </c:pt>
                <c:pt idx="51">
                  <c:v>39594</c:v>
                </c:pt>
                <c:pt idx="52">
                  <c:v>39608</c:v>
                </c:pt>
                <c:pt idx="53">
                  <c:v>39622</c:v>
                </c:pt>
                <c:pt idx="54">
                  <c:v>39643</c:v>
                </c:pt>
                <c:pt idx="55">
                  <c:v>39657</c:v>
                </c:pt>
                <c:pt idx="56">
                  <c:v>39671</c:v>
                </c:pt>
                <c:pt idx="57">
                  <c:v>39685</c:v>
                </c:pt>
                <c:pt idx="58">
                  <c:v>39699</c:v>
                </c:pt>
                <c:pt idx="59">
                  <c:v>39713</c:v>
                </c:pt>
                <c:pt idx="60">
                  <c:v>39734</c:v>
                </c:pt>
                <c:pt idx="61">
                  <c:v>39748</c:v>
                </c:pt>
                <c:pt idx="62">
                  <c:v>39762</c:v>
                </c:pt>
                <c:pt idx="63">
                  <c:v>39776</c:v>
                </c:pt>
                <c:pt idx="64">
                  <c:v>39790</c:v>
                </c:pt>
                <c:pt idx="65">
                  <c:v>39804</c:v>
                </c:pt>
                <c:pt idx="66">
                  <c:v>39825</c:v>
                </c:pt>
                <c:pt idx="67">
                  <c:v>39839</c:v>
                </c:pt>
                <c:pt idx="68">
                  <c:v>39853</c:v>
                </c:pt>
                <c:pt idx="69">
                  <c:v>39867</c:v>
                </c:pt>
                <c:pt idx="70">
                  <c:v>39881</c:v>
                </c:pt>
                <c:pt idx="71">
                  <c:v>39895</c:v>
                </c:pt>
                <c:pt idx="72">
                  <c:v>39916</c:v>
                </c:pt>
                <c:pt idx="73">
                  <c:v>39930</c:v>
                </c:pt>
                <c:pt idx="74">
                  <c:v>39944</c:v>
                </c:pt>
                <c:pt idx="75">
                  <c:v>39958</c:v>
                </c:pt>
                <c:pt idx="76">
                  <c:v>39972</c:v>
                </c:pt>
                <c:pt idx="77">
                  <c:v>39986</c:v>
                </c:pt>
                <c:pt idx="78">
                  <c:v>40007</c:v>
                </c:pt>
                <c:pt idx="79">
                  <c:v>40021</c:v>
                </c:pt>
                <c:pt idx="80">
                  <c:v>40035</c:v>
                </c:pt>
                <c:pt idx="81">
                  <c:v>40049</c:v>
                </c:pt>
                <c:pt idx="82">
                  <c:v>40070</c:v>
                </c:pt>
                <c:pt idx="83">
                  <c:v>40084</c:v>
                </c:pt>
                <c:pt idx="84">
                  <c:v>40098</c:v>
                </c:pt>
                <c:pt idx="85">
                  <c:v>40112</c:v>
                </c:pt>
                <c:pt idx="86">
                  <c:v>40126</c:v>
                </c:pt>
                <c:pt idx="87">
                  <c:v>40140</c:v>
                </c:pt>
                <c:pt idx="88">
                  <c:v>40161</c:v>
                </c:pt>
                <c:pt idx="89">
                  <c:v>40175</c:v>
                </c:pt>
                <c:pt idx="90">
                  <c:v>40189</c:v>
                </c:pt>
                <c:pt idx="91">
                  <c:v>40203</c:v>
                </c:pt>
                <c:pt idx="92">
                  <c:v>40217</c:v>
                </c:pt>
                <c:pt idx="93">
                  <c:v>40231</c:v>
                </c:pt>
                <c:pt idx="94">
                  <c:v>40245</c:v>
                </c:pt>
                <c:pt idx="95">
                  <c:v>40259</c:v>
                </c:pt>
                <c:pt idx="96">
                  <c:v>40280</c:v>
                </c:pt>
                <c:pt idx="97">
                  <c:v>40294</c:v>
                </c:pt>
                <c:pt idx="98">
                  <c:v>40308</c:v>
                </c:pt>
                <c:pt idx="99">
                  <c:v>40322</c:v>
                </c:pt>
                <c:pt idx="100">
                  <c:v>40343</c:v>
                </c:pt>
                <c:pt idx="101">
                  <c:v>40357</c:v>
                </c:pt>
                <c:pt idx="102">
                  <c:v>40371</c:v>
                </c:pt>
                <c:pt idx="103">
                  <c:v>40385</c:v>
                </c:pt>
                <c:pt idx="104">
                  <c:v>40399</c:v>
                </c:pt>
                <c:pt idx="105">
                  <c:v>40413</c:v>
                </c:pt>
                <c:pt idx="106">
                  <c:v>40434</c:v>
                </c:pt>
                <c:pt idx="107">
                  <c:v>40448</c:v>
                </c:pt>
                <c:pt idx="108">
                  <c:v>40462</c:v>
                </c:pt>
                <c:pt idx="109">
                  <c:v>40476</c:v>
                </c:pt>
                <c:pt idx="110">
                  <c:v>40490</c:v>
                </c:pt>
                <c:pt idx="111">
                  <c:v>40504</c:v>
                </c:pt>
                <c:pt idx="112">
                  <c:v>40525</c:v>
                </c:pt>
                <c:pt idx="113">
                  <c:v>40539</c:v>
                </c:pt>
                <c:pt idx="114">
                  <c:v>40553</c:v>
                </c:pt>
                <c:pt idx="115">
                  <c:v>40567</c:v>
                </c:pt>
                <c:pt idx="116">
                  <c:v>40588</c:v>
                </c:pt>
                <c:pt idx="117">
                  <c:v>40602</c:v>
                </c:pt>
                <c:pt idx="118">
                  <c:v>40616</c:v>
                </c:pt>
                <c:pt idx="119">
                  <c:v>40630</c:v>
                </c:pt>
                <c:pt idx="120">
                  <c:v>40644</c:v>
                </c:pt>
                <c:pt idx="121">
                  <c:v>40658</c:v>
                </c:pt>
                <c:pt idx="122">
                  <c:v>40672</c:v>
                </c:pt>
                <c:pt idx="123">
                  <c:v>40686</c:v>
                </c:pt>
                <c:pt idx="124">
                  <c:v>40707</c:v>
                </c:pt>
                <c:pt idx="125">
                  <c:v>40721</c:v>
                </c:pt>
                <c:pt idx="126">
                  <c:v>40735</c:v>
                </c:pt>
                <c:pt idx="127">
                  <c:v>40749</c:v>
                </c:pt>
                <c:pt idx="128">
                  <c:v>40763</c:v>
                </c:pt>
                <c:pt idx="129">
                  <c:v>40777</c:v>
                </c:pt>
                <c:pt idx="130">
                  <c:v>40798</c:v>
                </c:pt>
                <c:pt idx="131">
                  <c:v>40812</c:v>
                </c:pt>
                <c:pt idx="132">
                  <c:v>40826</c:v>
                </c:pt>
                <c:pt idx="133">
                  <c:v>40840</c:v>
                </c:pt>
                <c:pt idx="134">
                  <c:v>40861</c:v>
                </c:pt>
                <c:pt idx="135">
                  <c:v>40875</c:v>
                </c:pt>
                <c:pt idx="136">
                  <c:v>40889</c:v>
                </c:pt>
                <c:pt idx="137">
                  <c:v>40903</c:v>
                </c:pt>
                <c:pt idx="138">
                  <c:v>40917</c:v>
                </c:pt>
                <c:pt idx="139">
                  <c:v>40931</c:v>
                </c:pt>
                <c:pt idx="140">
                  <c:v>40952</c:v>
                </c:pt>
                <c:pt idx="141">
                  <c:v>40966</c:v>
                </c:pt>
                <c:pt idx="142">
                  <c:v>40980</c:v>
                </c:pt>
                <c:pt idx="143">
                  <c:v>40994</c:v>
                </c:pt>
                <c:pt idx="144">
                  <c:v>41008</c:v>
                </c:pt>
                <c:pt idx="145">
                  <c:v>41022</c:v>
                </c:pt>
                <c:pt idx="146">
                  <c:v>41043</c:v>
                </c:pt>
                <c:pt idx="147">
                  <c:v>41057</c:v>
                </c:pt>
                <c:pt idx="148">
                  <c:v>41071</c:v>
                </c:pt>
                <c:pt idx="149">
                  <c:v>41085</c:v>
                </c:pt>
                <c:pt idx="150">
                  <c:v>41099</c:v>
                </c:pt>
                <c:pt idx="151">
                  <c:v>41113</c:v>
                </c:pt>
                <c:pt idx="152">
                  <c:v>41134</c:v>
                </c:pt>
                <c:pt idx="153">
                  <c:v>41148</c:v>
                </c:pt>
                <c:pt idx="154">
                  <c:v>41162</c:v>
                </c:pt>
                <c:pt idx="155">
                  <c:v>41176</c:v>
                </c:pt>
                <c:pt idx="156">
                  <c:v>41190</c:v>
                </c:pt>
                <c:pt idx="157">
                  <c:v>41204</c:v>
                </c:pt>
                <c:pt idx="158">
                  <c:v>41225</c:v>
                </c:pt>
                <c:pt idx="159">
                  <c:v>41239</c:v>
                </c:pt>
                <c:pt idx="160">
                  <c:v>41253</c:v>
                </c:pt>
                <c:pt idx="161">
                  <c:v>41267</c:v>
                </c:pt>
                <c:pt idx="162">
                  <c:v>41288</c:v>
                </c:pt>
                <c:pt idx="163">
                  <c:v>41302</c:v>
                </c:pt>
                <c:pt idx="164">
                  <c:v>41316</c:v>
                </c:pt>
                <c:pt idx="165">
                  <c:v>41330</c:v>
                </c:pt>
                <c:pt idx="166">
                  <c:v>41344</c:v>
                </c:pt>
                <c:pt idx="167">
                  <c:v>41358</c:v>
                </c:pt>
                <c:pt idx="168">
                  <c:v>41372</c:v>
                </c:pt>
                <c:pt idx="169">
                  <c:v>41386</c:v>
                </c:pt>
                <c:pt idx="170">
                  <c:v>41407</c:v>
                </c:pt>
                <c:pt idx="171">
                  <c:v>41421</c:v>
                </c:pt>
                <c:pt idx="172">
                  <c:v>41435</c:v>
                </c:pt>
                <c:pt idx="173">
                  <c:v>41449</c:v>
                </c:pt>
                <c:pt idx="174">
                  <c:v>41463</c:v>
                </c:pt>
                <c:pt idx="175">
                  <c:v>41477</c:v>
                </c:pt>
                <c:pt idx="176">
                  <c:v>41498</c:v>
                </c:pt>
                <c:pt idx="177">
                  <c:v>41512</c:v>
                </c:pt>
                <c:pt idx="178">
                  <c:v>41526</c:v>
                </c:pt>
                <c:pt idx="179">
                  <c:v>41540</c:v>
                </c:pt>
                <c:pt idx="180">
                  <c:v>41561</c:v>
                </c:pt>
                <c:pt idx="181">
                  <c:v>41575</c:v>
                </c:pt>
                <c:pt idx="182">
                  <c:v>41589</c:v>
                </c:pt>
                <c:pt idx="183">
                  <c:v>41603</c:v>
                </c:pt>
                <c:pt idx="184">
                  <c:v>41617</c:v>
                </c:pt>
                <c:pt idx="185">
                  <c:v>41631</c:v>
                </c:pt>
                <c:pt idx="186">
                  <c:v>41652</c:v>
                </c:pt>
                <c:pt idx="187">
                  <c:v>41666</c:v>
                </c:pt>
                <c:pt idx="188">
                  <c:v>41680</c:v>
                </c:pt>
                <c:pt idx="189">
                  <c:v>41694</c:v>
                </c:pt>
                <c:pt idx="190">
                  <c:v>41708</c:v>
                </c:pt>
                <c:pt idx="191">
                  <c:v>41722</c:v>
                </c:pt>
                <c:pt idx="192">
                  <c:v>41743</c:v>
                </c:pt>
                <c:pt idx="193">
                  <c:v>41757</c:v>
                </c:pt>
                <c:pt idx="194">
                  <c:v>41771</c:v>
                </c:pt>
                <c:pt idx="195">
                  <c:v>41785</c:v>
                </c:pt>
                <c:pt idx="196">
                  <c:v>41799</c:v>
                </c:pt>
                <c:pt idx="197">
                  <c:v>41813</c:v>
                </c:pt>
                <c:pt idx="198">
                  <c:v>41834</c:v>
                </c:pt>
                <c:pt idx="199">
                  <c:v>41848</c:v>
                </c:pt>
                <c:pt idx="200">
                  <c:v>41862</c:v>
                </c:pt>
                <c:pt idx="201">
                  <c:v>41876</c:v>
                </c:pt>
                <c:pt idx="202">
                  <c:v>41890</c:v>
                </c:pt>
                <c:pt idx="203">
                  <c:v>41904</c:v>
                </c:pt>
                <c:pt idx="204">
                  <c:v>41925</c:v>
                </c:pt>
                <c:pt idx="205">
                  <c:v>41939</c:v>
                </c:pt>
                <c:pt idx="206">
                  <c:v>41953</c:v>
                </c:pt>
                <c:pt idx="207">
                  <c:v>41967</c:v>
                </c:pt>
                <c:pt idx="208">
                  <c:v>41981</c:v>
                </c:pt>
                <c:pt idx="209">
                  <c:v>41995</c:v>
                </c:pt>
                <c:pt idx="210">
                  <c:v>42016</c:v>
                </c:pt>
                <c:pt idx="211">
                  <c:v>42030</c:v>
                </c:pt>
                <c:pt idx="212">
                  <c:v>42044</c:v>
                </c:pt>
                <c:pt idx="213">
                  <c:v>42058</c:v>
                </c:pt>
                <c:pt idx="214">
                  <c:v>42072</c:v>
                </c:pt>
                <c:pt idx="215">
                  <c:v>42086</c:v>
                </c:pt>
                <c:pt idx="216">
                  <c:v>42107</c:v>
                </c:pt>
                <c:pt idx="217">
                  <c:v>42121</c:v>
                </c:pt>
                <c:pt idx="218">
                  <c:v>42135</c:v>
                </c:pt>
                <c:pt idx="219">
                  <c:v>42149</c:v>
                </c:pt>
                <c:pt idx="220">
                  <c:v>42163</c:v>
                </c:pt>
                <c:pt idx="221">
                  <c:v>42177</c:v>
                </c:pt>
                <c:pt idx="222">
                  <c:v>42212</c:v>
                </c:pt>
                <c:pt idx="223">
                  <c:v>42226</c:v>
                </c:pt>
                <c:pt idx="224">
                  <c:v>42240</c:v>
                </c:pt>
                <c:pt idx="225">
                  <c:v>42261</c:v>
                </c:pt>
                <c:pt idx="226">
                  <c:v>42275</c:v>
                </c:pt>
                <c:pt idx="227">
                  <c:v>42289</c:v>
                </c:pt>
                <c:pt idx="228">
                  <c:v>42303</c:v>
                </c:pt>
                <c:pt idx="229">
                  <c:v>42317</c:v>
                </c:pt>
                <c:pt idx="230">
                  <c:v>42331</c:v>
                </c:pt>
                <c:pt idx="231">
                  <c:v>42352</c:v>
                </c:pt>
                <c:pt idx="232">
                  <c:v>42366</c:v>
                </c:pt>
                <c:pt idx="233">
                  <c:v>42380</c:v>
                </c:pt>
                <c:pt idx="234">
                  <c:v>42394</c:v>
                </c:pt>
                <c:pt idx="235">
                  <c:v>42408</c:v>
                </c:pt>
                <c:pt idx="236">
                  <c:v>42422</c:v>
                </c:pt>
                <c:pt idx="237">
                  <c:v>42443</c:v>
                </c:pt>
                <c:pt idx="238">
                  <c:v>42457</c:v>
                </c:pt>
                <c:pt idx="239">
                  <c:v>42471</c:v>
                </c:pt>
                <c:pt idx="240">
                  <c:v>42485</c:v>
                </c:pt>
                <c:pt idx="241">
                  <c:v>42499</c:v>
                </c:pt>
                <c:pt idx="242">
                  <c:v>42513</c:v>
                </c:pt>
                <c:pt idx="243">
                  <c:v>42534</c:v>
                </c:pt>
                <c:pt idx="244">
                  <c:v>42548</c:v>
                </c:pt>
                <c:pt idx="245">
                  <c:v>42562</c:v>
                </c:pt>
                <c:pt idx="246">
                  <c:v>42576</c:v>
                </c:pt>
                <c:pt idx="247">
                  <c:v>42590</c:v>
                </c:pt>
                <c:pt idx="248">
                  <c:v>42604</c:v>
                </c:pt>
                <c:pt idx="249">
                  <c:v>42625</c:v>
                </c:pt>
                <c:pt idx="250">
                  <c:v>42639</c:v>
                </c:pt>
                <c:pt idx="251">
                  <c:v>42653</c:v>
                </c:pt>
                <c:pt idx="252">
                  <c:v>42667</c:v>
                </c:pt>
                <c:pt idx="253">
                  <c:v>42688</c:v>
                </c:pt>
                <c:pt idx="254">
                  <c:v>42702</c:v>
                </c:pt>
                <c:pt idx="255">
                  <c:v>42716</c:v>
                </c:pt>
                <c:pt idx="256">
                  <c:v>42730</c:v>
                </c:pt>
                <c:pt idx="257">
                  <c:v>42744</c:v>
                </c:pt>
                <c:pt idx="258">
                  <c:v>42758</c:v>
                </c:pt>
                <c:pt idx="259">
                  <c:v>42779</c:v>
                </c:pt>
                <c:pt idx="260">
                  <c:v>42793</c:v>
                </c:pt>
                <c:pt idx="261">
                  <c:v>42807</c:v>
                </c:pt>
                <c:pt idx="262">
                  <c:v>42821</c:v>
                </c:pt>
                <c:pt idx="263">
                  <c:v>42835</c:v>
                </c:pt>
                <c:pt idx="264">
                  <c:v>42849</c:v>
                </c:pt>
                <c:pt idx="265">
                  <c:v>42863</c:v>
                </c:pt>
                <c:pt idx="266">
                  <c:v>42877</c:v>
                </c:pt>
                <c:pt idx="267">
                  <c:v>42898</c:v>
                </c:pt>
                <c:pt idx="268">
                  <c:v>42912</c:v>
                </c:pt>
                <c:pt idx="269">
                  <c:v>42926</c:v>
                </c:pt>
                <c:pt idx="270">
                  <c:v>42940</c:v>
                </c:pt>
                <c:pt idx="271">
                  <c:v>42961</c:v>
                </c:pt>
                <c:pt idx="272">
                  <c:v>42975</c:v>
                </c:pt>
                <c:pt idx="273">
                  <c:v>42989</c:v>
                </c:pt>
                <c:pt idx="274">
                  <c:v>43003</c:v>
                </c:pt>
                <c:pt idx="275">
                  <c:v>43017</c:v>
                </c:pt>
                <c:pt idx="276">
                  <c:v>43031</c:v>
                </c:pt>
                <c:pt idx="277">
                  <c:v>43052</c:v>
                </c:pt>
                <c:pt idx="278">
                  <c:v>43066</c:v>
                </c:pt>
                <c:pt idx="279">
                  <c:v>43080</c:v>
                </c:pt>
                <c:pt idx="280">
                  <c:v>43094</c:v>
                </c:pt>
                <c:pt idx="281">
                  <c:v>43108</c:v>
                </c:pt>
                <c:pt idx="282">
                  <c:v>43122</c:v>
                </c:pt>
                <c:pt idx="283">
                  <c:v>43143</c:v>
                </c:pt>
                <c:pt idx="284">
                  <c:v>43157</c:v>
                </c:pt>
                <c:pt idx="285">
                  <c:v>43171</c:v>
                </c:pt>
                <c:pt idx="286">
                  <c:v>43185</c:v>
                </c:pt>
                <c:pt idx="287">
                  <c:v>43199</c:v>
                </c:pt>
                <c:pt idx="288">
                  <c:v>43213</c:v>
                </c:pt>
                <c:pt idx="289">
                  <c:v>43234</c:v>
                </c:pt>
                <c:pt idx="290">
                  <c:v>43248</c:v>
                </c:pt>
                <c:pt idx="291">
                  <c:v>43262</c:v>
                </c:pt>
                <c:pt idx="292">
                  <c:v>43276</c:v>
                </c:pt>
                <c:pt idx="293">
                  <c:v>43290</c:v>
                </c:pt>
                <c:pt idx="294">
                  <c:v>43304</c:v>
                </c:pt>
                <c:pt idx="295">
                  <c:v>43325</c:v>
                </c:pt>
                <c:pt idx="296">
                  <c:v>43339</c:v>
                </c:pt>
                <c:pt idx="297">
                  <c:v>43353</c:v>
                </c:pt>
                <c:pt idx="298">
                  <c:v>43367</c:v>
                </c:pt>
                <c:pt idx="299">
                  <c:v>43381</c:v>
                </c:pt>
                <c:pt idx="300">
                  <c:v>43395</c:v>
                </c:pt>
                <c:pt idx="301">
                  <c:v>43416</c:v>
                </c:pt>
                <c:pt idx="302">
                  <c:v>43430</c:v>
                </c:pt>
                <c:pt idx="303">
                  <c:v>43444</c:v>
                </c:pt>
                <c:pt idx="304">
                  <c:v>43458</c:v>
                </c:pt>
                <c:pt idx="305">
                  <c:v>43479</c:v>
                </c:pt>
                <c:pt idx="306">
                  <c:v>43493</c:v>
                </c:pt>
                <c:pt idx="307">
                  <c:v>43507</c:v>
                </c:pt>
                <c:pt idx="308">
                  <c:v>43521</c:v>
                </c:pt>
                <c:pt idx="309">
                  <c:v>43535</c:v>
                </c:pt>
                <c:pt idx="310">
                  <c:v>43549</c:v>
                </c:pt>
                <c:pt idx="311">
                  <c:v>43563</c:v>
                </c:pt>
                <c:pt idx="312">
                  <c:v>43577</c:v>
                </c:pt>
                <c:pt idx="313">
                  <c:v>43598</c:v>
                </c:pt>
                <c:pt idx="314">
                  <c:v>43612</c:v>
                </c:pt>
                <c:pt idx="315">
                  <c:v>43626</c:v>
                </c:pt>
              </c:numCache>
            </c:numRef>
          </c:cat>
          <c:val>
            <c:numRef>
              <c:f>Sheet1!$B$2:$B$317</c:f>
              <c:numCache>
                <c:formatCode>General</c:formatCode>
                <c:ptCount val="316"/>
                <c:pt idx="0">
                  <c:v>618</c:v>
                </c:pt>
                <c:pt idx="1">
                  <c:v>638</c:v>
                </c:pt>
                <c:pt idx="2">
                  <c:v>651</c:v>
                </c:pt>
                <c:pt idx="3">
                  <c:v>661</c:v>
                </c:pt>
                <c:pt idx="4">
                  <c:v>675</c:v>
                </c:pt>
                <c:pt idx="5">
                  <c:v>689</c:v>
                </c:pt>
                <c:pt idx="6">
                  <c:v>691</c:v>
                </c:pt>
                <c:pt idx="7">
                  <c:v>698</c:v>
                </c:pt>
                <c:pt idx="8">
                  <c:v>687</c:v>
                </c:pt>
                <c:pt idx="9">
                  <c:v>680</c:v>
                </c:pt>
                <c:pt idx="10">
                  <c:v>675</c:v>
                </c:pt>
                <c:pt idx="11">
                  <c:v>655</c:v>
                </c:pt>
                <c:pt idx="12">
                  <c:v>650</c:v>
                </c:pt>
                <c:pt idx="13">
                  <c:v>640</c:v>
                </c:pt>
                <c:pt idx="14">
                  <c:v>622</c:v>
                </c:pt>
                <c:pt idx="15">
                  <c:v>607</c:v>
                </c:pt>
                <c:pt idx="16">
                  <c:v>596</c:v>
                </c:pt>
                <c:pt idx="17">
                  <c:v>584</c:v>
                </c:pt>
                <c:pt idx="18">
                  <c:v>578</c:v>
                </c:pt>
                <c:pt idx="19">
                  <c:v>571</c:v>
                </c:pt>
                <c:pt idx="20">
                  <c:v>580</c:v>
                </c:pt>
                <c:pt idx="21">
                  <c:v>597</c:v>
                </c:pt>
                <c:pt idx="22">
                  <c:v>611</c:v>
                </c:pt>
                <c:pt idx="23">
                  <c:v>622</c:v>
                </c:pt>
                <c:pt idx="24">
                  <c:v>630</c:v>
                </c:pt>
                <c:pt idx="25">
                  <c:v>625</c:v>
                </c:pt>
                <c:pt idx="26">
                  <c:v>613</c:v>
                </c:pt>
                <c:pt idx="27">
                  <c:v>608</c:v>
                </c:pt>
                <c:pt idx="28">
                  <c:v>597</c:v>
                </c:pt>
                <c:pt idx="29">
                  <c:v>586</c:v>
                </c:pt>
                <c:pt idx="30">
                  <c:v>575</c:v>
                </c:pt>
                <c:pt idx="31">
                  <c:v>569</c:v>
                </c:pt>
                <c:pt idx="32">
                  <c:v>560</c:v>
                </c:pt>
                <c:pt idx="33">
                  <c:v>565</c:v>
                </c:pt>
                <c:pt idx="34">
                  <c:v>572</c:v>
                </c:pt>
                <c:pt idx="35">
                  <c:v>576</c:v>
                </c:pt>
                <c:pt idx="36">
                  <c:v>580</c:v>
                </c:pt>
                <c:pt idx="37">
                  <c:v>577</c:v>
                </c:pt>
                <c:pt idx="38">
                  <c:v>586</c:v>
                </c:pt>
                <c:pt idx="39">
                  <c:v>595</c:v>
                </c:pt>
                <c:pt idx="40">
                  <c:v>606</c:v>
                </c:pt>
                <c:pt idx="41">
                  <c:v>621</c:v>
                </c:pt>
                <c:pt idx="42">
                  <c:v>659</c:v>
                </c:pt>
                <c:pt idx="43">
                  <c:v>706</c:v>
                </c:pt>
                <c:pt idx="44">
                  <c:v>746</c:v>
                </c:pt>
                <c:pt idx="45">
                  <c:v>785</c:v>
                </c:pt>
                <c:pt idx="46">
                  <c:v>834</c:v>
                </c:pt>
                <c:pt idx="47">
                  <c:v>865</c:v>
                </c:pt>
                <c:pt idx="48">
                  <c:v>1003</c:v>
                </c:pt>
                <c:pt idx="49">
                  <c:v>1097</c:v>
                </c:pt>
                <c:pt idx="50">
                  <c:v>1154</c:v>
                </c:pt>
                <c:pt idx="51">
                  <c:v>1158</c:v>
                </c:pt>
                <c:pt idx="52">
                  <c:v>1166</c:v>
                </c:pt>
                <c:pt idx="53">
                  <c:v>1187</c:v>
                </c:pt>
                <c:pt idx="54">
                  <c:v>1184</c:v>
                </c:pt>
                <c:pt idx="55">
                  <c:v>1203</c:v>
                </c:pt>
                <c:pt idx="56">
                  <c:v>1189</c:v>
                </c:pt>
                <c:pt idx="57">
                  <c:v>1159</c:v>
                </c:pt>
                <c:pt idx="58">
                  <c:v>1122</c:v>
                </c:pt>
                <c:pt idx="59">
                  <c:v>1076</c:v>
                </c:pt>
                <c:pt idx="60">
                  <c:v>981</c:v>
                </c:pt>
                <c:pt idx="61">
                  <c:v>886</c:v>
                </c:pt>
                <c:pt idx="62">
                  <c:v>798</c:v>
                </c:pt>
                <c:pt idx="63">
                  <c:v>696</c:v>
                </c:pt>
                <c:pt idx="64">
                  <c:v>614</c:v>
                </c:pt>
                <c:pt idx="65">
                  <c:v>592</c:v>
                </c:pt>
                <c:pt idx="66">
                  <c:v>582</c:v>
                </c:pt>
                <c:pt idx="67">
                  <c:v>574</c:v>
                </c:pt>
                <c:pt idx="68">
                  <c:v>554</c:v>
                </c:pt>
                <c:pt idx="69">
                  <c:v>550</c:v>
                </c:pt>
                <c:pt idx="70">
                  <c:v>531</c:v>
                </c:pt>
                <c:pt idx="71">
                  <c:v>515</c:v>
                </c:pt>
                <c:pt idx="72">
                  <c:v>474</c:v>
                </c:pt>
                <c:pt idx="73">
                  <c:v>453</c:v>
                </c:pt>
                <c:pt idx="74">
                  <c:v>443</c:v>
                </c:pt>
                <c:pt idx="75">
                  <c:v>429</c:v>
                </c:pt>
                <c:pt idx="76">
                  <c:v>433</c:v>
                </c:pt>
                <c:pt idx="77">
                  <c:v>461</c:v>
                </c:pt>
                <c:pt idx="78">
                  <c:v>501</c:v>
                </c:pt>
                <c:pt idx="79">
                  <c:v>522</c:v>
                </c:pt>
                <c:pt idx="80">
                  <c:v>553</c:v>
                </c:pt>
                <c:pt idx="81">
                  <c:v>566</c:v>
                </c:pt>
                <c:pt idx="82">
                  <c:v>607</c:v>
                </c:pt>
                <c:pt idx="83">
                  <c:v>616</c:v>
                </c:pt>
                <c:pt idx="84">
                  <c:v>609</c:v>
                </c:pt>
                <c:pt idx="85">
                  <c:v>592</c:v>
                </c:pt>
                <c:pt idx="86">
                  <c:v>570</c:v>
                </c:pt>
                <c:pt idx="87">
                  <c:v>553</c:v>
                </c:pt>
                <c:pt idx="88">
                  <c:v>575</c:v>
                </c:pt>
                <c:pt idx="89">
                  <c:v>590</c:v>
                </c:pt>
                <c:pt idx="90">
                  <c:v>614</c:v>
                </c:pt>
                <c:pt idx="91">
                  <c:v>646</c:v>
                </c:pt>
                <c:pt idx="92">
                  <c:v>656</c:v>
                </c:pt>
                <c:pt idx="93">
                  <c:v>670</c:v>
                </c:pt>
                <c:pt idx="94">
                  <c:v>706</c:v>
                </c:pt>
                <c:pt idx="95">
                  <c:v>730</c:v>
                </c:pt>
                <c:pt idx="96">
                  <c:v>748</c:v>
                </c:pt>
                <c:pt idx="97">
                  <c:v>772</c:v>
                </c:pt>
                <c:pt idx="98">
                  <c:v>776</c:v>
                </c:pt>
                <c:pt idx="99">
                  <c:v>760</c:v>
                </c:pt>
                <c:pt idx="100">
                  <c:v>728</c:v>
                </c:pt>
                <c:pt idx="101">
                  <c:v>708</c:v>
                </c:pt>
                <c:pt idx="102">
                  <c:v>674</c:v>
                </c:pt>
                <c:pt idx="103">
                  <c:v>637</c:v>
                </c:pt>
                <c:pt idx="104">
                  <c:v>634</c:v>
                </c:pt>
                <c:pt idx="105">
                  <c:v>640</c:v>
                </c:pt>
                <c:pt idx="106">
                  <c:v>660</c:v>
                </c:pt>
                <c:pt idx="107">
                  <c:v>653</c:v>
                </c:pt>
                <c:pt idx="108">
                  <c:v>631</c:v>
                </c:pt>
                <c:pt idx="109">
                  <c:v>607</c:v>
                </c:pt>
                <c:pt idx="110">
                  <c:v>601</c:v>
                </c:pt>
                <c:pt idx="111">
                  <c:v>618</c:v>
                </c:pt>
                <c:pt idx="112">
                  <c:v>702</c:v>
                </c:pt>
                <c:pt idx="113">
                  <c:v>752</c:v>
                </c:pt>
                <c:pt idx="114">
                  <c:v>805</c:v>
                </c:pt>
                <c:pt idx="115">
                  <c:v>851</c:v>
                </c:pt>
                <c:pt idx="116">
                  <c:v>897</c:v>
                </c:pt>
                <c:pt idx="117">
                  <c:v>932</c:v>
                </c:pt>
                <c:pt idx="118">
                  <c:v>958</c:v>
                </c:pt>
                <c:pt idx="119">
                  <c:v>970</c:v>
                </c:pt>
                <c:pt idx="120">
                  <c:v>969</c:v>
                </c:pt>
                <c:pt idx="121">
                  <c:v>951</c:v>
                </c:pt>
                <c:pt idx="122">
                  <c:v>916</c:v>
                </c:pt>
                <c:pt idx="123">
                  <c:v>877</c:v>
                </c:pt>
                <c:pt idx="124">
                  <c:v>849</c:v>
                </c:pt>
                <c:pt idx="125">
                  <c:v>834</c:v>
                </c:pt>
                <c:pt idx="126">
                  <c:v>810</c:v>
                </c:pt>
                <c:pt idx="127">
                  <c:v>770</c:v>
                </c:pt>
                <c:pt idx="128">
                  <c:v>732</c:v>
                </c:pt>
                <c:pt idx="129">
                  <c:v>731</c:v>
                </c:pt>
                <c:pt idx="130">
                  <c:v>768</c:v>
                </c:pt>
                <c:pt idx="131">
                  <c:v>767</c:v>
                </c:pt>
                <c:pt idx="132">
                  <c:v>751</c:v>
                </c:pt>
                <c:pt idx="133">
                  <c:v>732</c:v>
                </c:pt>
                <c:pt idx="134">
                  <c:v>709</c:v>
                </c:pt>
                <c:pt idx="135">
                  <c:v>730</c:v>
                </c:pt>
                <c:pt idx="136">
                  <c:v>756</c:v>
                </c:pt>
                <c:pt idx="137">
                  <c:v>774</c:v>
                </c:pt>
                <c:pt idx="138">
                  <c:v>802</c:v>
                </c:pt>
                <c:pt idx="139">
                  <c:v>816</c:v>
                </c:pt>
                <c:pt idx="140">
                  <c:v>810</c:v>
                </c:pt>
                <c:pt idx="141">
                  <c:v>786</c:v>
                </c:pt>
                <c:pt idx="142">
                  <c:v>763</c:v>
                </c:pt>
                <c:pt idx="143">
                  <c:v>763</c:v>
                </c:pt>
                <c:pt idx="144">
                  <c:v>759</c:v>
                </c:pt>
                <c:pt idx="145">
                  <c:v>754</c:v>
                </c:pt>
                <c:pt idx="146">
                  <c:v>738</c:v>
                </c:pt>
                <c:pt idx="147">
                  <c:v>716</c:v>
                </c:pt>
                <c:pt idx="148">
                  <c:v>692</c:v>
                </c:pt>
                <c:pt idx="149">
                  <c:v>670</c:v>
                </c:pt>
                <c:pt idx="150">
                  <c:v>669</c:v>
                </c:pt>
                <c:pt idx="151">
                  <c:v>683</c:v>
                </c:pt>
                <c:pt idx="152">
                  <c:v>713</c:v>
                </c:pt>
                <c:pt idx="153">
                  <c:v>727</c:v>
                </c:pt>
                <c:pt idx="154">
                  <c:v>725</c:v>
                </c:pt>
                <c:pt idx="155">
                  <c:v>692</c:v>
                </c:pt>
                <c:pt idx="156">
                  <c:v>667</c:v>
                </c:pt>
                <c:pt idx="157">
                  <c:v>652</c:v>
                </c:pt>
                <c:pt idx="158">
                  <c:v>680</c:v>
                </c:pt>
                <c:pt idx="159">
                  <c:v>693</c:v>
                </c:pt>
                <c:pt idx="160">
                  <c:v>705</c:v>
                </c:pt>
                <c:pt idx="161">
                  <c:v>702</c:v>
                </c:pt>
                <c:pt idx="162">
                  <c:v>689</c:v>
                </c:pt>
                <c:pt idx="163">
                  <c:v>688</c:v>
                </c:pt>
                <c:pt idx="164">
                  <c:v>696</c:v>
                </c:pt>
                <c:pt idx="165">
                  <c:v>676</c:v>
                </c:pt>
                <c:pt idx="166">
                  <c:v>684</c:v>
                </c:pt>
                <c:pt idx="167">
                  <c:v>678</c:v>
                </c:pt>
                <c:pt idx="168">
                  <c:v>673</c:v>
                </c:pt>
                <c:pt idx="169">
                  <c:v>660</c:v>
                </c:pt>
                <c:pt idx="170">
                  <c:v>647</c:v>
                </c:pt>
                <c:pt idx="171">
                  <c:v>637</c:v>
                </c:pt>
                <c:pt idx="172">
                  <c:v>652</c:v>
                </c:pt>
                <c:pt idx="173">
                  <c:v>668</c:v>
                </c:pt>
                <c:pt idx="174">
                  <c:v>698</c:v>
                </c:pt>
                <c:pt idx="175">
                  <c:v>702</c:v>
                </c:pt>
                <c:pt idx="176">
                  <c:v>720</c:v>
                </c:pt>
                <c:pt idx="177">
                  <c:v>720</c:v>
                </c:pt>
                <c:pt idx="178">
                  <c:v>718</c:v>
                </c:pt>
                <c:pt idx="179">
                  <c:v>717</c:v>
                </c:pt>
                <c:pt idx="180">
                  <c:v>723</c:v>
                </c:pt>
                <c:pt idx="181">
                  <c:v>729</c:v>
                </c:pt>
                <c:pt idx="182">
                  <c:v>734</c:v>
                </c:pt>
                <c:pt idx="183">
                  <c:v>736</c:v>
                </c:pt>
                <c:pt idx="184">
                  <c:v>738</c:v>
                </c:pt>
                <c:pt idx="185">
                  <c:v>744</c:v>
                </c:pt>
                <c:pt idx="186">
                  <c:v>744</c:v>
                </c:pt>
                <c:pt idx="187">
                  <c:v>743</c:v>
                </c:pt>
                <c:pt idx="188">
                  <c:v>736</c:v>
                </c:pt>
                <c:pt idx="189">
                  <c:v>722</c:v>
                </c:pt>
                <c:pt idx="190">
                  <c:v>704</c:v>
                </c:pt>
                <c:pt idx="191">
                  <c:v>712</c:v>
                </c:pt>
                <c:pt idx="192">
                  <c:v>749</c:v>
                </c:pt>
                <c:pt idx="193">
                  <c:v>756</c:v>
                </c:pt>
                <c:pt idx="194">
                  <c:v>756</c:v>
                </c:pt>
                <c:pt idx="195">
                  <c:v>763</c:v>
                </c:pt>
                <c:pt idx="196">
                  <c:v>750</c:v>
                </c:pt>
                <c:pt idx="197">
                  <c:v>740</c:v>
                </c:pt>
                <c:pt idx="198">
                  <c:v>741</c:v>
                </c:pt>
                <c:pt idx="199">
                  <c:v>742</c:v>
                </c:pt>
                <c:pt idx="200">
                  <c:v>749</c:v>
                </c:pt>
                <c:pt idx="201">
                  <c:v>746</c:v>
                </c:pt>
                <c:pt idx="202">
                  <c:v>742</c:v>
                </c:pt>
                <c:pt idx="203">
                  <c:v>736</c:v>
                </c:pt>
                <c:pt idx="204">
                  <c:v>721</c:v>
                </c:pt>
                <c:pt idx="205">
                  <c:v>720</c:v>
                </c:pt>
                <c:pt idx="206">
                  <c:v>723</c:v>
                </c:pt>
                <c:pt idx="207">
                  <c:v>713</c:v>
                </c:pt>
                <c:pt idx="208">
                  <c:v>706</c:v>
                </c:pt>
                <c:pt idx="209">
                  <c:v>684</c:v>
                </c:pt>
                <c:pt idx="210">
                  <c:v>670</c:v>
                </c:pt>
                <c:pt idx="211">
                  <c:v>640</c:v>
                </c:pt>
                <c:pt idx="212">
                  <c:v>615</c:v>
                </c:pt>
                <c:pt idx="213">
                  <c:v>575</c:v>
                </c:pt>
                <c:pt idx="214">
                  <c:v>546</c:v>
                </c:pt>
                <c:pt idx="215">
                  <c:v>522</c:v>
                </c:pt>
                <c:pt idx="216">
                  <c:v>504</c:v>
                </c:pt>
                <c:pt idx="217">
                  <c:v>498</c:v>
                </c:pt>
                <c:pt idx="218">
                  <c:v>501</c:v>
                </c:pt>
                <c:pt idx="219">
                  <c:v>513</c:v>
                </c:pt>
                <c:pt idx="220">
                  <c:v>514</c:v>
                </c:pt>
                <c:pt idx="221">
                  <c:v>513</c:v>
                </c:pt>
                <c:pt idx="222">
                  <c:v>518</c:v>
                </c:pt>
                <c:pt idx="223">
                  <c:v>522</c:v>
                </c:pt>
                <c:pt idx="224">
                  <c:v>505</c:v>
                </c:pt>
                <c:pt idx="225">
                  <c:v>497</c:v>
                </c:pt>
                <c:pt idx="226">
                  <c:v>490</c:v>
                </c:pt>
                <c:pt idx="227">
                  <c:v>478</c:v>
                </c:pt>
                <c:pt idx="228">
                  <c:v>462</c:v>
                </c:pt>
                <c:pt idx="229">
                  <c:v>448</c:v>
                </c:pt>
                <c:pt idx="230">
                  <c:v>417</c:v>
                </c:pt>
                <c:pt idx="231">
                  <c:v>412</c:v>
                </c:pt>
                <c:pt idx="232">
                  <c:v>422</c:v>
                </c:pt>
                <c:pt idx="233">
                  <c:v>425</c:v>
                </c:pt>
                <c:pt idx="234">
                  <c:v>441</c:v>
                </c:pt>
                <c:pt idx="235">
                  <c:v>443</c:v>
                </c:pt>
                <c:pt idx="236">
                  <c:v>441</c:v>
                </c:pt>
                <c:pt idx="237">
                  <c:v>457</c:v>
                </c:pt>
                <c:pt idx="238">
                  <c:v>466</c:v>
                </c:pt>
                <c:pt idx="239">
                  <c:v>504</c:v>
                </c:pt>
                <c:pt idx="240">
                  <c:v>559</c:v>
                </c:pt>
                <c:pt idx="241">
                  <c:v>625</c:v>
                </c:pt>
                <c:pt idx="242">
                  <c:v>684</c:v>
                </c:pt>
                <c:pt idx="243">
                  <c:v>697</c:v>
                </c:pt>
                <c:pt idx="244">
                  <c:v>691</c:v>
                </c:pt>
                <c:pt idx="245">
                  <c:v>693</c:v>
                </c:pt>
                <c:pt idx="246">
                  <c:v>687</c:v>
                </c:pt>
                <c:pt idx="247">
                  <c:v>679</c:v>
                </c:pt>
                <c:pt idx="248">
                  <c:v>660</c:v>
                </c:pt>
                <c:pt idx="249">
                  <c:v>636</c:v>
                </c:pt>
                <c:pt idx="250">
                  <c:v>584</c:v>
                </c:pt>
                <c:pt idx="251">
                  <c:v>569</c:v>
                </c:pt>
                <c:pt idx="252">
                  <c:v>546</c:v>
                </c:pt>
                <c:pt idx="253">
                  <c:v>542</c:v>
                </c:pt>
                <c:pt idx="254">
                  <c:v>588</c:v>
                </c:pt>
                <c:pt idx="255">
                  <c:v>629</c:v>
                </c:pt>
                <c:pt idx="256">
                  <c:v>670</c:v>
                </c:pt>
                <c:pt idx="257">
                  <c:v>671</c:v>
                </c:pt>
                <c:pt idx="258">
                  <c:v>690</c:v>
                </c:pt>
                <c:pt idx="259">
                  <c:v>681</c:v>
                </c:pt>
                <c:pt idx="260">
                  <c:v>673</c:v>
                </c:pt>
                <c:pt idx="261">
                  <c:v>699</c:v>
                </c:pt>
                <c:pt idx="262">
                  <c:v>704</c:v>
                </c:pt>
                <c:pt idx="263">
                  <c:v>713</c:v>
                </c:pt>
                <c:pt idx="264">
                  <c:v>704</c:v>
                </c:pt>
                <c:pt idx="265">
                  <c:v>686</c:v>
                </c:pt>
                <c:pt idx="266">
                  <c:v>673</c:v>
                </c:pt>
                <c:pt idx="267">
                  <c:v>665</c:v>
                </c:pt>
                <c:pt idx="268">
                  <c:v>669</c:v>
                </c:pt>
                <c:pt idx="269">
                  <c:v>672</c:v>
                </c:pt>
                <c:pt idx="270">
                  <c:v>681</c:v>
                </c:pt>
                <c:pt idx="271">
                  <c:v>683</c:v>
                </c:pt>
                <c:pt idx="272">
                  <c:v>694</c:v>
                </c:pt>
                <c:pt idx="273">
                  <c:v>702</c:v>
                </c:pt>
                <c:pt idx="274">
                  <c:v>690</c:v>
                </c:pt>
                <c:pt idx="275">
                  <c:v>672</c:v>
                </c:pt>
                <c:pt idx="276">
                  <c:v>661</c:v>
                </c:pt>
                <c:pt idx="277">
                  <c:v>671</c:v>
                </c:pt>
                <c:pt idx="278">
                  <c:v>682</c:v>
                </c:pt>
                <c:pt idx="279">
                  <c:v>690</c:v>
                </c:pt>
                <c:pt idx="280">
                  <c:v>703</c:v>
                </c:pt>
                <c:pt idx="281">
                  <c:v>726</c:v>
                </c:pt>
                <c:pt idx="282">
                  <c:v>736</c:v>
                </c:pt>
                <c:pt idx="283">
                  <c:v>794</c:v>
                </c:pt>
                <c:pt idx="284">
                  <c:v>838</c:v>
                </c:pt>
                <c:pt idx="285">
                  <c:v>894</c:v>
                </c:pt>
                <c:pt idx="286">
                  <c:v>909</c:v>
                </c:pt>
                <c:pt idx="287">
                  <c:v>941</c:v>
                </c:pt>
                <c:pt idx="288">
                  <c:v>955</c:v>
                </c:pt>
                <c:pt idx="289">
                  <c:v>972</c:v>
                </c:pt>
                <c:pt idx="290">
                  <c:v>976</c:v>
                </c:pt>
                <c:pt idx="291">
                  <c:v>982</c:v>
                </c:pt>
                <c:pt idx="292">
                  <c:v>1000</c:v>
                </c:pt>
                <c:pt idx="293">
                  <c:v>1006</c:v>
                </c:pt>
                <c:pt idx="294">
                  <c:v>995</c:v>
                </c:pt>
                <c:pt idx="295">
                  <c:v>997</c:v>
                </c:pt>
                <c:pt idx="296">
                  <c:v>981</c:v>
                </c:pt>
                <c:pt idx="297">
                  <c:v>968</c:v>
                </c:pt>
                <c:pt idx="298">
                  <c:v>961</c:v>
                </c:pt>
                <c:pt idx="299">
                  <c:v>940</c:v>
                </c:pt>
                <c:pt idx="300">
                  <c:v>928</c:v>
                </c:pt>
                <c:pt idx="301">
                  <c:v>920</c:v>
                </c:pt>
                <c:pt idx="302">
                  <c:v>864</c:v>
                </c:pt>
                <c:pt idx="303">
                  <c:v>858</c:v>
                </c:pt>
                <c:pt idx="304">
                  <c:v>846</c:v>
                </c:pt>
                <c:pt idx="305">
                  <c:v>806</c:v>
                </c:pt>
                <c:pt idx="306">
                  <c:v>764</c:v>
                </c:pt>
                <c:pt idx="307">
                  <c:v>773</c:v>
                </c:pt>
                <c:pt idx="308">
                  <c:v>773</c:v>
                </c:pt>
                <c:pt idx="309">
                  <c:v>781</c:v>
                </c:pt>
                <c:pt idx="310">
                  <c:v>783</c:v>
                </c:pt>
                <c:pt idx="311">
                  <c:v>773</c:v>
                </c:pt>
                <c:pt idx="312">
                  <c:v>776</c:v>
                </c:pt>
                <c:pt idx="313">
                  <c:v>722</c:v>
                </c:pt>
                <c:pt idx="314">
                  <c:v>700</c:v>
                </c:pt>
                <c:pt idx="315">
                  <c:v>671</c:v>
                </c:pt>
              </c:numCache>
            </c:numRef>
          </c:val>
          <c:smooth val="0"/>
          <c:extLst>
            <c:ext xmlns:c16="http://schemas.microsoft.com/office/drawing/2014/chart" uri="{C3380CC4-5D6E-409C-BE32-E72D297353CC}">
              <c16:uniqueId val="{00000000-D57D-48A5-A4DB-33C9A589A32D}"/>
            </c:ext>
          </c:extLst>
        </c:ser>
        <c:ser>
          <c:idx val="1"/>
          <c:order val="1"/>
          <c:tx>
            <c:strRef>
              <c:f>Sheet1!$C$1</c:f>
              <c:strCache>
                <c:ptCount val="1"/>
                <c:pt idx="0">
                  <c:v>China</c:v>
                </c:pt>
              </c:strCache>
            </c:strRef>
          </c:tx>
          <c:spPr>
            <a:ln w="28575" cap="rnd">
              <a:solidFill>
                <a:schemeClr val="accent2"/>
              </a:solidFill>
              <a:round/>
            </a:ln>
            <a:effectLst/>
          </c:spPr>
          <c:marker>
            <c:symbol val="none"/>
          </c:marker>
          <c:cat>
            <c:numRef>
              <c:f>Sheet1!$A$2:$A$317</c:f>
              <c:numCache>
                <c:formatCode>d\-mmm\-yy</c:formatCode>
                <c:ptCount val="316"/>
                <c:pt idx="0">
                  <c:v>38817</c:v>
                </c:pt>
                <c:pt idx="1">
                  <c:v>38831</c:v>
                </c:pt>
                <c:pt idx="2">
                  <c:v>38845</c:v>
                </c:pt>
                <c:pt idx="3">
                  <c:v>38859</c:v>
                </c:pt>
                <c:pt idx="4">
                  <c:v>38880</c:v>
                </c:pt>
                <c:pt idx="5">
                  <c:v>38894</c:v>
                </c:pt>
                <c:pt idx="6">
                  <c:v>38908</c:v>
                </c:pt>
                <c:pt idx="7">
                  <c:v>38922</c:v>
                </c:pt>
                <c:pt idx="8">
                  <c:v>38943</c:v>
                </c:pt>
                <c:pt idx="9">
                  <c:v>38957</c:v>
                </c:pt>
                <c:pt idx="10">
                  <c:v>38971</c:v>
                </c:pt>
                <c:pt idx="11">
                  <c:v>38985</c:v>
                </c:pt>
                <c:pt idx="12">
                  <c:v>38999</c:v>
                </c:pt>
                <c:pt idx="13">
                  <c:v>39013</c:v>
                </c:pt>
                <c:pt idx="14">
                  <c:v>39034</c:v>
                </c:pt>
                <c:pt idx="15">
                  <c:v>39048</c:v>
                </c:pt>
                <c:pt idx="16">
                  <c:v>39062</c:v>
                </c:pt>
                <c:pt idx="17">
                  <c:v>39076</c:v>
                </c:pt>
                <c:pt idx="18">
                  <c:v>39090</c:v>
                </c:pt>
                <c:pt idx="19">
                  <c:v>39104</c:v>
                </c:pt>
                <c:pt idx="20">
                  <c:v>39125</c:v>
                </c:pt>
                <c:pt idx="21">
                  <c:v>39139</c:v>
                </c:pt>
                <c:pt idx="22">
                  <c:v>39153</c:v>
                </c:pt>
                <c:pt idx="23">
                  <c:v>39167</c:v>
                </c:pt>
                <c:pt idx="24">
                  <c:v>39181</c:v>
                </c:pt>
                <c:pt idx="25">
                  <c:v>39195</c:v>
                </c:pt>
                <c:pt idx="26">
                  <c:v>39216</c:v>
                </c:pt>
                <c:pt idx="27">
                  <c:v>39230</c:v>
                </c:pt>
                <c:pt idx="28">
                  <c:v>39244</c:v>
                </c:pt>
                <c:pt idx="29">
                  <c:v>39258</c:v>
                </c:pt>
                <c:pt idx="30">
                  <c:v>39272</c:v>
                </c:pt>
                <c:pt idx="31">
                  <c:v>39286</c:v>
                </c:pt>
                <c:pt idx="32">
                  <c:v>39307</c:v>
                </c:pt>
                <c:pt idx="33">
                  <c:v>39321</c:v>
                </c:pt>
                <c:pt idx="34">
                  <c:v>39335</c:v>
                </c:pt>
                <c:pt idx="35">
                  <c:v>39349</c:v>
                </c:pt>
                <c:pt idx="36">
                  <c:v>39363</c:v>
                </c:pt>
                <c:pt idx="37">
                  <c:v>39377</c:v>
                </c:pt>
                <c:pt idx="38">
                  <c:v>39398</c:v>
                </c:pt>
                <c:pt idx="39">
                  <c:v>39412</c:v>
                </c:pt>
                <c:pt idx="40">
                  <c:v>39426</c:v>
                </c:pt>
                <c:pt idx="41">
                  <c:v>39440</c:v>
                </c:pt>
                <c:pt idx="42">
                  <c:v>39461</c:v>
                </c:pt>
                <c:pt idx="43">
                  <c:v>39475</c:v>
                </c:pt>
                <c:pt idx="44">
                  <c:v>39489</c:v>
                </c:pt>
                <c:pt idx="45">
                  <c:v>39503</c:v>
                </c:pt>
                <c:pt idx="46">
                  <c:v>39517</c:v>
                </c:pt>
                <c:pt idx="47">
                  <c:v>39531</c:v>
                </c:pt>
                <c:pt idx="48">
                  <c:v>39552</c:v>
                </c:pt>
                <c:pt idx="49">
                  <c:v>39566</c:v>
                </c:pt>
                <c:pt idx="50">
                  <c:v>39580</c:v>
                </c:pt>
                <c:pt idx="51">
                  <c:v>39594</c:v>
                </c:pt>
                <c:pt idx="52">
                  <c:v>39608</c:v>
                </c:pt>
                <c:pt idx="53">
                  <c:v>39622</c:v>
                </c:pt>
                <c:pt idx="54">
                  <c:v>39643</c:v>
                </c:pt>
                <c:pt idx="55">
                  <c:v>39657</c:v>
                </c:pt>
                <c:pt idx="56">
                  <c:v>39671</c:v>
                </c:pt>
                <c:pt idx="57">
                  <c:v>39685</c:v>
                </c:pt>
                <c:pt idx="58">
                  <c:v>39699</c:v>
                </c:pt>
                <c:pt idx="59">
                  <c:v>39713</c:v>
                </c:pt>
                <c:pt idx="60">
                  <c:v>39734</c:v>
                </c:pt>
                <c:pt idx="61">
                  <c:v>39748</c:v>
                </c:pt>
                <c:pt idx="62">
                  <c:v>39762</c:v>
                </c:pt>
                <c:pt idx="63">
                  <c:v>39776</c:v>
                </c:pt>
                <c:pt idx="64">
                  <c:v>39790</c:v>
                </c:pt>
                <c:pt idx="65">
                  <c:v>39804</c:v>
                </c:pt>
                <c:pt idx="66">
                  <c:v>39825</c:v>
                </c:pt>
                <c:pt idx="67">
                  <c:v>39839</c:v>
                </c:pt>
                <c:pt idx="68">
                  <c:v>39853</c:v>
                </c:pt>
                <c:pt idx="69">
                  <c:v>39867</c:v>
                </c:pt>
                <c:pt idx="70">
                  <c:v>39881</c:v>
                </c:pt>
                <c:pt idx="71">
                  <c:v>39895</c:v>
                </c:pt>
                <c:pt idx="72">
                  <c:v>39916</c:v>
                </c:pt>
                <c:pt idx="73">
                  <c:v>39930</c:v>
                </c:pt>
                <c:pt idx="74">
                  <c:v>39944</c:v>
                </c:pt>
                <c:pt idx="75">
                  <c:v>39958</c:v>
                </c:pt>
                <c:pt idx="76">
                  <c:v>39972</c:v>
                </c:pt>
                <c:pt idx="77">
                  <c:v>39986</c:v>
                </c:pt>
                <c:pt idx="78">
                  <c:v>40007</c:v>
                </c:pt>
                <c:pt idx="79">
                  <c:v>40021</c:v>
                </c:pt>
                <c:pt idx="80">
                  <c:v>40035</c:v>
                </c:pt>
                <c:pt idx="81">
                  <c:v>40049</c:v>
                </c:pt>
                <c:pt idx="82">
                  <c:v>40070</c:v>
                </c:pt>
                <c:pt idx="83">
                  <c:v>40084</c:v>
                </c:pt>
                <c:pt idx="84">
                  <c:v>40098</c:v>
                </c:pt>
                <c:pt idx="85">
                  <c:v>40112</c:v>
                </c:pt>
                <c:pt idx="86">
                  <c:v>40126</c:v>
                </c:pt>
                <c:pt idx="87">
                  <c:v>40140</c:v>
                </c:pt>
                <c:pt idx="88">
                  <c:v>40161</c:v>
                </c:pt>
                <c:pt idx="89">
                  <c:v>40175</c:v>
                </c:pt>
                <c:pt idx="90">
                  <c:v>40189</c:v>
                </c:pt>
                <c:pt idx="91">
                  <c:v>40203</c:v>
                </c:pt>
                <c:pt idx="92">
                  <c:v>40217</c:v>
                </c:pt>
                <c:pt idx="93">
                  <c:v>40231</c:v>
                </c:pt>
                <c:pt idx="94">
                  <c:v>40245</c:v>
                </c:pt>
                <c:pt idx="95">
                  <c:v>40259</c:v>
                </c:pt>
                <c:pt idx="96">
                  <c:v>40280</c:v>
                </c:pt>
                <c:pt idx="97">
                  <c:v>40294</c:v>
                </c:pt>
                <c:pt idx="98">
                  <c:v>40308</c:v>
                </c:pt>
                <c:pt idx="99">
                  <c:v>40322</c:v>
                </c:pt>
                <c:pt idx="100">
                  <c:v>40343</c:v>
                </c:pt>
                <c:pt idx="101">
                  <c:v>40357</c:v>
                </c:pt>
                <c:pt idx="102">
                  <c:v>40371</c:v>
                </c:pt>
                <c:pt idx="103">
                  <c:v>40385</c:v>
                </c:pt>
                <c:pt idx="104">
                  <c:v>40399</c:v>
                </c:pt>
                <c:pt idx="105">
                  <c:v>40413</c:v>
                </c:pt>
                <c:pt idx="106">
                  <c:v>40434</c:v>
                </c:pt>
                <c:pt idx="107">
                  <c:v>40448</c:v>
                </c:pt>
                <c:pt idx="108">
                  <c:v>40462</c:v>
                </c:pt>
                <c:pt idx="109">
                  <c:v>40476</c:v>
                </c:pt>
                <c:pt idx="110">
                  <c:v>40490</c:v>
                </c:pt>
                <c:pt idx="111">
                  <c:v>40504</c:v>
                </c:pt>
                <c:pt idx="112">
                  <c:v>40525</c:v>
                </c:pt>
                <c:pt idx="113">
                  <c:v>40539</c:v>
                </c:pt>
                <c:pt idx="114">
                  <c:v>40553</c:v>
                </c:pt>
                <c:pt idx="115">
                  <c:v>40567</c:v>
                </c:pt>
                <c:pt idx="116">
                  <c:v>40588</c:v>
                </c:pt>
                <c:pt idx="117">
                  <c:v>40602</c:v>
                </c:pt>
                <c:pt idx="118">
                  <c:v>40616</c:v>
                </c:pt>
                <c:pt idx="119">
                  <c:v>40630</c:v>
                </c:pt>
                <c:pt idx="120">
                  <c:v>40644</c:v>
                </c:pt>
                <c:pt idx="121">
                  <c:v>40658</c:v>
                </c:pt>
                <c:pt idx="122">
                  <c:v>40672</c:v>
                </c:pt>
                <c:pt idx="123">
                  <c:v>40686</c:v>
                </c:pt>
                <c:pt idx="124">
                  <c:v>40707</c:v>
                </c:pt>
                <c:pt idx="125">
                  <c:v>40721</c:v>
                </c:pt>
                <c:pt idx="126">
                  <c:v>40735</c:v>
                </c:pt>
                <c:pt idx="127">
                  <c:v>40749</c:v>
                </c:pt>
                <c:pt idx="128">
                  <c:v>40763</c:v>
                </c:pt>
                <c:pt idx="129">
                  <c:v>40777</c:v>
                </c:pt>
                <c:pt idx="130">
                  <c:v>40798</c:v>
                </c:pt>
                <c:pt idx="131">
                  <c:v>40812</c:v>
                </c:pt>
                <c:pt idx="132">
                  <c:v>40826</c:v>
                </c:pt>
                <c:pt idx="133">
                  <c:v>40840</c:v>
                </c:pt>
                <c:pt idx="134">
                  <c:v>40861</c:v>
                </c:pt>
                <c:pt idx="135">
                  <c:v>40875</c:v>
                </c:pt>
                <c:pt idx="136">
                  <c:v>40889</c:v>
                </c:pt>
                <c:pt idx="137">
                  <c:v>40903</c:v>
                </c:pt>
                <c:pt idx="138">
                  <c:v>40917</c:v>
                </c:pt>
                <c:pt idx="139">
                  <c:v>40931</c:v>
                </c:pt>
                <c:pt idx="140">
                  <c:v>40952</c:v>
                </c:pt>
                <c:pt idx="141">
                  <c:v>40966</c:v>
                </c:pt>
                <c:pt idx="142">
                  <c:v>40980</c:v>
                </c:pt>
                <c:pt idx="143">
                  <c:v>40994</c:v>
                </c:pt>
                <c:pt idx="144">
                  <c:v>41008</c:v>
                </c:pt>
                <c:pt idx="145">
                  <c:v>41022</c:v>
                </c:pt>
                <c:pt idx="146">
                  <c:v>41043</c:v>
                </c:pt>
                <c:pt idx="147">
                  <c:v>41057</c:v>
                </c:pt>
                <c:pt idx="148">
                  <c:v>41071</c:v>
                </c:pt>
                <c:pt idx="149">
                  <c:v>41085</c:v>
                </c:pt>
                <c:pt idx="150">
                  <c:v>41099</c:v>
                </c:pt>
                <c:pt idx="151">
                  <c:v>41113</c:v>
                </c:pt>
                <c:pt idx="152">
                  <c:v>41134</c:v>
                </c:pt>
                <c:pt idx="153">
                  <c:v>41148</c:v>
                </c:pt>
                <c:pt idx="154">
                  <c:v>41162</c:v>
                </c:pt>
                <c:pt idx="155">
                  <c:v>41176</c:v>
                </c:pt>
                <c:pt idx="156">
                  <c:v>41190</c:v>
                </c:pt>
                <c:pt idx="157">
                  <c:v>41204</c:v>
                </c:pt>
                <c:pt idx="158">
                  <c:v>41225</c:v>
                </c:pt>
                <c:pt idx="159">
                  <c:v>41239</c:v>
                </c:pt>
                <c:pt idx="160">
                  <c:v>41253</c:v>
                </c:pt>
                <c:pt idx="161">
                  <c:v>41267</c:v>
                </c:pt>
                <c:pt idx="162">
                  <c:v>41288</c:v>
                </c:pt>
                <c:pt idx="163">
                  <c:v>41302</c:v>
                </c:pt>
                <c:pt idx="164">
                  <c:v>41316</c:v>
                </c:pt>
                <c:pt idx="165">
                  <c:v>41330</c:v>
                </c:pt>
                <c:pt idx="166">
                  <c:v>41344</c:v>
                </c:pt>
                <c:pt idx="167">
                  <c:v>41358</c:v>
                </c:pt>
                <c:pt idx="168">
                  <c:v>41372</c:v>
                </c:pt>
                <c:pt idx="169">
                  <c:v>41386</c:v>
                </c:pt>
                <c:pt idx="170">
                  <c:v>41407</c:v>
                </c:pt>
                <c:pt idx="171">
                  <c:v>41421</c:v>
                </c:pt>
                <c:pt idx="172">
                  <c:v>41435</c:v>
                </c:pt>
                <c:pt idx="173">
                  <c:v>41449</c:v>
                </c:pt>
                <c:pt idx="174">
                  <c:v>41463</c:v>
                </c:pt>
                <c:pt idx="175">
                  <c:v>41477</c:v>
                </c:pt>
                <c:pt idx="176">
                  <c:v>41498</c:v>
                </c:pt>
                <c:pt idx="177">
                  <c:v>41512</c:v>
                </c:pt>
                <c:pt idx="178">
                  <c:v>41526</c:v>
                </c:pt>
                <c:pt idx="179">
                  <c:v>41540</c:v>
                </c:pt>
                <c:pt idx="180">
                  <c:v>41561</c:v>
                </c:pt>
                <c:pt idx="181">
                  <c:v>41575</c:v>
                </c:pt>
                <c:pt idx="182">
                  <c:v>41589</c:v>
                </c:pt>
                <c:pt idx="183">
                  <c:v>41603</c:v>
                </c:pt>
                <c:pt idx="184">
                  <c:v>41617</c:v>
                </c:pt>
                <c:pt idx="185">
                  <c:v>41631</c:v>
                </c:pt>
                <c:pt idx="186">
                  <c:v>41652</c:v>
                </c:pt>
                <c:pt idx="187">
                  <c:v>41666</c:v>
                </c:pt>
                <c:pt idx="188">
                  <c:v>41680</c:v>
                </c:pt>
                <c:pt idx="189">
                  <c:v>41694</c:v>
                </c:pt>
                <c:pt idx="190">
                  <c:v>41708</c:v>
                </c:pt>
                <c:pt idx="191">
                  <c:v>41722</c:v>
                </c:pt>
                <c:pt idx="192">
                  <c:v>41743</c:v>
                </c:pt>
                <c:pt idx="193">
                  <c:v>41757</c:v>
                </c:pt>
                <c:pt idx="194">
                  <c:v>41771</c:v>
                </c:pt>
                <c:pt idx="195">
                  <c:v>41785</c:v>
                </c:pt>
                <c:pt idx="196">
                  <c:v>41799</c:v>
                </c:pt>
                <c:pt idx="197">
                  <c:v>41813</c:v>
                </c:pt>
                <c:pt idx="198">
                  <c:v>41834</c:v>
                </c:pt>
                <c:pt idx="199">
                  <c:v>41848</c:v>
                </c:pt>
                <c:pt idx="200">
                  <c:v>41862</c:v>
                </c:pt>
                <c:pt idx="201">
                  <c:v>41876</c:v>
                </c:pt>
                <c:pt idx="202">
                  <c:v>41890</c:v>
                </c:pt>
                <c:pt idx="203">
                  <c:v>41904</c:v>
                </c:pt>
                <c:pt idx="204">
                  <c:v>41925</c:v>
                </c:pt>
                <c:pt idx="205">
                  <c:v>41939</c:v>
                </c:pt>
                <c:pt idx="206">
                  <c:v>41953</c:v>
                </c:pt>
                <c:pt idx="207">
                  <c:v>41967</c:v>
                </c:pt>
                <c:pt idx="208">
                  <c:v>41981</c:v>
                </c:pt>
                <c:pt idx="209">
                  <c:v>41995</c:v>
                </c:pt>
                <c:pt idx="210">
                  <c:v>42016</c:v>
                </c:pt>
                <c:pt idx="211">
                  <c:v>42030</c:v>
                </c:pt>
                <c:pt idx="212">
                  <c:v>42044</c:v>
                </c:pt>
                <c:pt idx="213">
                  <c:v>42058</c:v>
                </c:pt>
                <c:pt idx="214">
                  <c:v>42072</c:v>
                </c:pt>
                <c:pt idx="215">
                  <c:v>42086</c:v>
                </c:pt>
                <c:pt idx="216">
                  <c:v>42107</c:v>
                </c:pt>
                <c:pt idx="217">
                  <c:v>42121</c:v>
                </c:pt>
                <c:pt idx="218">
                  <c:v>42135</c:v>
                </c:pt>
                <c:pt idx="219">
                  <c:v>42149</c:v>
                </c:pt>
                <c:pt idx="220">
                  <c:v>42163</c:v>
                </c:pt>
                <c:pt idx="221">
                  <c:v>42177</c:v>
                </c:pt>
                <c:pt idx="222">
                  <c:v>42212</c:v>
                </c:pt>
                <c:pt idx="223">
                  <c:v>42226</c:v>
                </c:pt>
                <c:pt idx="224">
                  <c:v>42240</c:v>
                </c:pt>
                <c:pt idx="225">
                  <c:v>42261</c:v>
                </c:pt>
                <c:pt idx="226">
                  <c:v>42275</c:v>
                </c:pt>
                <c:pt idx="227">
                  <c:v>42289</c:v>
                </c:pt>
                <c:pt idx="228">
                  <c:v>42303</c:v>
                </c:pt>
                <c:pt idx="229">
                  <c:v>42317</c:v>
                </c:pt>
                <c:pt idx="230">
                  <c:v>42331</c:v>
                </c:pt>
                <c:pt idx="231">
                  <c:v>42352</c:v>
                </c:pt>
                <c:pt idx="232">
                  <c:v>42366</c:v>
                </c:pt>
                <c:pt idx="233">
                  <c:v>42380</c:v>
                </c:pt>
                <c:pt idx="234">
                  <c:v>42394</c:v>
                </c:pt>
                <c:pt idx="235">
                  <c:v>42408</c:v>
                </c:pt>
                <c:pt idx="236">
                  <c:v>42422</c:v>
                </c:pt>
                <c:pt idx="237">
                  <c:v>42443</c:v>
                </c:pt>
                <c:pt idx="238">
                  <c:v>42457</c:v>
                </c:pt>
                <c:pt idx="239">
                  <c:v>42471</c:v>
                </c:pt>
                <c:pt idx="240">
                  <c:v>42485</c:v>
                </c:pt>
                <c:pt idx="241">
                  <c:v>42499</c:v>
                </c:pt>
                <c:pt idx="242">
                  <c:v>42513</c:v>
                </c:pt>
                <c:pt idx="243">
                  <c:v>42534</c:v>
                </c:pt>
                <c:pt idx="244">
                  <c:v>42548</c:v>
                </c:pt>
                <c:pt idx="245">
                  <c:v>42562</c:v>
                </c:pt>
                <c:pt idx="246">
                  <c:v>42576</c:v>
                </c:pt>
                <c:pt idx="247">
                  <c:v>42590</c:v>
                </c:pt>
                <c:pt idx="248">
                  <c:v>42604</c:v>
                </c:pt>
                <c:pt idx="249">
                  <c:v>42625</c:v>
                </c:pt>
                <c:pt idx="250">
                  <c:v>42639</c:v>
                </c:pt>
                <c:pt idx="251">
                  <c:v>42653</c:v>
                </c:pt>
                <c:pt idx="252">
                  <c:v>42667</c:v>
                </c:pt>
                <c:pt idx="253">
                  <c:v>42688</c:v>
                </c:pt>
                <c:pt idx="254">
                  <c:v>42702</c:v>
                </c:pt>
                <c:pt idx="255">
                  <c:v>42716</c:v>
                </c:pt>
                <c:pt idx="256">
                  <c:v>42730</c:v>
                </c:pt>
                <c:pt idx="257">
                  <c:v>42744</c:v>
                </c:pt>
                <c:pt idx="258">
                  <c:v>42758</c:v>
                </c:pt>
                <c:pt idx="259">
                  <c:v>42779</c:v>
                </c:pt>
                <c:pt idx="260">
                  <c:v>42793</c:v>
                </c:pt>
                <c:pt idx="261">
                  <c:v>42807</c:v>
                </c:pt>
                <c:pt idx="262">
                  <c:v>42821</c:v>
                </c:pt>
                <c:pt idx="263">
                  <c:v>42835</c:v>
                </c:pt>
                <c:pt idx="264">
                  <c:v>42849</c:v>
                </c:pt>
                <c:pt idx="265">
                  <c:v>42863</c:v>
                </c:pt>
                <c:pt idx="266">
                  <c:v>42877</c:v>
                </c:pt>
                <c:pt idx="267">
                  <c:v>42898</c:v>
                </c:pt>
                <c:pt idx="268">
                  <c:v>42912</c:v>
                </c:pt>
                <c:pt idx="269">
                  <c:v>42926</c:v>
                </c:pt>
                <c:pt idx="270">
                  <c:v>42940</c:v>
                </c:pt>
                <c:pt idx="271">
                  <c:v>42961</c:v>
                </c:pt>
                <c:pt idx="272">
                  <c:v>42975</c:v>
                </c:pt>
                <c:pt idx="273">
                  <c:v>42989</c:v>
                </c:pt>
                <c:pt idx="274">
                  <c:v>43003</c:v>
                </c:pt>
                <c:pt idx="275">
                  <c:v>43017</c:v>
                </c:pt>
                <c:pt idx="276">
                  <c:v>43031</c:v>
                </c:pt>
                <c:pt idx="277">
                  <c:v>43052</c:v>
                </c:pt>
                <c:pt idx="278">
                  <c:v>43066</c:v>
                </c:pt>
                <c:pt idx="279">
                  <c:v>43080</c:v>
                </c:pt>
                <c:pt idx="280">
                  <c:v>43094</c:v>
                </c:pt>
                <c:pt idx="281">
                  <c:v>43108</c:v>
                </c:pt>
                <c:pt idx="282">
                  <c:v>43122</c:v>
                </c:pt>
                <c:pt idx="283">
                  <c:v>43143</c:v>
                </c:pt>
                <c:pt idx="284">
                  <c:v>43157</c:v>
                </c:pt>
                <c:pt idx="285">
                  <c:v>43171</c:v>
                </c:pt>
                <c:pt idx="286">
                  <c:v>43185</c:v>
                </c:pt>
                <c:pt idx="287">
                  <c:v>43199</c:v>
                </c:pt>
                <c:pt idx="288">
                  <c:v>43213</c:v>
                </c:pt>
                <c:pt idx="289">
                  <c:v>43234</c:v>
                </c:pt>
                <c:pt idx="290">
                  <c:v>43248</c:v>
                </c:pt>
                <c:pt idx="291">
                  <c:v>43262</c:v>
                </c:pt>
                <c:pt idx="292">
                  <c:v>43276</c:v>
                </c:pt>
                <c:pt idx="293">
                  <c:v>43290</c:v>
                </c:pt>
                <c:pt idx="294">
                  <c:v>43304</c:v>
                </c:pt>
                <c:pt idx="295">
                  <c:v>43325</c:v>
                </c:pt>
                <c:pt idx="296">
                  <c:v>43339</c:v>
                </c:pt>
                <c:pt idx="297">
                  <c:v>43353</c:v>
                </c:pt>
                <c:pt idx="298">
                  <c:v>43367</c:v>
                </c:pt>
                <c:pt idx="299">
                  <c:v>43381</c:v>
                </c:pt>
                <c:pt idx="300">
                  <c:v>43395</c:v>
                </c:pt>
                <c:pt idx="301">
                  <c:v>43416</c:v>
                </c:pt>
                <c:pt idx="302">
                  <c:v>43430</c:v>
                </c:pt>
                <c:pt idx="303">
                  <c:v>43444</c:v>
                </c:pt>
                <c:pt idx="304">
                  <c:v>43458</c:v>
                </c:pt>
                <c:pt idx="305">
                  <c:v>43479</c:v>
                </c:pt>
                <c:pt idx="306">
                  <c:v>43493</c:v>
                </c:pt>
                <c:pt idx="307">
                  <c:v>43507</c:v>
                </c:pt>
                <c:pt idx="308">
                  <c:v>43521</c:v>
                </c:pt>
                <c:pt idx="309">
                  <c:v>43535</c:v>
                </c:pt>
                <c:pt idx="310">
                  <c:v>43549</c:v>
                </c:pt>
                <c:pt idx="311">
                  <c:v>43563</c:v>
                </c:pt>
                <c:pt idx="312">
                  <c:v>43577</c:v>
                </c:pt>
                <c:pt idx="313">
                  <c:v>43598</c:v>
                </c:pt>
                <c:pt idx="314">
                  <c:v>43612</c:v>
                </c:pt>
                <c:pt idx="315">
                  <c:v>43626</c:v>
                </c:pt>
              </c:numCache>
            </c:numRef>
          </c:cat>
          <c:val>
            <c:numRef>
              <c:f>Sheet1!$C$2:$C$317</c:f>
              <c:numCache>
                <c:formatCode>General</c:formatCode>
                <c:ptCount val="316"/>
                <c:pt idx="0">
                  <c:v>402</c:v>
                </c:pt>
                <c:pt idx="1">
                  <c:v>398</c:v>
                </c:pt>
                <c:pt idx="2">
                  <c:v>403</c:v>
                </c:pt>
                <c:pt idx="3">
                  <c:v>413</c:v>
                </c:pt>
                <c:pt idx="4">
                  <c:v>464</c:v>
                </c:pt>
                <c:pt idx="5">
                  <c:v>454</c:v>
                </c:pt>
                <c:pt idx="6">
                  <c:v>409</c:v>
                </c:pt>
                <c:pt idx="7">
                  <c:v>373</c:v>
                </c:pt>
                <c:pt idx="8">
                  <c:v>377</c:v>
                </c:pt>
                <c:pt idx="9">
                  <c:v>379</c:v>
                </c:pt>
                <c:pt idx="10">
                  <c:v>390</c:v>
                </c:pt>
                <c:pt idx="11">
                  <c:v>398</c:v>
                </c:pt>
                <c:pt idx="12">
                  <c:v>404</c:v>
                </c:pt>
                <c:pt idx="13">
                  <c:v>398</c:v>
                </c:pt>
                <c:pt idx="14">
                  <c:v>392</c:v>
                </c:pt>
                <c:pt idx="15">
                  <c:v>386</c:v>
                </c:pt>
                <c:pt idx="16">
                  <c:v>389</c:v>
                </c:pt>
                <c:pt idx="17">
                  <c:v>391</c:v>
                </c:pt>
                <c:pt idx="18">
                  <c:v>417</c:v>
                </c:pt>
                <c:pt idx="19">
                  <c:v>423</c:v>
                </c:pt>
                <c:pt idx="20">
                  <c:v>437</c:v>
                </c:pt>
                <c:pt idx="21">
                  <c:v>442</c:v>
                </c:pt>
                <c:pt idx="22">
                  <c:v>440</c:v>
                </c:pt>
                <c:pt idx="23">
                  <c:v>432</c:v>
                </c:pt>
                <c:pt idx="24">
                  <c:v>440</c:v>
                </c:pt>
                <c:pt idx="25">
                  <c:v>448</c:v>
                </c:pt>
                <c:pt idx="26">
                  <c:v>457</c:v>
                </c:pt>
                <c:pt idx="27">
                  <c:v>441</c:v>
                </c:pt>
                <c:pt idx="28">
                  <c:v>422</c:v>
                </c:pt>
                <c:pt idx="29">
                  <c:v>412</c:v>
                </c:pt>
                <c:pt idx="30">
                  <c:v>402</c:v>
                </c:pt>
                <c:pt idx="31">
                  <c:v>410</c:v>
                </c:pt>
                <c:pt idx="32">
                  <c:v>428</c:v>
                </c:pt>
                <c:pt idx="33">
                  <c:v>460</c:v>
                </c:pt>
                <c:pt idx="34">
                  <c:v>487</c:v>
                </c:pt>
                <c:pt idx="35">
                  <c:v>477</c:v>
                </c:pt>
                <c:pt idx="36">
                  <c:v>472</c:v>
                </c:pt>
                <c:pt idx="37">
                  <c:v>470</c:v>
                </c:pt>
                <c:pt idx="38">
                  <c:v>486</c:v>
                </c:pt>
                <c:pt idx="39">
                  <c:v>499</c:v>
                </c:pt>
                <c:pt idx="40">
                  <c:v>529</c:v>
                </c:pt>
                <c:pt idx="41">
                  <c:v>525</c:v>
                </c:pt>
                <c:pt idx="42">
                  <c:v>543</c:v>
                </c:pt>
                <c:pt idx="43">
                  <c:v>544</c:v>
                </c:pt>
                <c:pt idx="44">
                  <c:v>549</c:v>
                </c:pt>
                <c:pt idx="45">
                  <c:v>604</c:v>
                </c:pt>
                <c:pt idx="46">
                  <c:v>628</c:v>
                </c:pt>
                <c:pt idx="47">
                  <c:v>627</c:v>
                </c:pt>
                <c:pt idx="48">
                  <c:v>657</c:v>
                </c:pt>
                <c:pt idx="49">
                  <c:v>671</c:v>
                </c:pt>
                <c:pt idx="50">
                  <c:v>697</c:v>
                </c:pt>
                <c:pt idx="51">
                  <c:v>704</c:v>
                </c:pt>
                <c:pt idx="52">
                  <c:v>719</c:v>
                </c:pt>
                <c:pt idx="53">
                  <c:v>717</c:v>
                </c:pt>
                <c:pt idx="54">
                  <c:v>733</c:v>
                </c:pt>
                <c:pt idx="55">
                  <c:v>721</c:v>
                </c:pt>
                <c:pt idx="56">
                  <c:v>687</c:v>
                </c:pt>
                <c:pt idx="57">
                  <c:v>636</c:v>
                </c:pt>
                <c:pt idx="58">
                  <c:v>640</c:v>
                </c:pt>
                <c:pt idx="59">
                  <c:v>599</c:v>
                </c:pt>
                <c:pt idx="60">
                  <c:v>458</c:v>
                </c:pt>
                <c:pt idx="61">
                  <c:v>408</c:v>
                </c:pt>
                <c:pt idx="62">
                  <c:v>378</c:v>
                </c:pt>
                <c:pt idx="63">
                  <c:v>396</c:v>
                </c:pt>
                <c:pt idx="64">
                  <c:v>427</c:v>
                </c:pt>
                <c:pt idx="65">
                  <c:v>437</c:v>
                </c:pt>
                <c:pt idx="66">
                  <c:v>472</c:v>
                </c:pt>
                <c:pt idx="67">
                  <c:v>485</c:v>
                </c:pt>
                <c:pt idx="68">
                  <c:v>477</c:v>
                </c:pt>
                <c:pt idx="69">
                  <c:v>436</c:v>
                </c:pt>
                <c:pt idx="70">
                  <c:v>417</c:v>
                </c:pt>
                <c:pt idx="71">
                  <c:v>413</c:v>
                </c:pt>
                <c:pt idx="72">
                  <c:v>391</c:v>
                </c:pt>
                <c:pt idx="73">
                  <c:v>400</c:v>
                </c:pt>
                <c:pt idx="74">
                  <c:v>416</c:v>
                </c:pt>
                <c:pt idx="75">
                  <c:v>421</c:v>
                </c:pt>
                <c:pt idx="76">
                  <c:v>429</c:v>
                </c:pt>
                <c:pt idx="77">
                  <c:v>447</c:v>
                </c:pt>
                <c:pt idx="78">
                  <c:v>462</c:v>
                </c:pt>
                <c:pt idx="79">
                  <c:v>492</c:v>
                </c:pt>
                <c:pt idx="80">
                  <c:v>508</c:v>
                </c:pt>
                <c:pt idx="81">
                  <c:v>462</c:v>
                </c:pt>
                <c:pt idx="82">
                  <c:v>437</c:v>
                </c:pt>
                <c:pt idx="83">
                  <c:v>415</c:v>
                </c:pt>
                <c:pt idx="84">
                  <c:v>407</c:v>
                </c:pt>
                <c:pt idx="85">
                  <c:v>430</c:v>
                </c:pt>
                <c:pt idx="86">
                  <c:v>437</c:v>
                </c:pt>
                <c:pt idx="87">
                  <c:v>453</c:v>
                </c:pt>
                <c:pt idx="88">
                  <c:v>457</c:v>
                </c:pt>
                <c:pt idx="89">
                  <c:v>473</c:v>
                </c:pt>
                <c:pt idx="90">
                  <c:v>483</c:v>
                </c:pt>
                <c:pt idx="91">
                  <c:v>468</c:v>
                </c:pt>
                <c:pt idx="92">
                  <c:v>466</c:v>
                </c:pt>
                <c:pt idx="93">
                  <c:v>473</c:v>
                </c:pt>
                <c:pt idx="94">
                  <c:v>485</c:v>
                </c:pt>
                <c:pt idx="95">
                  <c:v>526</c:v>
                </c:pt>
                <c:pt idx="96">
                  <c:v>573</c:v>
                </c:pt>
                <c:pt idx="97">
                  <c:v>574</c:v>
                </c:pt>
                <c:pt idx="98">
                  <c:v>567</c:v>
                </c:pt>
                <c:pt idx="99">
                  <c:v>535</c:v>
                </c:pt>
                <c:pt idx="100">
                  <c:v>517</c:v>
                </c:pt>
                <c:pt idx="101">
                  <c:v>511</c:v>
                </c:pt>
                <c:pt idx="102">
                  <c:v>482</c:v>
                </c:pt>
                <c:pt idx="103">
                  <c:v>515</c:v>
                </c:pt>
                <c:pt idx="104">
                  <c:v>527</c:v>
                </c:pt>
                <c:pt idx="105">
                  <c:v>521</c:v>
                </c:pt>
                <c:pt idx="106">
                  <c:v>551</c:v>
                </c:pt>
                <c:pt idx="107">
                  <c:v>539</c:v>
                </c:pt>
                <c:pt idx="108">
                  <c:v>548</c:v>
                </c:pt>
                <c:pt idx="109">
                  <c:v>539</c:v>
                </c:pt>
                <c:pt idx="110">
                  <c:v>552</c:v>
                </c:pt>
                <c:pt idx="111">
                  <c:v>552</c:v>
                </c:pt>
                <c:pt idx="112">
                  <c:v>560</c:v>
                </c:pt>
                <c:pt idx="113">
                  <c:v>576</c:v>
                </c:pt>
                <c:pt idx="114">
                  <c:v>591</c:v>
                </c:pt>
                <c:pt idx="115">
                  <c:v>614</c:v>
                </c:pt>
                <c:pt idx="116">
                  <c:v>630</c:v>
                </c:pt>
                <c:pt idx="117">
                  <c:v>614</c:v>
                </c:pt>
                <c:pt idx="118">
                  <c:v>593</c:v>
                </c:pt>
                <c:pt idx="119">
                  <c:v>606</c:v>
                </c:pt>
                <c:pt idx="120">
                  <c:v>628</c:v>
                </c:pt>
                <c:pt idx="121">
                  <c:v>633</c:v>
                </c:pt>
                <c:pt idx="122">
                  <c:v>636</c:v>
                </c:pt>
                <c:pt idx="123">
                  <c:v>634</c:v>
                </c:pt>
                <c:pt idx="124">
                  <c:v>631</c:v>
                </c:pt>
                <c:pt idx="125">
                  <c:v>620</c:v>
                </c:pt>
                <c:pt idx="126">
                  <c:v>621</c:v>
                </c:pt>
                <c:pt idx="127">
                  <c:v>630</c:v>
                </c:pt>
                <c:pt idx="128">
                  <c:v>633</c:v>
                </c:pt>
                <c:pt idx="129">
                  <c:v>637</c:v>
                </c:pt>
                <c:pt idx="130">
                  <c:v>636</c:v>
                </c:pt>
                <c:pt idx="131">
                  <c:v>617</c:v>
                </c:pt>
                <c:pt idx="132">
                  <c:v>609</c:v>
                </c:pt>
                <c:pt idx="133">
                  <c:v>555</c:v>
                </c:pt>
                <c:pt idx="134">
                  <c:v>563</c:v>
                </c:pt>
                <c:pt idx="135">
                  <c:v>557</c:v>
                </c:pt>
                <c:pt idx="136">
                  <c:v>561</c:v>
                </c:pt>
                <c:pt idx="137">
                  <c:v>562</c:v>
                </c:pt>
                <c:pt idx="138">
                  <c:v>558</c:v>
                </c:pt>
                <c:pt idx="139">
                  <c:v>560</c:v>
                </c:pt>
                <c:pt idx="140">
                  <c:v>564</c:v>
                </c:pt>
                <c:pt idx="141">
                  <c:v>566</c:v>
                </c:pt>
                <c:pt idx="142">
                  <c:v>569</c:v>
                </c:pt>
                <c:pt idx="143">
                  <c:v>582</c:v>
                </c:pt>
                <c:pt idx="144">
                  <c:v>583</c:v>
                </c:pt>
                <c:pt idx="145">
                  <c:v>583</c:v>
                </c:pt>
                <c:pt idx="146">
                  <c:v>570</c:v>
                </c:pt>
                <c:pt idx="147">
                  <c:v>552</c:v>
                </c:pt>
                <c:pt idx="148">
                  <c:v>549</c:v>
                </c:pt>
                <c:pt idx="149">
                  <c:v>546</c:v>
                </c:pt>
                <c:pt idx="150">
                  <c:v>535</c:v>
                </c:pt>
                <c:pt idx="151">
                  <c:v>498</c:v>
                </c:pt>
                <c:pt idx="152">
                  <c:v>479</c:v>
                </c:pt>
                <c:pt idx="153">
                  <c:v>462</c:v>
                </c:pt>
                <c:pt idx="154">
                  <c:v>447</c:v>
                </c:pt>
                <c:pt idx="155">
                  <c:v>475</c:v>
                </c:pt>
                <c:pt idx="156">
                  <c:v>495</c:v>
                </c:pt>
                <c:pt idx="157">
                  <c:v>498</c:v>
                </c:pt>
                <c:pt idx="158">
                  <c:v>523</c:v>
                </c:pt>
                <c:pt idx="159">
                  <c:v>520</c:v>
                </c:pt>
                <c:pt idx="160">
                  <c:v>518</c:v>
                </c:pt>
                <c:pt idx="161">
                  <c:v>525</c:v>
                </c:pt>
                <c:pt idx="162">
                  <c:v>545</c:v>
                </c:pt>
                <c:pt idx="163">
                  <c:v>549</c:v>
                </c:pt>
                <c:pt idx="164">
                  <c:v>557</c:v>
                </c:pt>
                <c:pt idx="165">
                  <c:v>553</c:v>
                </c:pt>
                <c:pt idx="166">
                  <c:v>538</c:v>
                </c:pt>
                <c:pt idx="167">
                  <c:v>529</c:v>
                </c:pt>
                <c:pt idx="168">
                  <c:v>519</c:v>
                </c:pt>
                <c:pt idx="169">
                  <c:v>511</c:v>
                </c:pt>
                <c:pt idx="170">
                  <c:v>499</c:v>
                </c:pt>
                <c:pt idx="171">
                  <c:v>484</c:v>
                </c:pt>
                <c:pt idx="172">
                  <c:v>473</c:v>
                </c:pt>
                <c:pt idx="173">
                  <c:v>473</c:v>
                </c:pt>
                <c:pt idx="174">
                  <c:v>481</c:v>
                </c:pt>
                <c:pt idx="175">
                  <c:v>492</c:v>
                </c:pt>
                <c:pt idx="176">
                  <c:v>497</c:v>
                </c:pt>
                <c:pt idx="177">
                  <c:v>503</c:v>
                </c:pt>
                <c:pt idx="178">
                  <c:v>500</c:v>
                </c:pt>
                <c:pt idx="179">
                  <c:v>491</c:v>
                </c:pt>
                <c:pt idx="180">
                  <c:v>488</c:v>
                </c:pt>
                <c:pt idx="181">
                  <c:v>480</c:v>
                </c:pt>
                <c:pt idx="182">
                  <c:v>482</c:v>
                </c:pt>
                <c:pt idx="183">
                  <c:v>476</c:v>
                </c:pt>
                <c:pt idx="184">
                  <c:v>476</c:v>
                </c:pt>
                <c:pt idx="185">
                  <c:v>477</c:v>
                </c:pt>
                <c:pt idx="186">
                  <c:v>477</c:v>
                </c:pt>
                <c:pt idx="187">
                  <c:v>475</c:v>
                </c:pt>
                <c:pt idx="188">
                  <c:v>474</c:v>
                </c:pt>
                <c:pt idx="189">
                  <c:v>467</c:v>
                </c:pt>
                <c:pt idx="190">
                  <c:v>456</c:v>
                </c:pt>
                <c:pt idx="191">
                  <c:v>448</c:v>
                </c:pt>
                <c:pt idx="192">
                  <c:v>459</c:v>
                </c:pt>
                <c:pt idx="193">
                  <c:v>455</c:v>
                </c:pt>
                <c:pt idx="194">
                  <c:v>454</c:v>
                </c:pt>
                <c:pt idx="195">
                  <c:v>451</c:v>
                </c:pt>
                <c:pt idx="196">
                  <c:v>452</c:v>
                </c:pt>
                <c:pt idx="197">
                  <c:v>451</c:v>
                </c:pt>
                <c:pt idx="198">
                  <c:v>450</c:v>
                </c:pt>
                <c:pt idx="199">
                  <c:v>450</c:v>
                </c:pt>
                <c:pt idx="200">
                  <c:v>452</c:v>
                </c:pt>
                <c:pt idx="201">
                  <c:v>445</c:v>
                </c:pt>
                <c:pt idx="202">
                  <c:v>436</c:v>
                </c:pt>
                <c:pt idx="203">
                  <c:v>418</c:v>
                </c:pt>
                <c:pt idx="204">
                  <c:v>415</c:v>
                </c:pt>
                <c:pt idx="205">
                  <c:v>413</c:v>
                </c:pt>
                <c:pt idx="206">
                  <c:v>410</c:v>
                </c:pt>
                <c:pt idx="207">
                  <c:v>407</c:v>
                </c:pt>
                <c:pt idx="208">
                  <c:v>410</c:v>
                </c:pt>
                <c:pt idx="209">
                  <c:v>405</c:v>
                </c:pt>
                <c:pt idx="210">
                  <c:v>392</c:v>
                </c:pt>
                <c:pt idx="211">
                  <c:v>361</c:v>
                </c:pt>
                <c:pt idx="212">
                  <c:v>348</c:v>
                </c:pt>
                <c:pt idx="213">
                  <c:v>350</c:v>
                </c:pt>
                <c:pt idx="214">
                  <c:v>349</c:v>
                </c:pt>
                <c:pt idx="215">
                  <c:v>352</c:v>
                </c:pt>
                <c:pt idx="216">
                  <c:v>330</c:v>
                </c:pt>
                <c:pt idx="217">
                  <c:v>333</c:v>
                </c:pt>
                <c:pt idx="218">
                  <c:v>335</c:v>
                </c:pt>
                <c:pt idx="219">
                  <c:v>325</c:v>
                </c:pt>
                <c:pt idx="220">
                  <c:v>321</c:v>
                </c:pt>
                <c:pt idx="221">
                  <c:v>307</c:v>
                </c:pt>
                <c:pt idx="222">
                  <c:v>275</c:v>
                </c:pt>
                <c:pt idx="223">
                  <c:v>282</c:v>
                </c:pt>
                <c:pt idx="224">
                  <c:v>269</c:v>
                </c:pt>
                <c:pt idx="225">
                  <c:v>265</c:v>
                </c:pt>
                <c:pt idx="226">
                  <c:v>261</c:v>
                </c:pt>
                <c:pt idx="227">
                  <c:v>259</c:v>
                </c:pt>
                <c:pt idx="228">
                  <c:v>253</c:v>
                </c:pt>
                <c:pt idx="229">
                  <c:v>244</c:v>
                </c:pt>
                <c:pt idx="230">
                  <c:v>238</c:v>
                </c:pt>
                <c:pt idx="231">
                  <c:v>231</c:v>
                </c:pt>
                <c:pt idx="232">
                  <c:v>244</c:v>
                </c:pt>
                <c:pt idx="233">
                  <c:v>251</c:v>
                </c:pt>
                <c:pt idx="234">
                  <c:v>248</c:v>
                </c:pt>
                <c:pt idx="235">
                  <c:v>250</c:v>
                </c:pt>
                <c:pt idx="236">
                  <c:v>262</c:v>
                </c:pt>
                <c:pt idx="237">
                  <c:v>310</c:v>
                </c:pt>
                <c:pt idx="238">
                  <c:v>320</c:v>
                </c:pt>
                <c:pt idx="239">
                  <c:v>352</c:v>
                </c:pt>
                <c:pt idx="240">
                  <c:v>414</c:v>
                </c:pt>
                <c:pt idx="241">
                  <c:v>361</c:v>
                </c:pt>
                <c:pt idx="242">
                  <c:v>333</c:v>
                </c:pt>
                <c:pt idx="243">
                  <c:v>327</c:v>
                </c:pt>
                <c:pt idx="244">
                  <c:v>313</c:v>
                </c:pt>
                <c:pt idx="245">
                  <c:v>320</c:v>
                </c:pt>
                <c:pt idx="246">
                  <c:v>323</c:v>
                </c:pt>
                <c:pt idx="247">
                  <c:v>337</c:v>
                </c:pt>
                <c:pt idx="248">
                  <c:v>351</c:v>
                </c:pt>
                <c:pt idx="249">
                  <c:v>350</c:v>
                </c:pt>
                <c:pt idx="250">
                  <c:v>348</c:v>
                </c:pt>
                <c:pt idx="251">
                  <c:v>352</c:v>
                </c:pt>
                <c:pt idx="252">
                  <c:v>361</c:v>
                </c:pt>
                <c:pt idx="253">
                  <c:v>415</c:v>
                </c:pt>
                <c:pt idx="254">
                  <c:v>434</c:v>
                </c:pt>
                <c:pt idx="255">
                  <c:v>453</c:v>
                </c:pt>
                <c:pt idx="256">
                  <c:v>459</c:v>
                </c:pt>
                <c:pt idx="257">
                  <c:v>453</c:v>
                </c:pt>
                <c:pt idx="258">
                  <c:v>463</c:v>
                </c:pt>
                <c:pt idx="259">
                  <c:v>467</c:v>
                </c:pt>
                <c:pt idx="260">
                  <c:v>474</c:v>
                </c:pt>
                <c:pt idx="261">
                  <c:v>455</c:v>
                </c:pt>
                <c:pt idx="262">
                  <c:v>429</c:v>
                </c:pt>
                <c:pt idx="263">
                  <c:v>404</c:v>
                </c:pt>
                <c:pt idx="264">
                  <c:v>371</c:v>
                </c:pt>
                <c:pt idx="265">
                  <c:v>379</c:v>
                </c:pt>
                <c:pt idx="266">
                  <c:v>396</c:v>
                </c:pt>
                <c:pt idx="267">
                  <c:v>404</c:v>
                </c:pt>
                <c:pt idx="268">
                  <c:v>423</c:v>
                </c:pt>
                <c:pt idx="269">
                  <c:v>449</c:v>
                </c:pt>
                <c:pt idx="270">
                  <c:v>468</c:v>
                </c:pt>
                <c:pt idx="271">
                  <c:v>516</c:v>
                </c:pt>
                <c:pt idx="272">
                  <c:v>525</c:v>
                </c:pt>
                <c:pt idx="273">
                  <c:v>551</c:v>
                </c:pt>
                <c:pt idx="274">
                  <c:v>517</c:v>
                </c:pt>
                <c:pt idx="275">
                  <c:v>533</c:v>
                </c:pt>
                <c:pt idx="276">
                  <c:v>533</c:v>
                </c:pt>
                <c:pt idx="277">
                  <c:v>528</c:v>
                </c:pt>
                <c:pt idx="278">
                  <c:v>533</c:v>
                </c:pt>
                <c:pt idx="279">
                  <c:v>556</c:v>
                </c:pt>
                <c:pt idx="280">
                  <c:v>558</c:v>
                </c:pt>
                <c:pt idx="281">
                  <c:v>549</c:v>
                </c:pt>
                <c:pt idx="282">
                  <c:v>540</c:v>
                </c:pt>
                <c:pt idx="283">
                  <c:v>549</c:v>
                </c:pt>
                <c:pt idx="284">
                  <c:v>556</c:v>
                </c:pt>
                <c:pt idx="285">
                  <c:v>538</c:v>
                </c:pt>
                <c:pt idx="286">
                  <c:v>510</c:v>
                </c:pt>
                <c:pt idx="287">
                  <c:v>524</c:v>
                </c:pt>
                <c:pt idx="288">
                  <c:v>542</c:v>
                </c:pt>
                <c:pt idx="289">
                  <c:v>559</c:v>
                </c:pt>
                <c:pt idx="290">
                  <c:v>555</c:v>
                </c:pt>
                <c:pt idx="291">
                  <c:v>566</c:v>
                </c:pt>
                <c:pt idx="292">
                  <c:v>559</c:v>
                </c:pt>
                <c:pt idx="293">
                  <c:v>535</c:v>
                </c:pt>
                <c:pt idx="294">
                  <c:v>530</c:v>
                </c:pt>
                <c:pt idx="295">
                  <c:v>531</c:v>
                </c:pt>
                <c:pt idx="296">
                  <c:v>542</c:v>
                </c:pt>
                <c:pt idx="297">
                  <c:v>540</c:v>
                </c:pt>
                <c:pt idx="298">
                  <c:v>534</c:v>
                </c:pt>
                <c:pt idx="299">
                  <c:v>519</c:v>
                </c:pt>
                <c:pt idx="300">
                  <c:v>515</c:v>
                </c:pt>
                <c:pt idx="301">
                  <c:v>479</c:v>
                </c:pt>
                <c:pt idx="302">
                  <c:v>450</c:v>
                </c:pt>
                <c:pt idx="303">
                  <c:v>458</c:v>
                </c:pt>
                <c:pt idx="304">
                  <c:v>461</c:v>
                </c:pt>
                <c:pt idx="305">
                  <c:v>461</c:v>
                </c:pt>
                <c:pt idx="306">
                  <c:v>467</c:v>
                </c:pt>
                <c:pt idx="307">
                  <c:v>474</c:v>
                </c:pt>
                <c:pt idx="308">
                  <c:v>476</c:v>
                </c:pt>
                <c:pt idx="309">
                  <c:v>483</c:v>
                </c:pt>
                <c:pt idx="310">
                  <c:v>489</c:v>
                </c:pt>
                <c:pt idx="311">
                  <c:v>498</c:v>
                </c:pt>
                <c:pt idx="312">
                  <c:v>504</c:v>
                </c:pt>
                <c:pt idx="313">
                  <c:v>493</c:v>
                </c:pt>
                <c:pt idx="314">
                  <c:v>487</c:v>
                </c:pt>
                <c:pt idx="315">
                  <c:v>469</c:v>
                </c:pt>
              </c:numCache>
            </c:numRef>
          </c:val>
          <c:smooth val="0"/>
          <c:extLst>
            <c:ext xmlns:c16="http://schemas.microsoft.com/office/drawing/2014/chart" uri="{C3380CC4-5D6E-409C-BE32-E72D297353CC}">
              <c16:uniqueId val="{00000001-D57D-48A5-A4DB-33C9A589A32D}"/>
            </c:ext>
          </c:extLst>
        </c:ser>
        <c:ser>
          <c:idx val="2"/>
          <c:order val="2"/>
          <c:tx>
            <c:strRef>
              <c:f>Sheet1!$D$1</c:f>
              <c:strCache>
                <c:ptCount val="1"/>
                <c:pt idx="0">
                  <c:v>West Europe</c:v>
                </c:pt>
              </c:strCache>
            </c:strRef>
          </c:tx>
          <c:spPr>
            <a:ln w="28575" cap="rnd">
              <a:solidFill>
                <a:schemeClr val="accent3"/>
              </a:solidFill>
              <a:round/>
            </a:ln>
            <a:effectLst/>
          </c:spPr>
          <c:marker>
            <c:symbol val="none"/>
          </c:marker>
          <c:cat>
            <c:numRef>
              <c:f>Sheet1!$A$2:$A$317</c:f>
              <c:numCache>
                <c:formatCode>d\-mmm\-yy</c:formatCode>
                <c:ptCount val="316"/>
                <c:pt idx="0">
                  <c:v>38817</c:v>
                </c:pt>
                <c:pt idx="1">
                  <c:v>38831</c:v>
                </c:pt>
                <c:pt idx="2">
                  <c:v>38845</c:v>
                </c:pt>
                <c:pt idx="3">
                  <c:v>38859</c:v>
                </c:pt>
                <c:pt idx="4">
                  <c:v>38880</c:v>
                </c:pt>
                <c:pt idx="5">
                  <c:v>38894</c:v>
                </c:pt>
                <c:pt idx="6">
                  <c:v>38908</c:v>
                </c:pt>
                <c:pt idx="7">
                  <c:v>38922</c:v>
                </c:pt>
                <c:pt idx="8">
                  <c:v>38943</c:v>
                </c:pt>
                <c:pt idx="9">
                  <c:v>38957</c:v>
                </c:pt>
                <c:pt idx="10">
                  <c:v>38971</c:v>
                </c:pt>
                <c:pt idx="11">
                  <c:v>38985</c:v>
                </c:pt>
                <c:pt idx="12">
                  <c:v>38999</c:v>
                </c:pt>
                <c:pt idx="13">
                  <c:v>39013</c:v>
                </c:pt>
                <c:pt idx="14">
                  <c:v>39034</c:v>
                </c:pt>
                <c:pt idx="15">
                  <c:v>39048</c:v>
                </c:pt>
                <c:pt idx="16">
                  <c:v>39062</c:v>
                </c:pt>
                <c:pt idx="17">
                  <c:v>39076</c:v>
                </c:pt>
                <c:pt idx="18">
                  <c:v>39090</c:v>
                </c:pt>
                <c:pt idx="19">
                  <c:v>39104</c:v>
                </c:pt>
                <c:pt idx="20">
                  <c:v>39125</c:v>
                </c:pt>
                <c:pt idx="21">
                  <c:v>39139</c:v>
                </c:pt>
                <c:pt idx="22">
                  <c:v>39153</c:v>
                </c:pt>
                <c:pt idx="23">
                  <c:v>39167</c:v>
                </c:pt>
                <c:pt idx="24">
                  <c:v>39181</c:v>
                </c:pt>
                <c:pt idx="25">
                  <c:v>39195</c:v>
                </c:pt>
                <c:pt idx="26">
                  <c:v>39216</c:v>
                </c:pt>
                <c:pt idx="27">
                  <c:v>39230</c:v>
                </c:pt>
                <c:pt idx="28">
                  <c:v>39244</c:v>
                </c:pt>
                <c:pt idx="29">
                  <c:v>39258</c:v>
                </c:pt>
                <c:pt idx="30">
                  <c:v>39272</c:v>
                </c:pt>
                <c:pt idx="31">
                  <c:v>39286</c:v>
                </c:pt>
                <c:pt idx="32">
                  <c:v>39307</c:v>
                </c:pt>
                <c:pt idx="33">
                  <c:v>39321</c:v>
                </c:pt>
                <c:pt idx="34">
                  <c:v>39335</c:v>
                </c:pt>
                <c:pt idx="35">
                  <c:v>39349</c:v>
                </c:pt>
                <c:pt idx="36">
                  <c:v>39363</c:v>
                </c:pt>
                <c:pt idx="37">
                  <c:v>39377</c:v>
                </c:pt>
                <c:pt idx="38">
                  <c:v>39398</c:v>
                </c:pt>
                <c:pt idx="39">
                  <c:v>39412</c:v>
                </c:pt>
                <c:pt idx="40">
                  <c:v>39426</c:v>
                </c:pt>
                <c:pt idx="41">
                  <c:v>39440</c:v>
                </c:pt>
                <c:pt idx="42">
                  <c:v>39461</c:v>
                </c:pt>
                <c:pt idx="43">
                  <c:v>39475</c:v>
                </c:pt>
                <c:pt idx="44">
                  <c:v>39489</c:v>
                </c:pt>
                <c:pt idx="45">
                  <c:v>39503</c:v>
                </c:pt>
                <c:pt idx="46">
                  <c:v>39517</c:v>
                </c:pt>
                <c:pt idx="47">
                  <c:v>39531</c:v>
                </c:pt>
                <c:pt idx="48">
                  <c:v>39552</c:v>
                </c:pt>
                <c:pt idx="49">
                  <c:v>39566</c:v>
                </c:pt>
                <c:pt idx="50">
                  <c:v>39580</c:v>
                </c:pt>
                <c:pt idx="51">
                  <c:v>39594</c:v>
                </c:pt>
                <c:pt idx="52">
                  <c:v>39608</c:v>
                </c:pt>
                <c:pt idx="53">
                  <c:v>39622</c:v>
                </c:pt>
                <c:pt idx="54">
                  <c:v>39643</c:v>
                </c:pt>
                <c:pt idx="55">
                  <c:v>39657</c:v>
                </c:pt>
                <c:pt idx="56">
                  <c:v>39671</c:v>
                </c:pt>
                <c:pt idx="57">
                  <c:v>39685</c:v>
                </c:pt>
                <c:pt idx="58">
                  <c:v>39699</c:v>
                </c:pt>
                <c:pt idx="59">
                  <c:v>39713</c:v>
                </c:pt>
                <c:pt idx="60">
                  <c:v>39734</c:v>
                </c:pt>
                <c:pt idx="61">
                  <c:v>39748</c:v>
                </c:pt>
                <c:pt idx="62">
                  <c:v>39762</c:v>
                </c:pt>
                <c:pt idx="63">
                  <c:v>39776</c:v>
                </c:pt>
                <c:pt idx="64">
                  <c:v>39790</c:v>
                </c:pt>
                <c:pt idx="65">
                  <c:v>39804</c:v>
                </c:pt>
                <c:pt idx="66">
                  <c:v>39825</c:v>
                </c:pt>
                <c:pt idx="67">
                  <c:v>39839</c:v>
                </c:pt>
                <c:pt idx="68">
                  <c:v>39853</c:v>
                </c:pt>
                <c:pt idx="69">
                  <c:v>39867</c:v>
                </c:pt>
                <c:pt idx="70">
                  <c:v>39881</c:v>
                </c:pt>
                <c:pt idx="71">
                  <c:v>39895</c:v>
                </c:pt>
                <c:pt idx="72">
                  <c:v>39916</c:v>
                </c:pt>
                <c:pt idx="73">
                  <c:v>39930</c:v>
                </c:pt>
                <c:pt idx="74">
                  <c:v>39944</c:v>
                </c:pt>
                <c:pt idx="75">
                  <c:v>39958</c:v>
                </c:pt>
                <c:pt idx="76">
                  <c:v>39972</c:v>
                </c:pt>
                <c:pt idx="77">
                  <c:v>39986</c:v>
                </c:pt>
                <c:pt idx="78">
                  <c:v>40007</c:v>
                </c:pt>
                <c:pt idx="79">
                  <c:v>40021</c:v>
                </c:pt>
                <c:pt idx="80">
                  <c:v>40035</c:v>
                </c:pt>
                <c:pt idx="81">
                  <c:v>40049</c:v>
                </c:pt>
                <c:pt idx="82">
                  <c:v>40070</c:v>
                </c:pt>
                <c:pt idx="83">
                  <c:v>40084</c:v>
                </c:pt>
                <c:pt idx="84">
                  <c:v>40098</c:v>
                </c:pt>
                <c:pt idx="85">
                  <c:v>40112</c:v>
                </c:pt>
                <c:pt idx="86">
                  <c:v>40126</c:v>
                </c:pt>
                <c:pt idx="87">
                  <c:v>40140</c:v>
                </c:pt>
                <c:pt idx="88">
                  <c:v>40161</c:v>
                </c:pt>
                <c:pt idx="89">
                  <c:v>40175</c:v>
                </c:pt>
                <c:pt idx="90">
                  <c:v>40189</c:v>
                </c:pt>
                <c:pt idx="91">
                  <c:v>40203</c:v>
                </c:pt>
                <c:pt idx="92">
                  <c:v>40217</c:v>
                </c:pt>
                <c:pt idx="93">
                  <c:v>40231</c:v>
                </c:pt>
                <c:pt idx="94">
                  <c:v>40245</c:v>
                </c:pt>
                <c:pt idx="95">
                  <c:v>40259</c:v>
                </c:pt>
                <c:pt idx="96">
                  <c:v>40280</c:v>
                </c:pt>
                <c:pt idx="97">
                  <c:v>40294</c:v>
                </c:pt>
                <c:pt idx="98">
                  <c:v>40308</c:v>
                </c:pt>
                <c:pt idx="99">
                  <c:v>40322</c:v>
                </c:pt>
                <c:pt idx="100">
                  <c:v>40343</c:v>
                </c:pt>
                <c:pt idx="101">
                  <c:v>40357</c:v>
                </c:pt>
                <c:pt idx="102">
                  <c:v>40371</c:v>
                </c:pt>
                <c:pt idx="103">
                  <c:v>40385</c:v>
                </c:pt>
                <c:pt idx="104">
                  <c:v>40399</c:v>
                </c:pt>
                <c:pt idx="105">
                  <c:v>40413</c:v>
                </c:pt>
                <c:pt idx="106">
                  <c:v>40434</c:v>
                </c:pt>
                <c:pt idx="107">
                  <c:v>40448</c:v>
                </c:pt>
                <c:pt idx="108">
                  <c:v>40462</c:v>
                </c:pt>
                <c:pt idx="109">
                  <c:v>40476</c:v>
                </c:pt>
                <c:pt idx="110">
                  <c:v>40490</c:v>
                </c:pt>
                <c:pt idx="111">
                  <c:v>40504</c:v>
                </c:pt>
                <c:pt idx="112">
                  <c:v>40525</c:v>
                </c:pt>
                <c:pt idx="113">
                  <c:v>40539</c:v>
                </c:pt>
                <c:pt idx="114">
                  <c:v>40553</c:v>
                </c:pt>
                <c:pt idx="115">
                  <c:v>40567</c:v>
                </c:pt>
                <c:pt idx="116">
                  <c:v>40588</c:v>
                </c:pt>
                <c:pt idx="117">
                  <c:v>40602</c:v>
                </c:pt>
                <c:pt idx="118">
                  <c:v>40616</c:v>
                </c:pt>
                <c:pt idx="119">
                  <c:v>40630</c:v>
                </c:pt>
                <c:pt idx="120">
                  <c:v>40644</c:v>
                </c:pt>
                <c:pt idx="121">
                  <c:v>40658</c:v>
                </c:pt>
                <c:pt idx="122">
                  <c:v>40672</c:v>
                </c:pt>
                <c:pt idx="123">
                  <c:v>40686</c:v>
                </c:pt>
                <c:pt idx="124">
                  <c:v>40707</c:v>
                </c:pt>
                <c:pt idx="125">
                  <c:v>40721</c:v>
                </c:pt>
                <c:pt idx="126">
                  <c:v>40735</c:v>
                </c:pt>
                <c:pt idx="127">
                  <c:v>40749</c:v>
                </c:pt>
                <c:pt idx="128">
                  <c:v>40763</c:v>
                </c:pt>
                <c:pt idx="129">
                  <c:v>40777</c:v>
                </c:pt>
                <c:pt idx="130">
                  <c:v>40798</c:v>
                </c:pt>
                <c:pt idx="131">
                  <c:v>40812</c:v>
                </c:pt>
                <c:pt idx="132">
                  <c:v>40826</c:v>
                </c:pt>
                <c:pt idx="133">
                  <c:v>40840</c:v>
                </c:pt>
                <c:pt idx="134">
                  <c:v>40861</c:v>
                </c:pt>
                <c:pt idx="135">
                  <c:v>40875</c:v>
                </c:pt>
                <c:pt idx="136">
                  <c:v>40889</c:v>
                </c:pt>
                <c:pt idx="137">
                  <c:v>40903</c:v>
                </c:pt>
                <c:pt idx="138">
                  <c:v>40917</c:v>
                </c:pt>
                <c:pt idx="139">
                  <c:v>40931</c:v>
                </c:pt>
                <c:pt idx="140">
                  <c:v>40952</c:v>
                </c:pt>
                <c:pt idx="141">
                  <c:v>40966</c:v>
                </c:pt>
                <c:pt idx="142">
                  <c:v>40980</c:v>
                </c:pt>
                <c:pt idx="143">
                  <c:v>40994</c:v>
                </c:pt>
                <c:pt idx="144">
                  <c:v>41008</c:v>
                </c:pt>
                <c:pt idx="145">
                  <c:v>41022</c:v>
                </c:pt>
                <c:pt idx="146">
                  <c:v>41043</c:v>
                </c:pt>
                <c:pt idx="147">
                  <c:v>41057</c:v>
                </c:pt>
                <c:pt idx="148">
                  <c:v>41071</c:v>
                </c:pt>
                <c:pt idx="149">
                  <c:v>41085</c:v>
                </c:pt>
                <c:pt idx="150">
                  <c:v>41099</c:v>
                </c:pt>
                <c:pt idx="151">
                  <c:v>41113</c:v>
                </c:pt>
                <c:pt idx="152">
                  <c:v>41134</c:v>
                </c:pt>
                <c:pt idx="153">
                  <c:v>41148</c:v>
                </c:pt>
                <c:pt idx="154">
                  <c:v>41162</c:v>
                </c:pt>
                <c:pt idx="155">
                  <c:v>41176</c:v>
                </c:pt>
                <c:pt idx="156">
                  <c:v>41190</c:v>
                </c:pt>
                <c:pt idx="157">
                  <c:v>41204</c:v>
                </c:pt>
                <c:pt idx="158">
                  <c:v>41225</c:v>
                </c:pt>
                <c:pt idx="159">
                  <c:v>41239</c:v>
                </c:pt>
                <c:pt idx="160">
                  <c:v>41253</c:v>
                </c:pt>
                <c:pt idx="161">
                  <c:v>41267</c:v>
                </c:pt>
                <c:pt idx="162">
                  <c:v>41288</c:v>
                </c:pt>
                <c:pt idx="163">
                  <c:v>41302</c:v>
                </c:pt>
                <c:pt idx="164">
                  <c:v>41316</c:v>
                </c:pt>
                <c:pt idx="165">
                  <c:v>41330</c:v>
                </c:pt>
                <c:pt idx="166">
                  <c:v>41344</c:v>
                </c:pt>
                <c:pt idx="167">
                  <c:v>41358</c:v>
                </c:pt>
                <c:pt idx="168">
                  <c:v>41372</c:v>
                </c:pt>
                <c:pt idx="169">
                  <c:v>41386</c:v>
                </c:pt>
                <c:pt idx="170">
                  <c:v>41407</c:v>
                </c:pt>
                <c:pt idx="171">
                  <c:v>41421</c:v>
                </c:pt>
                <c:pt idx="172">
                  <c:v>41435</c:v>
                </c:pt>
                <c:pt idx="173">
                  <c:v>41449</c:v>
                </c:pt>
                <c:pt idx="174">
                  <c:v>41463</c:v>
                </c:pt>
                <c:pt idx="175">
                  <c:v>41477</c:v>
                </c:pt>
                <c:pt idx="176">
                  <c:v>41498</c:v>
                </c:pt>
                <c:pt idx="177">
                  <c:v>41512</c:v>
                </c:pt>
                <c:pt idx="178">
                  <c:v>41526</c:v>
                </c:pt>
                <c:pt idx="179">
                  <c:v>41540</c:v>
                </c:pt>
                <c:pt idx="180">
                  <c:v>41561</c:v>
                </c:pt>
                <c:pt idx="181">
                  <c:v>41575</c:v>
                </c:pt>
                <c:pt idx="182">
                  <c:v>41589</c:v>
                </c:pt>
                <c:pt idx="183">
                  <c:v>41603</c:v>
                </c:pt>
                <c:pt idx="184">
                  <c:v>41617</c:v>
                </c:pt>
                <c:pt idx="185">
                  <c:v>41631</c:v>
                </c:pt>
                <c:pt idx="186">
                  <c:v>41652</c:v>
                </c:pt>
                <c:pt idx="187">
                  <c:v>41666</c:v>
                </c:pt>
                <c:pt idx="188">
                  <c:v>41680</c:v>
                </c:pt>
                <c:pt idx="189">
                  <c:v>41694</c:v>
                </c:pt>
                <c:pt idx="190">
                  <c:v>41708</c:v>
                </c:pt>
                <c:pt idx="191">
                  <c:v>41722</c:v>
                </c:pt>
                <c:pt idx="192">
                  <c:v>41743</c:v>
                </c:pt>
                <c:pt idx="193">
                  <c:v>41757</c:v>
                </c:pt>
                <c:pt idx="194">
                  <c:v>41771</c:v>
                </c:pt>
                <c:pt idx="195">
                  <c:v>41785</c:v>
                </c:pt>
                <c:pt idx="196">
                  <c:v>41799</c:v>
                </c:pt>
                <c:pt idx="197">
                  <c:v>41813</c:v>
                </c:pt>
                <c:pt idx="198">
                  <c:v>41834</c:v>
                </c:pt>
                <c:pt idx="199">
                  <c:v>41848</c:v>
                </c:pt>
                <c:pt idx="200">
                  <c:v>41862</c:v>
                </c:pt>
                <c:pt idx="201">
                  <c:v>41876</c:v>
                </c:pt>
                <c:pt idx="202">
                  <c:v>41890</c:v>
                </c:pt>
                <c:pt idx="203">
                  <c:v>41904</c:v>
                </c:pt>
                <c:pt idx="204">
                  <c:v>41925</c:v>
                </c:pt>
                <c:pt idx="205">
                  <c:v>41939</c:v>
                </c:pt>
                <c:pt idx="206">
                  <c:v>41953</c:v>
                </c:pt>
                <c:pt idx="207">
                  <c:v>41967</c:v>
                </c:pt>
                <c:pt idx="208">
                  <c:v>41981</c:v>
                </c:pt>
                <c:pt idx="209">
                  <c:v>41995</c:v>
                </c:pt>
                <c:pt idx="210">
                  <c:v>42016</c:v>
                </c:pt>
                <c:pt idx="211">
                  <c:v>42030</c:v>
                </c:pt>
                <c:pt idx="212">
                  <c:v>42044</c:v>
                </c:pt>
                <c:pt idx="213">
                  <c:v>42058</c:v>
                </c:pt>
                <c:pt idx="214">
                  <c:v>42072</c:v>
                </c:pt>
                <c:pt idx="215">
                  <c:v>42086</c:v>
                </c:pt>
                <c:pt idx="216">
                  <c:v>42107</c:v>
                </c:pt>
                <c:pt idx="217">
                  <c:v>42121</c:v>
                </c:pt>
                <c:pt idx="218">
                  <c:v>42135</c:v>
                </c:pt>
                <c:pt idx="219">
                  <c:v>42149</c:v>
                </c:pt>
                <c:pt idx="220">
                  <c:v>42163</c:v>
                </c:pt>
                <c:pt idx="221">
                  <c:v>42177</c:v>
                </c:pt>
                <c:pt idx="222">
                  <c:v>42212</c:v>
                </c:pt>
                <c:pt idx="223">
                  <c:v>42226</c:v>
                </c:pt>
                <c:pt idx="224">
                  <c:v>42240</c:v>
                </c:pt>
                <c:pt idx="225">
                  <c:v>42261</c:v>
                </c:pt>
                <c:pt idx="226">
                  <c:v>42275</c:v>
                </c:pt>
                <c:pt idx="227">
                  <c:v>42289</c:v>
                </c:pt>
                <c:pt idx="228">
                  <c:v>42303</c:v>
                </c:pt>
                <c:pt idx="229">
                  <c:v>42317</c:v>
                </c:pt>
                <c:pt idx="230">
                  <c:v>42331</c:v>
                </c:pt>
                <c:pt idx="231">
                  <c:v>42352</c:v>
                </c:pt>
                <c:pt idx="232">
                  <c:v>42366</c:v>
                </c:pt>
                <c:pt idx="233">
                  <c:v>42380</c:v>
                </c:pt>
                <c:pt idx="234">
                  <c:v>42394</c:v>
                </c:pt>
                <c:pt idx="235">
                  <c:v>42408</c:v>
                </c:pt>
                <c:pt idx="236">
                  <c:v>42422</c:v>
                </c:pt>
                <c:pt idx="237">
                  <c:v>42443</c:v>
                </c:pt>
                <c:pt idx="238">
                  <c:v>42457</c:v>
                </c:pt>
                <c:pt idx="239">
                  <c:v>42471</c:v>
                </c:pt>
                <c:pt idx="240">
                  <c:v>42485</c:v>
                </c:pt>
                <c:pt idx="241">
                  <c:v>42499</c:v>
                </c:pt>
                <c:pt idx="242">
                  <c:v>42513</c:v>
                </c:pt>
                <c:pt idx="243">
                  <c:v>42534</c:v>
                </c:pt>
                <c:pt idx="244">
                  <c:v>42548</c:v>
                </c:pt>
                <c:pt idx="245">
                  <c:v>42562</c:v>
                </c:pt>
                <c:pt idx="246">
                  <c:v>42576</c:v>
                </c:pt>
                <c:pt idx="247">
                  <c:v>42590</c:v>
                </c:pt>
                <c:pt idx="248">
                  <c:v>42604</c:v>
                </c:pt>
                <c:pt idx="249">
                  <c:v>42625</c:v>
                </c:pt>
                <c:pt idx="250">
                  <c:v>42639</c:v>
                </c:pt>
                <c:pt idx="251">
                  <c:v>42653</c:v>
                </c:pt>
                <c:pt idx="252">
                  <c:v>42667</c:v>
                </c:pt>
                <c:pt idx="253">
                  <c:v>42688</c:v>
                </c:pt>
                <c:pt idx="254">
                  <c:v>42702</c:v>
                </c:pt>
                <c:pt idx="255">
                  <c:v>42716</c:v>
                </c:pt>
                <c:pt idx="256">
                  <c:v>42730</c:v>
                </c:pt>
                <c:pt idx="257">
                  <c:v>42744</c:v>
                </c:pt>
                <c:pt idx="258">
                  <c:v>42758</c:v>
                </c:pt>
                <c:pt idx="259">
                  <c:v>42779</c:v>
                </c:pt>
                <c:pt idx="260">
                  <c:v>42793</c:v>
                </c:pt>
                <c:pt idx="261">
                  <c:v>42807</c:v>
                </c:pt>
                <c:pt idx="262">
                  <c:v>42821</c:v>
                </c:pt>
                <c:pt idx="263">
                  <c:v>42835</c:v>
                </c:pt>
                <c:pt idx="264">
                  <c:v>42849</c:v>
                </c:pt>
                <c:pt idx="265">
                  <c:v>42863</c:v>
                </c:pt>
                <c:pt idx="266">
                  <c:v>42877</c:v>
                </c:pt>
                <c:pt idx="267">
                  <c:v>42898</c:v>
                </c:pt>
                <c:pt idx="268">
                  <c:v>42912</c:v>
                </c:pt>
                <c:pt idx="269">
                  <c:v>42926</c:v>
                </c:pt>
                <c:pt idx="270">
                  <c:v>42940</c:v>
                </c:pt>
                <c:pt idx="271">
                  <c:v>42961</c:v>
                </c:pt>
                <c:pt idx="272">
                  <c:v>42975</c:v>
                </c:pt>
                <c:pt idx="273">
                  <c:v>42989</c:v>
                </c:pt>
                <c:pt idx="274">
                  <c:v>43003</c:v>
                </c:pt>
                <c:pt idx="275">
                  <c:v>43017</c:v>
                </c:pt>
                <c:pt idx="276">
                  <c:v>43031</c:v>
                </c:pt>
                <c:pt idx="277">
                  <c:v>43052</c:v>
                </c:pt>
                <c:pt idx="278">
                  <c:v>43066</c:v>
                </c:pt>
                <c:pt idx="279">
                  <c:v>43080</c:v>
                </c:pt>
                <c:pt idx="280">
                  <c:v>43094</c:v>
                </c:pt>
                <c:pt idx="281">
                  <c:v>43108</c:v>
                </c:pt>
                <c:pt idx="282">
                  <c:v>43122</c:v>
                </c:pt>
                <c:pt idx="283">
                  <c:v>43143</c:v>
                </c:pt>
                <c:pt idx="284">
                  <c:v>43157</c:v>
                </c:pt>
                <c:pt idx="285">
                  <c:v>43171</c:v>
                </c:pt>
                <c:pt idx="286">
                  <c:v>43185</c:v>
                </c:pt>
                <c:pt idx="287">
                  <c:v>43199</c:v>
                </c:pt>
                <c:pt idx="288">
                  <c:v>43213</c:v>
                </c:pt>
                <c:pt idx="289">
                  <c:v>43234</c:v>
                </c:pt>
                <c:pt idx="290">
                  <c:v>43248</c:v>
                </c:pt>
                <c:pt idx="291">
                  <c:v>43262</c:v>
                </c:pt>
                <c:pt idx="292">
                  <c:v>43276</c:v>
                </c:pt>
                <c:pt idx="293">
                  <c:v>43290</c:v>
                </c:pt>
                <c:pt idx="294">
                  <c:v>43304</c:v>
                </c:pt>
                <c:pt idx="295">
                  <c:v>43325</c:v>
                </c:pt>
                <c:pt idx="296">
                  <c:v>43339</c:v>
                </c:pt>
                <c:pt idx="297">
                  <c:v>43353</c:v>
                </c:pt>
                <c:pt idx="298">
                  <c:v>43367</c:v>
                </c:pt>
                <c:pt idx="299">
                  <c:v>43381</c:v>
                </c:pt>
                <c:pt idx="300">
                  <c:v>43395</c:v>
                </c:pt>
                <c:pt idx="301">
                  <c:v>43416</c:v>
                </c:pt>
                <c:pt idx="302">
                  <c:v>43430</c:v>
                </c:pt>
                <c:pt idx="303">
                  <c:v>43444</c:v>
                </c:pt>
                <c:pt idx="304">
                  <c:v>43458</c:v>
                </c:pt>
                <c:pt idx="305">
                  <c:v>43479</c:v>
                </c:pt>
                <c:pt idx="306">
                  <c:v>43493</c:v>
                </c:pt>
                <c:pt idx="307">
                  <c:v>43507</c:v>
                </c:pt>
                <c:pt idx="308">
                  <c:v>43521</c:v>
                </c:pt>
                <c:pt idx="309">
                  <c:v>43535</c:v>
                </c:pt>
                <c:pt idx="310">
                  <c:v>43549</c:v>
                </c:pt>
                <c:pt idx="311">
                  <c:v>43563</c:v>
                </c:pt>
                <c:pt idx="312">
                  <c:v>43577</c:v>
                </c:pt>
                <c:pt idx="313">
                  <c:v>43598</c:v>
                </c:pt>
                <c:pt idx="314">
                  <c:v>43612</c:v>
                </c:pt>
                <c:pt idx="315">
                  <c:v>43626</c:v>
                </c:pt>
              </c:numCache>
            </c:numRef>
          </c:cat>
          <c:val>
            <c:numRef>
              <c:f>Sheet1!$D$2:$D$317</c:f>
              <c:numCache>
                <c:formatCode>General</c:formatCode>
                <c:ptCount val="316"/>
                <c:pt idx="2">
                  <c:v>598</c:v>
                </c:pt>
                <c:pt idx="4">
                  <c:v>605</c:v>
                </c:pt>
                <c:pt idx="5">
                  <c:v>629</c:v>
                </c:pt>
                <c:pt idx="6">
                  <c:v>596</c:v>
                </c:pt>
                <c:pt idx="7">
                  <c:v>631</c:v>
                </c:pt>
                <c:pt idx="9">
                  <c:v>609</c:v>
                </c:pt>
                <c:pt idx="10">
                  <c:v>609</c:v>
                </c:pt>
                <c:pt idx="11">
                  <c:v>608</c:v>
                </c:pt>
                <c:pt idx="12">
                  <c:v>580</c:v>
                </c:pt>
                <c:pt idx="14">
                  <c:v>565</c:v>
                </c:pt>
                <c:pt idx="15">
                  <c:v>556</c:v>
                </c:pt>
                <c:pt idx="16">
                  <c:v>567</c:v>
                </c:pt>
                <c:pt idx="17">
                  <c:v>573</c:v>
                </c:pt>
                <c:pt idx="18">
                  <c:v>581</c:v>
                </c:pt>
                <c:pt idx="19">
                  <c:v>593</c:v>
                </c:pt>
                <c:pt idx="20">
                  <c:v>613</c:v>
                </c:pt>
                <c:pt idx="21">
                  <c:v>624</c:v>
                </c:pt>
                <c:pt idx="22">
                  <c:v>660</c:v>
                </c:pt>
                <c:pt idx="23">
                  <c:v>674</c:v>
                </c:pt>
                <c:pt idx="24">
                  <c:v>677</c:v>
                </c:pt>
                <c:pt idx="25">
                  <c:v>691</c:v>
                </c:pt>
                <c:pt idx="26">
                  <c:v>687</c:v>
                </c:pt>
                <c:pt idx="27">
                  <c:v>688</c:v>
                </c:pt>
                <c:pt idx="28">
                  <c:v>696</c:v>
                </c:pt>
                <c:pt idx="29">
                  <c:v>684</c:v>
                </c:pt>
                <c:pt idx="30">
                  <c:v>673</c:v>
                </c:pt>
                <c:pt idx="31">
                  <c:v>663</c:v>
                </c:pt>
                <c:pt idx="32">
                  <c:v>663</c:v>
                </c:pt>
                <c:pt idx="33">
                  <c:v>670</c:v>
                </c:pt>
                <c:pt idx="34">
                  <c:v>670</c:v>
                </c:pt>
                <c:pt idx="35">
                  <c:v>680</c:v>
                </c:pt>
                <c:pt idx="36">
                  <c:v>677</c:v>
                </c:pt>
                <c:pt idx="37">
                  <c:v>672</c:v>
                </c:pt>
                <c:pt idx="38">
                  <c:v>677</c:v>
                </c:pt>
                <c:pt idx="39">
                  <c:v>678</c:v>
                </c:pt>
                <c:pt idx="40">
                  <c:v>675</c:v>
                </c:pt>
                <c:pt idx="41">
                  <c:v>686</c:v>
                </c:pt>
                <c:pt idx="42">
                  <c:v>718</c:v>
                </c:pt>
                <c:pt idx="43">
                  <c:v>713</c:v>
                </c:pt>
                <c:pt idx="44">
                  <c:v>770</c:v>
                </c:pt>
                <c:pt idx="45">
                  <c:v>834</c:v>
                </c:pt>
                <c:pt idx="46">
                  <c:v>888</c:v>
                </c:pt>
                <c:pt idx="47">
                  <c:v>930</c:v>
                </c:pt>
                <c:pt idx="48">
                  <c:v>1007</c:v>
                </c:pt>
                <c:pt idx="49">
                  <c:v>1066</c:v>
                </c:pt>
                <c:pt idx="50">
                  <c:v>1088</c:v>
                </c:pt>
                <c:pt idx="51">
                  <c:v>1119</c:v>
                </c:pt>
                <c:pt idx="52">
                  <c:v>1152</c:v>
                </c:pt>
                <c:pt idx="53">
                  <c:v>1156</c:v>
                </c:pt>
                <c:pt idx="54">
                  <c:v>1204</c:v>
                </c:pt>
                <c:pt idx="55">
                  <c:v>1190</c:v>
                </c:pt>
                <c:pt idx="56">
                  <c:v>1159</c:v>
                </c:pt>
                <c:pt idx="57">
                  <c:v>1108</c:v>
                </c:pt>
                <c:pt idx="58">
                  <c:v>1064</c:v>
                </c:pt>
                <c:pt idx="59">
                  <c:v>1005</c:v>
                </c:pt>
                <c:pt idx="60">
                  <c:v>920</c:v>
                </c:pt>
                <c:pt idx="61">
                  <c:v>852</c:v>
                </c:pt>
                <c:pt idx="62">
                  <c:v>776</c:v>
                </c:pt>
                <c:pt idx="63">
                  <c:v>620</c:v>
                </c:pt>
                <c:pt idx="64">
                  <c:v>585</c:v>
                </c:pt>
                <c:pt idx="65">
                  <c:v>576</c:v>
                </c:pt>
                <c:pt idx="66">
                  <c:v>549</c:v>
                </c:pt>
                <c:pt idx="67">
                  <c:v>547</c:v>
                </c:pt>
                <c:pt idx="68">
                  <c:v>528</c:v>
                </c:pt>
                <c:pt idx="69">
                  <c:v>511</c:v>
                </c:pt>
                <c:pt idx="70">
                  <c:v>479</c:v>
                </c:pt>
                <c:pt idx="71">
                  <c:v>486</c:v>
                </c:pt>
                <c:pt idx="72">
                  <c:v>482</c:v>
                </c:pt>
                <c:pt idx="73">
                  <c:v>453</c:v>
                </c:pt>
                <c:pt idx="74">
                  <c:v>460</c:v>
                </c:pt>
                <c:pt idx="75">
                  <c:v>466</c:v>
                </c:pt>
                <c:pt idx="76">
                  <c:v>465</c:v>
                </c:pt>
                <c:pt idx="77">
                  <c:v>491</c:v>
                </c:pt>
                <c:pt idx="78">
                  <c:v>509</c:v>
                </c:pt>
                <c:pt idx="79">
                  <c:v>528</c:v>
                </c:pt>
                <c:pt idx="80">
                  <c:v>552</c:v>
                </c:pt>
                <c:pt idx="81">
                  <c:v>570</c:v>
                </c:pt>
                <c:pt idx="82">
                  <c:v>604</c:v>
                </c:pt>
                <c:pt idx="83">
                  <c:v>606</c:v>
                </c:pt>
                <c:pt idx="84">
                  <c:v>582</c:v>
                </c:pt>
                <c:pt idx="85">
                  <c:v>588</c:v>
                </c:pt>
                <c:pt idx="86">
                  <c:v>577</c:v>
                </c:pt>
                <c:pt idx="87">
                  <c:v>571</c:v>
                </c:pt>
                <c:pt idx="88">
                  <c:v>577</c:v>
                </c:pt>
                <c:pt idx="89">
                  <c:v>574</c:v>
                </c:pt>
                <c:pt idx="90">
                  <c:v>589</c:v>
                </c:pt>
                <c:pt idx="91">
                  <c:v>605</c:v>
                </c:pt>
                <c:pt idx="92">
                  <c:v>592</c:v>
                </c:pt>
                <c:pt idx="93">
                  <c:v>600</c:v>
                </c:pt>
                <c:pt idx="94">
                  <c:v>625</c:v>
                </c:pt>
                <c:pt idx="95">
                  <c:v>661</c:v>
                </c:pt>
                <c:pt idx="96">
                  <c:v>698</c:v>
                </c:pt>
                <c:pt idx="97">
                  <c:v>742</c:v>
                </c:pt>
                <c:pt idx="98">
                  <c:v>742</c:v>
                </c:pt>
                <c:pt idx="99">
                  <c:v>728</c:v>
                </c:pt>
                <c:pt idx="100">
                  <c:v>711</c:v>
                </c:pt>
                <c:pt idx="101">
                  <c:v>697</c:v>
                </c:pt>
                <c:pt idx="102">
                  <c:v>675</c:v>
                </c:pt>
                <c:pt idx="103">
                  <c:v>678</c:v>
                </c:pt>
                <c:pt idx="104">
                  <c:v>690</c:v>
                </c:pt>
                <c:pt idx="105">
                  <c:v>683</c:v>
                </c:pt>
                <c:pt idx="106">
                  <c:v>692</c:v>
                </c:pt>
                <c:pt idx="107">
                  <c:v>692</c:v>
                </c:pt>
                <c:pt idx="108">
                  <c:v>700</c:v>
                </c:pt>
                <c:pt idx="109">
                  <c:v>694</c:v>
                </c:pt>
                <c:pt idx="110">
                  <c:v>683</c:v>
                </c:pt>
                <c:pt idx="111">
                  <c:v>668</c:v>
                </c:pt>
                <c:pt idx="112">
                  <c:v>679</c:v>
                </c:pt>
                <c:pt idx="113">
                  <c:v>696</c:v>
                </c:pt>
                <c:pt idx="114">
                  <c:v>701</c:v>
                </c:pt>
                <c:pt idx="115">
                  <c:v>753</c:v>
                </c:pt>
                <c:pt idx="116">
                  <c:v>802</c:v>
                </c:pt>
                <c:pt idx="117">
                  <c:v>815</c:v>
                </c:pt>
                <c:pt idx="118">
                  <c:v>838</c:v>
                </c:pt>
                <c:pt idx="119">
                  <c:v>852</c:v>
                </c:pt>
                <c:pt idx="120">
                  <c:v>840</c:v>
                </c:pt>
                <c:pt idx="121">
                  <c:v>830</c:v>
                </c:pt>
                <c:pt idx="122">
                  <c:v>832</c:v>
                </c:pt>
                <c:pt idx="123">
                  <c:v>815</c:v>
                </c:pt>
                <c:pt idx="124">
                  <c:v>814</c:v>
                </c:pt>
                <c:pt idx="125">
                  <c:v>798</c:v>
                </c:pt>
                <c:pt idx="126">
                  <c:v>763</c:v>
                </c:pt>
                <c:pt idx="127">
                  <c:v>761</c:v>
                </c:pt>
                <c:pt idx="128">
                  <c:v>748</c:v>
                </c:pt>
                <c:pt idx="129">
                  <c:v>753</c:v>
                </c:pt>
                <c:pt idx="130">
                  <c:v>758</c:v>
                </c:pt>
                <c:pt idx="131">
                  <c:v>721</c:v>
                </c:pt>
                <c:pt idx="132">
                  <c:v>701</c:v>
                </c:pt>
                <c:pt idx="133">
                  <c:v>698</c:v>
                </c:pt>
                <c:pt idx="134">
                  <c:v>663</c:v>
                </c:pt>
                <c:pt idx="135">
                  <c:v>652</c:v>
                </c:pt>
                <c:pt idx="136">
                  <c:v>635</c:v>
                </c:pt>
                <c:pt idx="138">
                  <c:v>645</c:v>
                </c:pt>
                <c:pt idx="139">
                  <c:v>662</c:v>
                </c:pt>
                <c:pt idx="140">
                  <c:v>698</c:v>
                </c:pt>
                <c:pt idx="141">
                  <c:v>700</c:v>
                </c:pt>
                <c:pt idx="142">
                  <c:v>696</c:v>
                </c:pt>
                <c:pt idx="143">
                  <c:v>691</c:v>
                </c:pt>
                <c:pt idx="144">
                  <c:v>680</c:v>
                </c:pt>
                <c:pt idx="145">
                  <c:v>681</c:v>
                </c:pt>
                <c:pt idx="146">
                  <c:v>680</c:v>
                </c:pt>
                <c:pt idx="147">
                  <c:v>655</c:v>
                </c:pt>
                <c:pt idx="148">
                  <c:v>643</c:v>
                </c:pt>
                <c:pt idx="149">
                  <c:v>629</c:v>
                </c:pt>
                <c:pt idx="150">
                  <c:v>622</c:v>
                </c:pt>
                <c:pt idx="151">
                  <c:v>614</c:v>
                </c:pt>
                <c:pt idx="152">
                  <c:v>614</c:v>
                </c:pt>
                <c:pt idx="154">
                  <c:v>600</c:v>
                </c:pt>
                <c:pt idx="155">
                  <c:v>625</c:v>
                </c:pt>
                <c:pt idx="156">
                  <c:v>616</c:v>
                </c:pt>
                <c:pt idx="157">
                  <c:v>612</c:v>
                </c:pt>
                <c:pt idx="158">
                  <c:v>591</c:v>
                </c:pt>
                <c:pt idx="159">
                  <c:v>600</c:v>
                </c:pt>
                <c:pt idx="160">
                  <c:v>604</c:v>
                </c:pt>
                <c:pt idx="161">
                  <c:v>628</c:v>
                </c:pt>
                <c:pt idx="162">
                  <c:v>638</c:v>
                </c:pt>
                <c:pt idx="163">
                  <c:v>661</c:v>
                </c:pt>
                <c:pt idx="164">
                  <c:v>659</c:v>
                </c:pt>
                <c:pt idx="165">
                  <c:v>655</c:v>
                </c:pt>
                <c:pt idx="166">
                  <c:v>645</c:v>
                </c:pt>
                <c:pt idx="167">
                  <c:v>633</c:v>
                </c:pt>
                <c:pt idx="168">
                  <c:v>623</c:v>
                </c:pt>
                <c:pt idx="169">
                  <c:v>620</c:v>
                </c:pt>
                <c:pt idx="170">
                  <c:v>617</c:v>
                </c:pt>
                <c:pt idx="171">
                  <c:v>602</c:v>
                </c:pt>
                <c:pt idx="172">
                  <c:v>601</c:v>
                </c:pt>
                <c:pt idx="173">
                  <c:v>606</c:v>
                </c:pt>
                <c:pt idx="174">
                  <c:v>590</c:v>
                </c:pt>
                <c:pt idx="175">
                  <c:v>588</c:v>
                </c:pt>
                <c:pt idx="176">
                  <c:v>600</c:v>
                </c:pt>
                <c:pt idx="177">
                  <c:v>594</c:v>
                </c:pt>
                <c:pt idx="178">
                  <c:v>603</c:v>
                </c:pt>
                <c:pt idx="179">
                  <c:v>610</c:v>
                </c:pt>
                <c:pt idx="180">
                  <c:v>607</c:v>
                </c:pt>
                <c:pt idx="181">
                  <c:v>611</c:v>
                </c:pt>
                <c:pt idx="182">
                  <c:v>611</c:v>
                </c:pt>
                <c:pt idx="183">
                  <c:v>601</c:v>
                </c:pt>
                <c:pt idx="184">
                  <c:v>611</c:v>
                </c:pt>
                <c:pt idx="185">
                  <c:v>608</c:v>
                </c:pt>
                <c:pt idx="186">
                  <c:v>608</c:v>
                </c:pt>
                <c:pt idx="187">
                  <c:v>610</c:v>
                </c:pt>
                <c:pt idx="188">
                  <c:v>605</c:v>
                </c:pt>
                <c:pt idx="189">
                  <c:v>599</c:v>
                </c:pt>
                <c:pt idx="190">
                  <c:v>604</c:v>
                </c:pt>
                <c:pt idx="191">
                  <c:v>593</c:v>
                </c:pt>
                <c:pt idx="192">
                  <c:v>595</c:v>
                </c:pt>
                <c:pt idx="193">
                  <c:v>593</c:v>
                </c:pt>
                <c:pt idx="194">
                  <c:v>593</c:v>
                </c:pt>
                <c:pt idx="195">
                  <c:v>589</c:v>
                </c:pt>
                <c:pt idx="196">
                  <c:v>581</c:v>
                </c:pt>
                <c:pt idx="197">
                  <c:v>580</c:v>
                </c:pt>
                <c:pt idx="198">
                  <c:v>579</c:v>
                </c:pt>
                <c:pt idx="199">
                  <c:v>566</c:v>
                </c:pt>
                <c:pt idx="200">
                  <c:v>576</c:v>
                </c:pt>
                <c:pt idx="201">
                  <c:v>568</c:v>
                </c:pt>
                <c:pt idx="202">
                  <c:v>564</c:v>
                </c:pt>
                <c:pt idx="203">
                  <c:v>558</c:v>
                </c:pt>
                <c:pt idx="204">
                  <c:v>552</c:v>
                </c:pt>
                <c:pt idx="205">
                  <c:v>550</c:v>
                </c:pt>
                <c:pt idx="206">
                  <c:v>536</c:v>
                </c:pt>
                <c:pt idx="207">
                  <c:v>515</c:v>
                </c:pt>
                <c:pt idx="208">
                  <c:v>511</c:v>
                </c:pt>
                <c:pt idx="209">
                  <c:v>503</c:v>
                </c:pt>
                <c:pt idx="210">
                  <c:v>487</c:v>
                </c:pt>
                <c:pt idx="211">
                  <c:v>457</c:v>
                </c:pt>
                <c:pt idx="212">
                  <c:v>457</c:v>
                </c:pt>
                <c:pt idx="213">
                  <c:v>453</c:v>
                </c:pt>
                <c:pt idx="214">
                  <c:v>442</c:v>
                </c:pt>
                <c:pt idx="215">
                  <c:v>442</c:v>
                </c:pt>
                <c:pt idx="216">
                  <c:v>432</c:v>
                </c:pt>
                <c:pt idx="217">
                  <c:v>437</c:v>
                </c:pt>
                <c:pt idx="218">
                  <c:v>450</c:v>
                </c:pt>
                <c:pt idx="219">
                  <c:v>440</c:v>
                </c:pt>
                <c:pt idx="220">
                  <c:v>429</c:v>
                </c:pt>
                <c:pt idx="221">
                  <c:v>428</c:v>
                </c:pt>
                <c:pt idx="222">
                  <c:v>420</c:v>
                </c:pt>
                <c:pt idx="223">
                  <c:v>414</c:v>
                </c:pt>
                <c:pt idx="224">
                  <c:v>428</c:v>
                </c:pt>
                <c:pt idx="225">
                  <c:v>416</c:v>
                </c:pt>
                <c:pt idx="226">
                  <c:v>403</c:v>
                </c:pt>
                <c:pt idx="227">
                  <c:v>397</c:v>
                </c:pt>
                <c:pt idx="228">
                  <c:v>376</c:v>
                </c:pt>
                <c:pt idx="229">
                  <c:v>367</c:v>
                </c:pt>
                <c:pt idx="230">
                  <c:v>346</c:v>
                </c:pt>
                <c:pt idx="231">
                  <c:v>353</c:v>
                </c:pt>
                <c:pt idx="232">
                  <c:v>352</c:v>
                </c:pt>
                <c:pt idx="233">
                  <c:v>352</c:v>
                </c:pt>
                <c:pt idx="234">
                  <c:v>352</c:v>
                </c:pt>
                <c:pt idx="235">
                  <c:v>360</c:v>
                </c:pt>
                <c:pt idx="236">
                  <c:v>362</c:v>
                </c:pt>
                <c:pt idx="237">
                  <c:v>369</c:v>
                </c:pt>
                <c:pt idx="238">
                  <c:v>390</c:v>
                </c:pt>
                <c:pt idx="239">
                  <c:v>420</c:v>
                </c:pt>
                <c:pt idx="240">
                  <c:v>441</c:v>
                </c:pt>
                <c:pt idx="241">
                  <c:v>475</c:v>
                </c:pt>
                <c:pt idx="242">
                  <c:v>487</c:v>
                </c:pt>
                <c:pt idx="243">
                  <c:v>492</c:v>
                </c:pt>
                <c:pt idx="244">
                  <c:v>469</c:v>
                </c:pt>
                <c:pt idx="245">
                  <c:v>459</c:v>
                </c:pt>
                <c:pt idx="246">
                  <c:v>456</c:v>
                </c:pt>
                <c:pt idx="247">
                  <c:v>458</c:v>
                </c:pt>
                <c:pt idx="248">
                  <c:v>480</c:v>
                </c:pt>
                <c:pt idx="249">
                  <c:v>500</c:v>
                </c:pt>
                <c:pt idx="250">
                  <c:v>500</c:v>
                </c:pt>
                <c:pt idx="251">
                  <c:v>498</c:v>
                </c:pt>
                <c:pt idx="252">
                  <c:v>496</c:v>
                </c:pt>
                <c:pt idx="253">
                  <c:v>518</c:v>
                </c:pt>
                <c:pt idx="254">
                  <c:v>543</c:v>
                </c:pt>
                <c:pt idx="255">
                  <c:v>584</c:v>
                </c:pt>
                <c:pt idx="256">
                  <c:v>588</c:v>
                </c:pt>
                <c:pt idx="257">
                  <c:v>594</c:v>
                </c:pt>
                <c:pt idx="258">
                  <c:v>608</c:v>
                </c:pt>
                <c:pt idx="259">
                  <c:v>605</c:v>
                </c:pt>
                <c:pt idx="260">
                  <c:v>600</c:v>
                </c:pt>
                <c:pt idx="261">
                  <c:v>609</c:v>
                </c:pt>
                <c:pt idx="262">
                  <c:v>608</c:v>
                </c:pt>
                <c:pt idx="263">
                  <c:v>574</c:v>
                </c:pt>
                <c:pt idx="264">
                  <c:v>580</c:v>
                </c:pt>
                <c:pt idx="265">
                  <c:v>585</c:v>
                </c:pt>
                <c:pt idx="266">
                  <c:v>576</c:v>
                </c:pt>
                <c:pt idx="267">
                  <c:v>555</c:v>
                </c:pt>
                <c:pt idx="268">
                  <c:v>548</c:v>
                </c:pt>
                <c:pt idx="269">
                  <c:v>559</c:v>
                </c:pt>
                <c:pt idx="270">
                  <c:v>573</c:v>
                </c:pt>
                <c:pt idx="271">
                  <c:v>605</c:v>
                </c:pt>
                <c:pt idx="272">
                  <c:v>619</c:v>
                </c:pt>
                <c:pt idx="273">
                  <c:v>645</c:v>
                </c:pt>
                <c:pt idx="274">
                  <c:v>641</c:v>
                </c:pt>
                <c:pt idx="275">
                  <c:v>635</c:v>
                </c:pt>
                <c:pt idx="276">
                  <c:v>634</c:v>
                </c:pt>
                <c:pt idx="277">
                  <c:v>626</c:v>
                </c:pt>
                <c:pt idx="278">
                  <c:v>632</c:v>
                </c:pt>
                <c:pt idx="279">
                  <c:v>628</c:v>
                </c:pt>
                <c:pt idx="280">
                  <c:v>634</c:v>
                </c:pt>
                <c:pt idx="281">
                  <c:v>648</c:v>
                </c:pt>
                <c:pt idx="282">
                  <c:v>667</c:v>
                </c:pt>
                <c:pt idx="283">
                  <c:v>688</c:v>
                </c:pt>
                <c:pt idx="284">
                  <c:v>702</c:v>
                </c:pt>
                <c:pt idx="285">
                  <c:v>701</c:v>
                </c:pt>
                <c:pt idx="286">
                  <c:v>701</c:v>
                </c:pt>
                <c:pt idx="287">
                  <c:v>694</c:v>
                </c:pt>
                <c:pt idx="288">
                  <c:v>680</c:v>
                </c:pt>
                <c:pt idx="289">
                  <c:v>671</c:v>
                </c:pt>
                <c:pt idx="290">
                  <c:v>657</c:v>
                </c:pt>
                <c:pt idx="291">
                  <c:v>644</c:v>
                </c:pt>
                <c:pt idx="292">
                  <c:v>649</c:v>
                </c:pt>
                <c:pt idx="293">
                  <c:v>634</c:v>
                </c:pt>
                <c:pt idx="294">
                  <c:v>637</c:v>
                </c:pt>
                <c:pt idx="295">
                  <c:v>649</c:v>
                </c:pt>
                <c:pt idx="296">
                  <c:v>654</c:v>
                </c:pt>
                <c:pt idx="297">
                  <c:v>636</c:v>
                </c:pt>
                <c:pt idx="298">
                  <c:v>644</c:v>
                </c:pt>
                <c:pt idx="299">
                  <c:v>622</c:v>
                </c:pt>
                <c:pt idx="300">
                  <c:v>620</c:v>
                </c:pt>
                <c:pt idx="301">
                  <c:v>610</c:v>
                </c:pt>
                <c:pt idx="302">
                  <c:v>601</c:v>
                </c:pt>
                <c:pt idx="303">
                  <c:v>574</c:v>
                </c:pt>
                <c:pt idx="304">
                  <c:v>575</c:v>
                </c:pt>
                <c:pt idx="305">
                  <c:v>573</c:v>
                </c:pt>
                <c:pt idx="306">
                  <c:v>548</c:v>
                </c:pt>
                <c:pt idx="307">
                  <c:v>561</c:v>
                </c:pt>
                <c:pt idx="308">
                  <c:v>566</c:v>
                </c:pt>
                <c:pt idx="309">
                  <c:v>570</c:v>
                </c:pt>
                <c:pt idx="310">
                  <c:v>569</c:v>
                </c:pt>
                <c:pt idx="311">
                  <c:v>585</c:v>
                </c:pt>
                <c:pt idx="312">
                  <c:v>567</c:v>
                </c:pt>
                <c:pt idx="313">
                  <c:v>543</c:v>
                </c:pt>
                <c:pt idx="314">
                  <c:v>529</c:v>
                </c:pt>
                <c:pt idx="315">
                  <c:v>524</c:v>
                </c:pt>
              </c:numCache>
            </c:numRef>
          </c:val>
          <c:smooth val="0"/>
          <c:extLst>
            <c:ext xmlns:c16="http://schemas.microsoft.com/office/drawing/2014/chart" uri="{C3380CC4-5D6E-409C-BE32-E72D297353CC}">
              <c16:uniqueId val="{00000002-D57D-48A5-A4DB-33C9A589A32D}"/>
            </c:ext>
          </c:extLst>
        </c:ser>
        <c:ser>
          <c:idx val="3"/>
          <c:order val="3"/>
          <c:tx>
            <c:strRef>
              <c:f>Sheet1!$E$1</c:f>
              <c:strCache>
                <c:ptCount val="1"/>
                <c:pt idx="0">
                  <c:v>World Export Price</c:v>
                </c:pt>
              </c:strCache>
            </c:strRef>
          </c:tx>
          <c:spPr>
            <a:ln w="28575" cap="rnd">
              <a:solidFill>
                <a:schemeClr val="accent4"/>
              </a:solidFill>
              <a:round/>
            </a:ln>
            <a:effectLst/>
          </c:spPr>
          <c:marker>
            <c:symbol val="none"/>
          </c:marker>
          <c:cat>
            <c:numRef>
              <c:f>Sheet1!$A$2:$A$317</c:f>
              <c:numCache>
                <c:formatCode>d\-mmm\-yy</c:formatCode>
                <c:ptCount val="316"/>
                <c:pt idx="0">
                  <c:v>38817</c:v>
                </c:pt>
                <c:pt idx="1">
                  <c:v>38831</c:v>
                </c:pt>
                <c:pt idx="2">
                  <c:v>38845</c:v>
                </c:pt>
                <c:pt idx="3">
                  <c:v>38859</c:v>
                </c:pt>
                <c:pt idx="4">
                  <c:v>38880</c:v>
                </c:pt>
                <c:pt idx="5">
                  <c:v>38894</c:v>
                </c:pt>
                <c:pt idx="6">
                  <c:v>38908</c:v>
                </c:pt>
                <c:pt idx="7">
                  <c:v>38922</c:v>
                </c:pt>
                <c:pt idx="8">
                  <c:v>38943</c:v>
                </c:pt>
                <c:pt idx="9">
                  <c:v>38957</c:v>
                </c:pt>
                <c:pt idx="10">
                  <c:v>38971</c:v>
                </c:pt>
                <c:pt idx="11">
                  <c:v>38985</c:v>
                </c:pt>
                <c:pt idx="12">
                  <c:v>38999</c:v>
                </c:pt>
                <c:pt idx="13">
                  <c:v>39013</c:v>
                </c:pt>
                <c:pt idx="14">
                  <c:v>39034</c:v>
                </c:pt>
                <c:pt idx="15">
                  <c:v>39048</c:v>
                </c:pt>
                <c:pt idx="16">
                  <c:v>39062</c:v>
                </c:pt>
                <c:pt idx="17">
                  <c:v>39076</c:v>
                </c:pt>
                <c:pt idx="18">
                  <c:v>39090</c:v>
                </c:pt>
                <c:pt idx="19">
                  <c:v>39104</c:v>
                </c:pt>
                <c:pt idx="20">
                  <c:v>39125</c:v>
                </c:pt>
                <c:pt idx="21">
                  <c:v>39139</c:v>
                </c:pt>
                <c:pt idx="22">
                  <c:v>39153</c:v>
                </c:pt>
                <c:pt idx="23">
                  <c:v>39167</c:v>
                </c:pt>
                <c:pt idx="24">
                  <c:v>39181</c:v>
                </c:pt>
                <c:pt idx="25">
                  <c:v>39195</c:v>
                </c:pt>
                <c:pt idx="26">
                  <c:v>39216</c:v>
                </c:pt>
                <c:pt idx="27">
                  <c:v>39230</c:v>
                </c:pt>
                <c:pt idx="28">
                  <c:v>39244</c:v>
                </c:pt>
                <c:pt idx="29">
                  <c:v>39258</c:v>
                </c:pt>
                <c:pt idx="30">
                  <c:v>39272</c:v>
                </c:pt>
                <c:pt idx="31">
                  <c:v>39286</c:v>
                </c:pt>
                <c:pt idx="32">
                  <c:v>39307</c:v>
                </c:pt>
                <c:pt idx="33">
                  <c:v>39321</c:v>
                </c:pt>
                <c:pt idx="34">
                  <c:v>39335</c:v>
                </c:pt>
                <c:pt idx="35">
                  <c:v>39349</c:v>
                </c:pt>
                <c:pt idx="36">
                  <c:v>39363</c:v>
                </c:pt>
                <c:pt idx="37">
                  <c:v>39377</c:v>
                </c:pt>
                <c:pt idx="38">
                  <c:v>39398</c:v>
                </c:pt>
                <c:pt idx="39">
                  <c:v>39412</c:v>
                </c:pt>
                <c:pt idx="40">
                  <c:v>39426</c:v>
                </c:pt>
                <c:pt idx="41">
                  <c:v>39440</c:v>
                </c:pt>
                <c:pt idx="42">
                  <c:v>39461</c:v>
                </c:pt>
                <c:pt idx="43">
                  <c:v>39475</c:v>
                </c:pt>
                <c:pt idx="44">
                  <c:v>39489</c:v>
                </c:pt>
                <c:pt idx="45">
                  <c:v>39503</c:v>
                </c:pt>
                <c:pt idx="46">
                  <c:v>39517</c:v>
                </c:pt>
                <c:pt idx="47">
                  <c:v>39531</c:v>
                </c:pt>
                <c:pt idx="48">
                  <c:v>39552</c:v>
                </c:pt>
                <c:pt idx="49">
                  <c:v>39566</c:v>
                </c:pt>
                <c:pt idx="50">
                  <c:v>39580</c:v>
                </c:pt>
                <c:pt idx="51">
                  <c:v>39594</c:v>
                </c:pt>
                <c:pt idx="52">
                  <c:v>39608</c:v>
                </c:pt>
                <c:pt idx="53">
                  <c:v>39622</c:v>
                </c:pt>
                <c:pt idx="54">
                  <c:v>39643</c:v>
                </c:pt>
                <c:pt idx="55">
                  <c:v>39657</c:v>
                </c:pt>
                <c:pt idx="56">
                  <c:v>39671</c:v>
                </c:pt>
                <c:pt idx="57">
                  <c:v>39685</c:v>
                </c:pt>
                <c:pt idx="58">
                  <c:v>39699</c:v>
                </c:pt>
                <c:pt idx="59">
                  <c:v>39713</c:v>
                </c:pt>
                <c:pt idx="60">
                  <c:v>39734</c:v>
                </c:pt>
                <c:pt idx="61">
                  <c:v>39748</c:v>
                </c:pt>
                <c:pt idx="62">
                  <c:v>39762</c:v>
                </c:pt>
                <c:pt idx="63">
                  <c:v>39776</c:v>
                </c:pt>
                <c:pt idx="64">
                  <c:v>39790</c:v>
                </c:pt>
                <c:pt idx="65">
                  <c:v>39804</c:v>
                </c:pt>
                <c:pt idx="66">
                  <c:v>39825</c:v>
                </c:pt>
                <c:pt idx="67">
                  <c:v>39839</c:v>
                </c:pt>
                <c:pt idx="68">
                  <c:v>39853</c:v>
                </c:pt>
                <c:pt idx="69">
                  <c:v>39867</c:v>
                </c:pt>
                <c:pt idx="70">
                  <c:v>39881</c:v>
                </c:pt>
                <c:pt idx="71">
                  <c:v>39895</c:v>
                </c:pt>
                <c:pt idx="72">
                  <c:v>39916</c:v>
                </c:pt>
                <c:pt idx="73">
                  <c:v>39930</c:v>
                </c:pt>
                <c:pt idx="74">
                  <c:v>39944</c:v>
                </c:pt>
                <c:pt idx="75">
                  <c:v>39958</c:v>
                </c:pt>
                <c:pt idx="76">
                  <c:v>39972</c:v>
                </c:pt>
                <c:pt idx="77">
                  <c:v>39986</c:v>
                </c:pt>
                <c:pt idx="78">
                  <c:v>40007</c:v>
                </c:pt>
                <c:pt idx="79">
                  <c:v>40021</c:v>
                </c:pt>
                <c:pt idx="80">
                  <c:v>40035</c:v>
                </c:pt>
                <c:pt idx="81">
                  <c:v>40049</c:v>
                </c:pt>
                <c:pt idx="82">
                  <c:v>40070</c:v>
                </c:pt>
                <c:pt idx="83">
                  <c:v>40084</c:v>
                </c:pt>
                <c:pt idx="84">
                  <c:v>40098</c:v>
                </c:pt>
                <c:pt idx="85">
                  <c:v>40112</c:v>
                </c:pt>
                <c:pt idx="86">
                  <c:v>40126</c:v>
                </c:pt>
                <c:pt idx="87">
                  <c:v>40140</c:v>
                </c:pt>
                <c:pt idx="88">
                  <c:v>40161</c:v>
                </c:pt>
                <c:pt idx="89">
                  <c:v>40175</c:v>
                </c:pt>
                <c:pt idx="90">
                  <c:v>40189</c:v>
                </c:pt>
                <c:pt idx="91">
                  <c:v>40203</c:v>
                </c:pt>
                <c:pt idx="92">
                  <c:v>40217</c:v>
                </c:pt>
                <c:pt idx="93">
                  <c:v>40231</c:v>
                </c:pt>
                <c:pt idx="94">
                  <c:v>40245</c:v>
                </c:pt>
                <c:pt idx="95">
                  <c:v>40259</c:v>
                </c:pt>
                <c:pt idx="96">
                  <c:v>40280</c:v>
                </c:pt>
                <c:pt idx="97">
                  <c:v>40294</c:v>
                </c:pt>
                <c:pt idx="98">
                  <c:v>40308</c:v>
                </c:pt>
                <c:pt idx="99">
                  <c:v>40322</c:v>
                </c:pt>
                <c:pt idx="100">
                  <c:v>40343</c:v>
                </c:pt>
                <c:pt idx="101">
                  <c:v>40357</c:v>
                </c:pt>
                <c:pt idx="102">
                  <c:v>40371</c:v>
                </c:pt>
                <c:pt idx="103">
                  <c:v>40385</c:v>
                </c:pt>
                <c:pt idx="104">
                  <c:v>40399</c:v>
                </c:pt>
                <c:pt idx="105">
                  <c:v>40413</c:v>
                </c:pt>
                <c:pt idx="106">
                  <c:v>40434</c:v>
                </c:pt>
                <c:pt idx="107">
                  <c:v>40448</c:v>
                </c:pt>
                <c:pt idx="108">
                  <c:v>40462</c:v>
                </c:pt>
                <c:pt idx="109">
                  <c:v>40476</c:v>
                </c:pt>
                <c:pt idx="110">
                  <c:v>40490</c:v>
                </c:pt>
                <c:pt idx="111">
                  <c:v>40504</c:v>
                </c:pt>
                <c:pt idx="112">
                  <c:v>40525</c:v>
                </c:pt>
                <c:pt idx="113">
                  <c:v>40539</c:v>
                </c:pt>
                <c:pt idx="114">
                  <c:v>40553</c:v>
                </c:pt>
                <c:pt idx="115">
                  <c:v>40567</c:v>
                </c:pt>
                <c:pt idx="116">
                  <c:v>40588</c:v>
                </c:pt>
                <c:pt idx="117">
                  <c:v>40602</c:v>
                </c:pt>
                <c:pt idx="118">
                  <c:v>40616</c:v>
                </c:pt>
                <c:pt idx="119">
                  <c:v>40630</c:v>
                </c:pt>
                <c:pt idx="120">
                  <c:v>40644</c:v>
                </c:pt>
                <c:pt idx="121">
                  <c:v>40658</c:v>
                </c:pt>
                <c:pt idx="122">
                  <c:v>40672</c:v>
                </c:pt>
                <c:pt idx="123">
                  <c:v>40686</c:v>
                </c:pt>
                <c:pt idx="124">
                  <c:v>40707</c:v>
                </c:pt>
                <c:pt idx="125">
                  <c:v>40721</c:v>
                </c:pt>
                <c:pt idx="126">
                  <c:v>40735</c:v>
                </c:pt>
                <c:pt idx="127">
                  <c:v>40749</c:v>
                </c:pt>
                <c:pt idx="128">
                  <c:v>40763</c:v>
                </c:pt>
                <c:pt idx="129">
                  <c:v>40777</c:v>
                </c:pt>
                <c:pt idx="130">
                  <c:v>40798</c:v>
                </c:pt>
                <c:pt idx="131">
                  <c:v>40812</c:v>
                </c:pt>
                <c:pt idx="132">
                  <c:v>40826</c:v>
                </c:pt>
                <c:pt idx="133">
                  <c:v>40840</c:v>
                </c:pt>
                <c:pt idx="134">
                  <c:v>40861</c:v>
                </c:pt>
                <c:pt idx="135">
                  <c:v>40875</c:v>
                </c:pt>
                <c:pt idx="136">
                  <c:v>40889</c:v>
                </c:pt>
                <c:pt idx="137">
                  <c:v>40903</c:v>
                </c:pt>
                <c:pt idx="138">
                  <c:v>40917</c:v>
                </c:pt>
                <c:pt idx="139">
                  <c:v>40931</c:v>
                </c:pt>
                <c:pt idx="140">
                  <c:v>40952</c:v>
                </c:pt>
                <c:pt idx="141">
                  <c:v>40966</c:v>
                </c:pt>
                <c:pt idx="142">
                  <c:v>40980</c:v>
                </c:pt>
                <c:pt idx="143">
                  <c:v>40994</c:v>
                </c:pt>
                <c:pt idx="144">
                  <c:v>41008</c:v>
                </c:pt>
                <c:pt idx="145">
                  <c:v>41022</c:v>
                </c:pt>
                <c:pt idx="146">
                  <c:v>41043</c:v>
                </c:pt>
                <c:pt idx="147">
                  <c:v>41057</c:v>
                </c:pt>
                <c:pt idx="148">
                  <c:v>41071</c:v>
                </c:pt>
                <c:pt idx="149">
                  <c:v>41085</c:v>
                </c:pt>
                <c:pt idx="150">
                  <c:v>41099</c:v>
                </c:pt>
                <c:pt idx="151">
                  <c:v>41113</c:v>
                </c:pt>
                <c:pt idx="152">
                  <c:v>41134</c:v>
                </c:pt>
                <c:pt idx="153">
                  <c:v>41148</c:v>
                </c:pt>
                <c:pt idx="154">
                  <c:v>41162</c:v>
                </c:pt>
                <c:pt idx="155">
                  <c:v>41176</c:v>
                </c:pt>
                <c:pt idx="156">
                  <c:v>41190</c:v>
                </c:pt>
                <c:pt idx="157">
                  <c:v>41204</c:v>
                </c:pt>
                <c:pt idx="158">
                  <c:v>41225</c:v>
                </c:pt>
                <c:pt idx="159">
                  <c:v>41239</c:v>
                </c:pt>
                <c:pt idx="160">
                  <c:v>41253</c:v>
                </c:pt>
                <c:pt idx="161">
                  <c:v>41267</c:v>
                </c:pt>
                <c:pt idx="162">
                  <c:v>41288</c:v>
                </c:pt>
                <c:pt idx="163">
                  <c:v>41302</c:v>
                </c:pt>
                <c:pt idx="164">
                  <c:v>41316</c:v>
                </c:pt>
                <c:pt idx="165">
                  <c:v>41330</c:v>
                </c:pt>
                <c:pt idx="166">
                  <c:v>41344</c:v>
                </c:pt>
                <c:pt idx="167">
                  <c:v>41358</c:v>
                </c:pt>
                <c:pt idx="168">
                  <c:v>41372</c:v>
                </c:pt>
                <c:pt idx="169">
                  <c:v>41386</c:v>
                </c:pt>
                <c:pt idx="170">
                  <c:v>41407</c:v>
                </c:pt>
                <c:pt idx="171">
                  <c:v>41421</c:v>
                </c:pt>
                <c:pt idx="172">
                  <c:v>41435</c:v>
                </c:pt>
                <c:pt idx="173">
                  <c:v>41449</c:v>
                </c:pt>
                <c:pt idx="174">
                  <c:v>41463</c:v>
                </c:pt>
                <c:pt idx="175">
                  <c:v>41477</c:v>
                </c:pt>
                <c:pt idx="176">
                  <c:v>41498</c:v>
                </c:pt>
                <c:pt idx="177">
                  <c:v>41512</c:v>
                </c:pt>
                <c:pt idx="178">
                  <c:v>41526</c:v>
                </c:pt>
                <c:pt idx="179">
                  <c:v>41540</c:v>
                </c:pt>
                <c:pt idx="180">
                  <c:v>41561</c:v>
                </c:pt>
                <c:pt idx="181">
                  <c:v>41575</c:v>
                </c:pt>
                <c:pt idx="182">
                  <c:v>41589</c:v>
                </c:pt>
                <c:pt idx="183">
                  <c:v>41603</c:v>
                </c:pt>
                <c:pt idx="184">
                  <c:v>41617</c:v>
                </c:pt>
                <c:pt idx="185">
                  <c:v>41631</c:v>
                </c:pt>
                <c:pt idx="186">
                  <c:v>41652</c:v>
                </c:pt>
                <c:pt idx="187">
                  <c:v>41666</c:v>
                </c:pt>
                <c:pt idx="188">
                  <c:v>41680</c:v>
                </c:pt>
                <c:pt idx="189">
                  <c:v>41694</c:v>
                </c:pt>
                <c:pt idx="190">
                  <c:v>41708</c:v>
                </c:pt>
                <c:pt idx="191">
                  <c:v>41722</c:v>
                </c:pt>
                <c:pt idx="192">
                  <c:v>41743</c:v>
                </c:pt>
                <c:pt idx="193">
                  <c:v>41757</c:v>
                </c:pt>
                <c:pt idx="194">
                  <c:v>41771</c:v>
                </c:pt>
                <c:pt idx="195">
                  <c:v>41785</c:v>
                </c:pt>
                <c:pt idx="196">
                  <c:v>41799</c:v>
                </c:pt>
                <c:pt idx="197">
                  <c:v>41813</c:v>
                </c:pt>
                <c:pt idx="198">
                  <c:v>41834</c:v>
                </c:pt>
                <c:pt idx="199">
                  <c:v>41848</c:v>
                </c:pt>
                <c:pt idx="200">
                  <c:v>41862</c:v>
                </c:pt>
                <c:pt idx="201">
                  <c:v>41876</c:v>
                </c:pt>
                <c:pt idx="202">
                  <c:v>41890</c:v>
                </c:pt>
                <c:pt idx="203">
                  <c:v>41904</c:v>
                </c:pt>
                <c:pt idx="204">
                  <c:v>41925</c:v>
                </c:pt>
                <c:pt idx="205">
                  <c:v>41939</c:v>
                </c:pt>
                <c:pt idx="206">
                  <c:v>41953</c:v>
                </c:pt>
                <c:pt idx="207">
                  <c:v>41967</c:v>
                </c:pt>
                <c:pt idx="208">
                  <c:v>41981</c:v>
                </c:pt>
                <c:pt idx="209">
                  <c:v>41995</c:v>
                </c:pt>
                <c:pt idx="210">
                  <c:v>42016</c:v>
                </c:pt>
                <c:pt idx="211">
                  <c:v>42030</c:v>
                </c:pt>
                <c:pt idx="212">
                  <c:v>42044</c:v>
                </c:pt>
                <c:pt idx="213">
                  <c:v>42058</c:v>
                </c:pt>
                <c:pt idx="214">
                  <c:v>42072</c:v>
                </c:pt>
                <c:pt idx="215">
                  <c:v>42086</c:v>
                </c:pt>
                <c:pt idx="216">
                  <c:v>42107</c:v>
                </c:pt>
                <c:pt idx="217">
                  <c:v>42121</c:v>
                </c:pt>
                <c:pt idx="218">
                  <c:v>42135</c:v>
                </c:pt>
                <c:pt idx="219">
                  <c:v>42149</c:v>
                </c:pt>
                <c:pt idx="220">
                  <c:v>42163</c:v>
                </c:pt>
                <c:pt idx="221">
                  <c:v>42177</c:v>
                </c:pt>
                <c:pt idx="222">
                  <c:v>42212</c:v>
                </c:pt>
                <c:pt idx="223">
                  <c:v>42226</c:v>
                </c:pt>
                <c:pt idx="224">
                  <c:v>42240</c:v>
                </c:pt>
                <c:pt idx="225">
                  <c:v>42261</c:v>
                </c:pt>
                <c:pt idx="226">
                  <c:v>42275</c:v>
                </c:pt>
                <c:pt idx="227">
                  <c:v>42289</c:v>
                </c:pt>
                <c:pt idx="228">
                  <c:v>42303</c:v>
                </c:pt>
                <c:pt idx="229">
                  <c:v>42317</c:v>
                </c:pt>
                <c:pt idx="230">
                  <c:v>42331</c:v>
                </c:pt>
                <c:pt idx="231">
                  <c:v>42352</c:v>
                </c:pt>
                <c:pt idx="232">
                  <c:v>42366</c:v>
                </c:pt>
                <c:pt idx="233">
                  <c:v>42380</c:v>
                </c:pt>
                <c:pt idx="234">
                  <c:v>42394</c:v>
                </c:pt>
                <c:pt idx="235">
                  <c:v>42408</c:v>
                </c:pt>
                <c:pt idx="236">
                  <c:v>42422</c:v>
                </c:pt>
                <c:pt idx="237">
                  <c:v>42443</c:v>
                </c:pt>
                <c:pt idx="238">
                  <c:v>42457</c:v>
                </c:pt>
                <c:pt idx="239">
                  <c:v>42471</c:v>
                </c:pt>
                <c:pt idx="240">
                  <c:v>42485</c:v>
                </c:pt>
                <c:pt idx="241">
                  <c:v>42499</c:v>
                </c:pt>
                <c:pt idx="242">
                  <c:v>42513</c:v>
                </c:pt>
                <c:pt idx="243">
                  <c:v>42534</c:v>
                </c:pt>
                <c:pt idx="244">
                  <c:v>42548</c:v>
                </c:pt>
                <c:pt idx="245">
                  <c:v>42562</c:v>
                </c:pt>
                <c:pt idx="246">
                  <c:v>42576</c:v>
                </c:pt>
                <c:pt idx="247">
                  <c:v>42590</c:v>
                </c:pt>
                <c:pt idx="248">
                  <c:v>42604</c:v>
                </c:pt>
                <c:pt idx="249">
                  <c:v>42625</c:v>
                </c:pt>
                <c:pt idx="250">
                  <c:v>42639</c:v>
                </c:pt>
                <c:pt idx="251">
                  <c:v>42653</c:v>
                </c:pt>
                <c:pt idx="252">
                  <c:v>42667</c:v>
                </c:pt>
                <c:pt idx="253">
                  <c:v>42688</c:v>
                </c:pt>
                <c:pt idx="254">
                  <c:v>42702</c:v>
                </c:pt>
                <c:pt idx="255">
                  <c:v>42716</c:v>
                </c:pt>
                <c:pt idx="256">
                  <c:v>42730</c:v>
                </c:pt>
                <c:pt idx="257">
                  <c:v>42744</c:v>
                </c:pt>
                <c:pt idx="258">
                  <c:v>42758</c:v>
                </c:pt>
                <c:pt idx="259">
                  <c:v>42779</c:v>
                </c:pt>
                <c:pt idx="260">
                  <c:v>42793</c:v>
                </c:pt>
                <c:pt idx="261">
                  <c:v>42807</c:v>
                </c:pt>
                <c:pt idx="262">
                  <c:v>42821</c:v>
                </c:pt>
                <c:pt idx="263">
                  <c:v>42835</c:v>
                </c:pt>
                <c:pt idx="264">
                  <c:v>42849</c:v>
                </c:pt>
                <c:pt idx="265">
                  <c:v>42863</c:v>
                </c:pt>
                <c:pt idx="266">
                  <c:v>42877</c:v>
                </c:pt>
                <c:pt idx="267">
                  <c:v>42898</c:v>
                </c:pt>
                <c:pt idx="268">
                  <c:v>42912</c:v>
                </c:pt>
                <c:pt idx="269">
                  <c:v>42926</c:v>
                </c:pt>
                <c:pt idx="270">
                  <c:v>42940</c:v>
                </c:pt>
                <c:pt idx="271">
                  <c:v>42961</c:v>
                </c:pt>
                <c:pt idx="272">
                  <c:v>42975</c:v>
                </c:pt>
                <c:pt idx="273">
                  <c:v>42989</c:v>
                </c:pt>
                <c:pt idx="274">
                  <c:v>43003</c:v>
                </c:pt>
                <c:pt idx="275">
                  <c:v>43017</c:v>
                </c:pt>
                <c:pt idx="276">
                  <c:v>43031</c:v>
                </c:pt>
                <c:pt idx="277">
                  <c:v>43052</c:v>
                </c:pt>
                <c:pt idx="278">
                  <c:v>43066</c:v>
                </c:pt>
                <c:pt idx="279">
                  <c:v>43080</c:v>
                </c:pt>
                <c:pt idx="280">
                  <c:v>43094</c:v>
                </c:pt>
                <c:pt idx="281">
                  <c:v>43108</c:v>
                </c:pt>
                <c:pt idx="282">
                  <c:v>43122</c:v>
                </c:pt>
                <c:pt idx="283">
                  <c:v>43143</c:v>
                </c:pt>
                <c:pt idx="284">
                  <c:v>43157</c:v>
                </c:pt>
                <c:pt idx="285">
                  <c:v>43171</c:v>
                </c:pt>
                <c:pt idx="286">
                  <c:v>43185</c:v>
                </c:pt>
                <c:pt idx="287">
                  <c:v>43199</c:v>
                </c:pt>
                <c:pt idx="288">
                  <c:v>43213</c:v>
                </c:pt>
                <c:pt idx="289">
                  <c:v>43234</c:v>
                </c:pt>
                <c:pt idx="290">
                  <c:v>43248</c:v>
                </c:pt>
                <c:pt idx="291">
                  <c:v>43262</c:v>
                </c:pt>
                <c:pt idx="292">
                  <c:v>43276</c:v>
                </c:pt>
                <c:pt idx="293">
                  <c:v>43290</c:v>
                </c:pt>
                <c:pt idx="294">
                  <c:v>43304</c:v>
                </c:pt>
                <c:pt idx="295">
                  <c:v>43325</c:v>
                </c:pt>
                <c:pt idx="296">
                  <c:v>43339</c:v>
                </c:pt>
                <c:pt idx="297">
                  <c:v>43353</c:v>
                </c:pt>
                <c:pt idx="298">
                  <c:v>43367</c:v>
                </c:pt>
                <c:pt idx="299">
                  <c:v>43381</c:v>
                </c:pt>
                <c:pt idx="300">
                  <c:v>43395</c:v>
                </c:pt>
                <c:pt idx="301">
                  <c:v>43416</c:v>
                </c:pt>
                <c:pt idx="302">
                  <c:v>43430</c:v>
                </c:pt>
                <c:pt idx="303">
                  <c:v>43444</c:v>
                </c:pt>
                <c:pt idx="304">
                  <c:v>43458</c:v>
                </c:pt>
                <c:pt idx="305">
                  <c:v>43479</c:v>
                </c:pt>
                <c:pt idx="306">
                  <c:v>43493</c:v>
                </c:pt>
                <c:pt idx="307">
                  <c:v>43507</c:v>
                </c:pt>
                <c:pt idx="308">
                  <c:v>43521</c:v>
                </c:pt>
                <c:pt idx="309">
                  <c:v>43535</c:v>
                </c:pt>
                <c:pt idx="310">
                  <c:v>43549</c:v>
                </c:pt>
                <c:pt idx="311">
                  <c:v>43563</c:v>
                </c:pt>
                <c:pt idx="312">
                  <c:v>43577</c:v>
                </c:pt>
                <c:pt idx="313">
                  <c:v>43598</c:v>
                </c:pt>
                <c:pt idx="314">
                  <c:v>43612</c:v>
                </c:pt>
                <c:pt idx="315">
                  <c:v>43626</c:v>
                </c:pt>
              </c:numCache>
            </c:numRef>
          </c:cat>
          <c:val>
            <c:numRef>
              <c:f>Sheet1!$E$2:$E$317</c:f>
              <c:numCache>
                <c:formatCode>General</c:formatCode>
                <c:ptCount val="316"/>
                <c:pt idx="0">
                  <c:v>517</c:v>
                </c:pt>
                <c:pt idx="1">
                  <c:v>540</c:v>
                </c:pt>
                <c:pt idx="2">
                  <c:v>560</c:v>
                </c:pt>
                <c:pt idx="3">
                  <c:v>577</c:v>
                </c:pt>
                <c:pt idx="4">
                  <c:v>610</c:v>
                </c:pt>
                <c:pt idx="5">
                  <c:v>608</c:v>
                </c:pt>
                <c:pt idx="6">
                  <c:v>587</c:v>
                </c:pt>
                <c:pt idx="7">
                  <c:v>581</c:v>
                </c:pt>
                <c:pt idx="8">
                  <c:v>570</c:v>
                </c:pt>
                <c:pt idx="9">
                  <c:v>554</c:v>
                </c:pt>
                <c:pt idx="10">
                  <c:v>545</c:v>
                </c:pt>
                <c:pt idx="11">
                  <c:v>539</c:v>
                </c:pt>
                <c:pt idx="12">
                  <c:v>531</c:v>
                </c:pt>
                <c:pt idx="13">
                  <c:v>529</c:v>
                </c:pt>
                <c:pt idx="14">
                  <c:v>511</c:v>
                </c:pt>
                <c:pt idx="15">
                  <c:v>507</c:v>
                </c:pt>
                <c:pt idx="16">
                  <c:v>499</c:v>
                </c:pt>
                <c:pt idx="17">
                  <c:v>502</c:v>
                </c:pt>
                <c:pt idx="18">
                  <c:v>503</c:v>
                </c:pt>
                <c:pt idx="19">
                  <c:v>505</c:v>
                </c:pt>
                <c:pt idx="20">
                  <c:v>535</c:v>
                </c:pt>
                <c:pt idx="21">
                  <c:v>562</c:v>
                </c:pt>
                <c:pt idx="22">
                  <c:v>583</c:v>
                </c:pt>
                <c:pt idx="23">
                  <c:v>596</c:v>
                </c:pt>
                <c:pt idx="24">
                  <c:v>591</c:v>
                </c:pt>
                <c:pt idx="25">
                  <c:v>589</c:v>
                </c:pt>
                <c:pt idx="26">
                  <c:v>584</c:v>
                </c:pt>
                <c:pt idx="27">
                  <c:v>580</c:v>
                </c:pt>
                <c:pt idx="28">
                  <c:v>571</c:v>
                </c:pt>
                <c:pt idx="29">
                  <c:v>567</c:v>
                </c:pt>
                <c:pt idx="30">
                  <c:v>559</c:v>
                </c:pt>
                <c:pt idx="31">
                  <c:v>550</c:v>
                </c:pt>
                <c:pt idx="32">
                  <c:v>557</c:v>
                </c:pt>
                <c:pt idx="33">
                  <c:v>555</c:v>
                </c:pt>
                <c:pt idx="34">
                  <c:v>563</c:v>
                </c:pt>
                <c:pt idx="35">
                  <c:v>574</c:v>
                </c:pt>
                <c:pt idx="36">
                  <c:v>583</c:v>
                </c:pt>
                <c:pt idx="37">
                  <c:v>585</c:v>
                </c:pt>
                <c:pt idx="38">
                  <c:v>583</c:v>
                </c:pt>
                <c:pt idx="39">
                  <c:v>581</c:v>
                </c:pt>
                <c:pt idx="40">
                  <c:v>588</c:v>
                </c:pt>
                <c:pt idx="41">
                  <c:v>601</c:v>
                </c:pt>
                <c:pt idx="42">
                  <c:v>633</c:v>
                </c:pt>
                <c:pt idx="43">
                  <c:v>693</c:v>
                </c:pt>
                <c:pt idx="44">
                  <c:v>725</c:v>
                </c:pt>
                <c:pt idx="45">
                  <c:v>767</c:v>
                </c:pt>
                <c:pt idx="46">
                  <c:v>816</c:v>
                </c:pt>
                <c:pt idx="47">
                  <c:v>870</c:v>
                </c:pt>
                <c:pt idx="48">
                  <c:v>946</c:v>
                </c:pt>
                <c:pt idx="49">
                  <c:v>995</c:v>
                </c:pt>
                <c:pt idx="50">
                  <c:v>1024</c:v>
                </c:pt>
                <c:pt idx="51">
                  <c:v>1051</c:v>
                </c:pt>
                <c:pt idx="52">
                  <c:v>1076</c:v>
                </c:pt>
                <c:pt idx="53">
                  <c:v>1097</c:v>
                </c:pt>
                <c:pt idx="54">
                  <c:v>1111</c:v>
                </c:pt>
                <c:pt idx="55">
                  <c:v>1113</c:v>
                </c:pt>
                <c:pt idx="56">
                  <c:v>1077</c:v>
                </c:pt>
                <c:pt idx="57">
                  <c:v>1006</c:v>
                </c:pt>
                <c:pt idx="58">
                  <c:v>957</c:v>
                </c:pt>
                <c:pt idx="59">
                  <c:v>899</c:v>
                </c:pt>
                <c:pt idx="60">
                  <c:v>799</c:v>
                </c:pt>
                <c:pt idx="61">
                  <c:v>702</c:v>
                </c:pt>
                <c:pt idx="62">
                  <c:v>630</c:v>
                </c:pt>
                <c:pt idx="63">
                  <c:v>595</c:v>
                </c:pt>
                <c:pt idx="64">
                  <c:v>540</c:v>
                </c:pt>
                <c:pt idx="65">
                  <c:v>502</c:v>
                </c:pt>
                <c:pt idx="66">
                  <c:v>503</c:v>
                </c:pt>
                <c:pt idx="67">
                  <c:v>480</c:v>
                </c:pt>
                <c:pt idx="68">
                  <c:v>468</c:v>
                </c:pt>
                <c:pt idx="69">
                  <c:v>444</c:v>
                </c:pt>
                <c:pt idx="70">
                  <c:v>427</c:v>
                </c:pt>
                <c:pt idx="71">
                  <c:v>406</c:v>
                </c:pt>
                <c:pt idx="72">
                  <c:v>400</c:v>
                </c:pt>
                <c:pt idx="73">
                  <c:v>395</c:v>
                </c:pt>
                <c:pt idx="74">
                  <c:v>394</c:v>
                </c:pt>
                <c:pt idx="75">
                  <c:v>396</c:v>
                </c:pt>
                <c:pt idx="76">
                  <c:v>402</c:v>
                </c:pt>
                <c:pt idx="77">
                  <c:v>446</c:v>
                </c:pt>
                <c:pt idx="78">
                  <c:v>481</c:v>
                </c:pt>
                <c:pt idx="79">
                  <c:v>507</c:v>
                </c:pt>
                <c:pt idx="80">
                  <c:v>542</c:v>
                </c:pt>
                <c:pt idx="81">
                  <c:v>546</c:v>
                </c:pt>
                <c:pt idx="82">
                  <c:v>551</c:v>
                </c:pt>
                <c:pt idx="83">
                  <c:v>545</c:v>
                </c:pt>
                <c:pt idx="84">
                  <c:v>537</c:v>
                </c:pt>
                <c:pt idx="85">
                  <c:v>503</c:v>
                </c:pt>
                <c:pt idx="86">
                  <c:v>496</c:v>
                </c:pt>
                <c:pt idx="87">
                  <c:v>502</c:v>
                </c:pt>
                <c:pt idx="88">
                  <c:v>519</c:v>
                </c:pt>
                <c:pt idx="89">
                  <c:v>534</c:v>
                </c:pt>
                <c:pt idx="90">
                  <c:v>549</c:v>
                </c:pt>
                <c:pt idx="91">
                  <c:v>574</c:v>
                </c:pt>
                <c:pt idx="92">
                  <c:v>587</c:v>
                </c:pt>
                <c:pt idx="93">
                  <c:v>596</c:v>
                </c:pt>
                <c:pt idx="94">
                  <c:v>607</c:v>
                </c:pt>
                <c:pt idx="95">
                  <c:v>635</c:v>
                </c:pt>
                <c:pt idx="96">
                  <c:v>696</c:v>
                </c:pt>
                <c:pt idx="97">
                  <c:v>718</c:v>
                </c:pt>
                <c:pt idx="98">
                  <c:v>716</c:v>
                </c:pt>
                <c:pt idx="99">
                  <c:v>684</c:v>
                </c:pt>
                <c:pt idx="100">
                  <c:v>625</c:v>
                </c:pt>
                <c:pt idx="101">
                  <c:v>593</c:v>
                </c:pt>
                <c:pt idx="102">
                  <c:v>584</c:v>
                </c:pt>
                <c:pt idx="103">
                  <c:v>588</c:v>
                </c:pt>
                <c:pt idx="104">
                  <c:v>595</c:v>
                </c:pt>
                <c:pt idx="105">
                  <c:v>604</c:v>
                </c:pt>
                <c:pt idx="106">
                  <c:v>615</c:v>
                </c:pt>
                <c:pt idx="107">
                  <c:v>623</c:v>
                </c:pt>
                <c:pt idx="108">
                  <c:v>612</c:v>
                </c:pt>
                <c:pt idx="109">
                  <c:v>607</c:v>
                </c:pt>
                <c:pt idx="110">
                  <c:v>593</c:v>
                </c:pt>
                <c:pt idx="111">
                  <c:v>595</c:v>
                </c:pt>
                <c:pt idx="112">
                  <c:v>619</c:v>
                </c:pt>
                <c:pt idx="113">
                  <c:v>655</c:v>
                </c:pt>
                <c:pt idx="114">
                  <c:v>667</c:v>
                </c:pt>
                <c:pt idx="115">
                  <c:v>705</c:v>
                </c:pt>
                <c:pt idx="116">
                  <c:v>773</c:v>
                </c:pt>
                <c:pt idx="117">
                  <c:v>772</c:v>
                </c:pt>
                <c:pt idx="118">
                  <c:v>771</c:v>
                </c:pt>
                <c:pt idx="119">
                  <c:v>769</c:v>
                </c:pt>
                <c:pt idx="120">
                  <c:v>759</c:v>
                </c:pt>
                <c:pt idx="121">
                  <c:v>731</c:v>
                </c:pt>
                <c:pt idx="122">
                  <c:v>732</c:v>
                </c:pt>
                <c:pt idx="123">
                  <c:v>728</c:v>
                </c:pt>
                <c:pt idx="124">
                  <c:v>738</c:v>
                </c:pt>
                <c:pt idx="125">
                  <c:v>718</c:v>
                </c:pt>
                <c:pt idx="126">
                  <c:v>708</c:v>
                </c:pt>
                <c:pt idx="127">
                  <c:v>693</c:v>
                </c:pt>
                <c:pt idx="128">
                  <c:v>695</c:v>
                </c:pt>
                <c:pt idx="129">
                  <c:v>710</c:v>
                </c:pt>
                <c:pt idx="130">
                  <c:v>711</c:v>
                </c:pt>
                <c:pt idx="131">
                  <c:v>707</c:v>
                </c:pt>
                <c:pt idx="132">
                  <c:v>685</c:v>
                </c:pt>
                <c:pt idx="133">
                  <c:v>656</c:v>
                </c:pt>
                <c:pt idx="134">
                  <c:v>635</c:v>
                </c:pt>
                <c:pt idx="135">
                  <c:v>612</c:v>
                </c:pt>
                <c:pt idx="136">
                  <c:v>617</c:v>
                </c:pt>
                <c:pt idx="137">
                  <c:v>619</c:v>
                </c:pt>
                <c:pt idx="138">
                  <c:v>629</c:v>
                </c:pt>
                <c:pt idx="139">
                  <c:v>643</c:v>
                </c:pt>
                <c:pt idx="140">
                  <c:v>642</c:v>
                </c:pt>
                <c:pt idx="141">
                  <c:v>645</c:v>
                </c:pt>
                <c:pt idx="142">
                  <c:v>656</c:v>
                </c:pt>
                <c:pt idx="143">
                  <c:v>655</c:v>
                </c:pt>
                <c:pt idx="144">
                  <c:v>645</c:v>
                </c:pt>
                <c:pt idx="145">
                  <c:v>651</c:v>
                </c:pt>
                <c:pt idx="146">
                  <c:v>643</c:v>
                </c:pt>
                <c:pt idx="147">
                  <c:v>630</c:v>
                </c:pt>
                <c:pt idx="148">
                  <c:v>609</c:v>
                </c:pt>
                <c:pt idx="149">
                  <c:v>595</c:v>
                </c:pt>
                <c:pt idx="150">
                  <c:v>598</c:v>
                </c:pt>
                <c:pt idx="151">
                  <c:v>588</c:v>
                </c:pt>
                <c:pt idx="152">
                  <c:v>583</c:v>
                </c:pt>
                <c:pt idx="153">
                  <c:v>579</c:v>
                </c:pt>
                <c:pt idx="154">
                  <c:v>562</c:v>
                </c:pt>
                <c:pt idx="155">
                  <c:v>542</c:v>
                </c:pt>
                <c:pt idx="156">
                  <c:v>532</c:v>
                </c:pt>
                <c:pt idx="157">
                  <c:v>534</c:v>
                </c:pt>
                <c:pt idx="158">
                  <c:v>542</c:v>
                </c:pt>
                <c:pt idx="159">
                  <c:v>546</c:v>
                </c:pt>
                <c:pt idx="160">
                  <c:v>553</c:v>
                </c:pt>
                <c:pt idx="161">
                  <c:v>553</c:v>
                </c:pt>
                <c:pt idx="162">
                  <c:v>563</c:v>
                </c:pt>
                <c:pt idx="163">
                  <c:v>578</c:v>
                </c:pt>
                <c:pt idx="164">
                  <c:v>592</c:v>
                </c:pt>
                <c:pt idx="165">
                  <c:v>608</c:v>
                </c:pt>
                <c:pt idx="166">
                  <c:v>604</c:v>
                </c:pt>
                <c:pt idx="167">
                  <c:v>591</c:v>
                </c:pt>
                <c:pt idx="168">
                  <c:v>586</c:v>
                </c:pt>
                <c:pt idx="169">
                  <c:v>573</c:v>
                </c:pt>
                <c:pt idx="170">
                  <c:v>553</c:v>
                </c:pt>
                <c:pt idx="171">
                  <c:v>546</c:v>
                </c:pt>
                <c:pt idx="172">
                  <c:v>539</c:v>
                </c:pt>
                <c:pt idx="173">
                  <c:v>537</c:v>
                </c:pt>
                <c:pt idx="174">
                  <c:v>534</c:v>
                </c:pt>
                <c:pt idx="175">
                  <c:v>546</c:v>
                </c:pt>
                <c:pt idx="176">
                  <c:v>566</c:v>
                </c:pt>
                <c:pt idx="177">
                  <c:v>570</c:v>
                </c:pt>
                <c:pt idx="178">
                  <c:v>577</c:v>
                </c:pt>
                <c:pt idx="179">
                  <c:v>573</c:v>
                </c:pt>
                <c:pt idx="180">
                  <c:v>556</c:v>
                </c:pt>
                <c:pt idx="181">
                  <c:v>555</c:v>
                </c:pt>
                <c:pt idx="182">
                  <c:v>557</c:v>
                </c:pt>
                <c:pt idx="183">
                  <c:v>559</c:v>
                </c:pt>
                <c:pt idx="184">
                  <c:v>564</c:v>
                </c:pt>
                <c:pt idx="185">
                  <c:v>565</c:v>
                </c:pt>
                <c:pt idx="186">
                  <c:v>563</c:v>
                </c:pt>
                <c:pt idx="187">
                  <c:v>564</c:v>
                </c:pt>
                <c:pt idx="188">
                  <c:v>562</c:v>
                </c:pt>
                <c:pt idx="189">
                  <c:v>560</c:v>
                </c:pt>
                <c:pt idx="190">
                  <c:v>557</c:v>
                </c:pt>
                <c:pt idx="191">
                  <c:v>550</c:v>
                </c:pt>
                <c:pt idx="192">
                  <c:v>551</c:v>
                </c:pt>
                <c:pt idx="193">
                  <c:v>553</c:v>
                </c:pt>
                <c:pt idx="194">
                  <c:v>552</c:v>
                </c:pt>
                <c:pt idx="195">
                  <c:v>552</c:v>
                </c:pt>
                <c:pt idx="196">
                  <c:v>556</c:v>
                </c:pt>
                <c:pt idx="197">
                  <c:v>556</c:v>
                </c:pt>
                <c:pt idx="198">
                  <c:v>558</c:v>
                </c:pt>
                <c:pt idx="199">
                  <c:v>551</c:v>
                </c:pt>
                <c:pt idx="200">
                  <c:v>551</c:v>
                </c:pt>
                <c:pt idx="201">
                  <c:v>554</c:v>
                </c:pt>
                <c:pt idx="202">
                  <c:v>534</c:v>
                </c:pt>
                <c:pt idx="203">
                  <c:v>533</c:v>
                </c:pt>
                <c:pt idx="204">
                  <c:v>533</c:v>
                </c:pt>
                <c:pt idx="205">
                  <c:v>532</c:v>
                </c:pt>
                <c:pt idx="206">
                  <c:v>524</c:v>
                </c:pt>
                <c:pt idx="207">
                  <c:v>512</c:v>
                </c:pt>
                <c:pt idx="208">
                  <c:v>504</c:v>
                </c:pt>
                <c:pt idx="209">
                  <c:v>502</c:v>
                </c:pt>
                <c:pt idx="210">
                  <c:v>494</c:v>
                </c:pt>
                <c:pt idx="211">
                  <c:v>484</c:v>
                </c:pt>
                <c:pt idx="212">
                  <c:v>473</c:v>
                </c:pt>
                <c:pt idx="213">
                  <c:v>453</c:v>
                </c:pt>
                <c:pt idx="214">
                  <c:v>421</c:v>
                </c:pt>
                <c:pt idx="215">
                  <c:v>414</c:v>
                </c:pt>
                <c:pt idx="216">
                  <c:v>399</c:v>
                </c:pt>
                <c:pt idx="217">
                  <c:v>390</c:v>
                </c:pt>
                <c:pt idx="218">
                  <c:v>384</c:v>
                </c:pt>
                <c:pt idx="219">
                  <c:v>380</c:v>
                </c:pt>
                <c:pt idx="220">
                  <c:v>383</c:v>
                </c:pt>
                <c:pt idx="221">
                  <c:v>374</c:v>
                </c:pt>
                <c:pt idx="222">
                  <c:v>371</c:v>
                </c:pt>
                <c:pt idx="223">
                  <c:v>352</c:v>
                </c:pt>
                <c:pt idx="224">
                  <c:v>340</c:v>
                </c:pt>
                <c:pt idx="225">
                  <c:v>333</c:v>
                </c:pt>
                <c:pt idx="226">
                  <c:v>324</c:v>
                </c:pt>
                <c:pt idx="227">
                  <c:v>310</c:v>
                </c:pt>
                <c:pt idx="228">
                  <c:v>294</c:v>
                </c:pt>
                <c:pt idx="229">
                  <c:v>286</c:v>
                </c:pt>
                <c:pt idx="230">
                  <c:v>276</c:v>
                </c:pt>
                <c:pt idx="231">
                  <c:v>285</c:v>
                </c:pt>
                <c:pt idx="232">
                  <c:v>283</c:v>
                </c:pt>
                <c:pt idx="233">
                  <c:v>283</c:v>
                </c:pt>
                <c:pt idx="234">
                  <c:v>281</c:v>
                </c:pt>
                <c:pt idx="235">
                  <c:v>272</c:v>
                </c:pt>
                <c:pt idx="236">
                  <c:v>283</c:v>
                </c:pt>
                <c:pt idx="237">
                  <c:v>299</c:v>
                </c:pt>
                <c:pt idx="238">
                  <c:v>321</c:v>
                </c:pt>
                <c:pt idx="239">
                  <c:v>370</c:v>
                </c:pt>
                <c:pt idx="240">
                  <c:v>434</c:v>
                </c:pt>
                <c:pt idx="241">
                  <c:v>452</c:v>
                </c:pt>
                <c:pt idx="242">
                  <c:v>427</c:v>
                </c:pt>
                <c:pt idx="243">
                  <c:v>414</c:v>
                </c:pt>
                <c:pt idx="244">
                  <c:v>362</c:v>
                </c:pt>
                <c:pt idx="245">
                  <c:v>365</c:v>
                </c:pt>
                <c:pt idx="246">
                  <c:v>364</c:v>
                </c:pt>
                <c:pt idx="247">
                  <c:v>367</c:v>
                </c:pt>
                <c:pt idx="248">
                  <c:v>376</c:v>
                </c:pt>
                <c:pt idx="249">
                  <c:v>381</c:v>
                </c:pt>
                <c:pt idx="250">
                  <c:v>381</c:v>
                </c:pt>
                <c:pt idx="251">
                  <c:v>399</c:v>
                </c:pt>
                <c:pt idx="252">
                  <c:v>417</c:v>
                </c:pt>
                <c:pt idx="253">
                  <c:v>448</c:v>
                </c:pt>
                <c:pt idx="254">
                  <c:v>477</c:v>
                </c:pt>
                <c:pt idx="255">
                  <c:v>490</c:v>
                </c:pt>
                <c:pt idx="256">
                  <c:v>515</c:v>
                </c:pt>
                <c:pt idx="257">
                  <c:v>522</c:v>
                </c:pt>
                <c:pt idx="258">
                  <c:v>528</c:v>
                </c:pt>
                <c:pt idx="259">
                  <c:v>516</c:v>
                </c:pt>
                <c:pt idx="260">
                  <c:v>527</c:v>
                </c:pt>
                <c:pt idx="261">
                  <c:v>524</c:v>
                </c:pt>
                <c:pt idx="262">
                  <c:v>530</c:v>
                </c:pt>
                <c:pt idx="263">
                  <c:v>527</c:v>
                </c:pt>
                <c:pt idx="264">
                  <c:v>510</c:v>
                </c:pt>
                <c:pt idx="265">
                  <c:v>496</c:v>
                </c:pt>
                <c:pt idx="266">
                  <c:v>496</c:v>
                </c:pt>
                <c:pt idx="267">
                  <c:v>479</c:v>
                </c:pt>
                <c:pt idx="268">
                  <c:v>474</c:v>
                </c:pt>
                <c:pt idx="269">
                  <c:v>477</c:v>
                </c:pt>
                <c:pt idx="270">
                  <c:v>491</c:v>
                </c:pt>
                <c:pt idx="271">
                  <c:v>542</c:v>
                </c:pt>
                <c:pt idx="272">
                  <c:v>536</c:v>
                </c:pt>
                <c:pt idx="273">
                  <c:v>561</c:v>
                </c:pt>
                <c:pt idx="274">
                  <c:v>577</c:v>
                </c:pt>
                <c:pt idx="275">
                  <c:v>574</c:v>
                </c:pt>
                <c:pt idx="276">
                  <c:v>570</c:v>
                </c:pt>
                <c:pt idx="277">
                  <c:v>561</c:v>
                </c:pt>
                <c:pt idx="278">
                  <c:v>566</c:v>
                </c:pt>
                <c:pt idx="279">
                  <c:v>564</c:v>
                </c:pt>
                <c:pt idx="280">
                  <c:v>578</c:v>
                </c:pt>
                <c:pt idx="281">
                  <c:v>578</c:v>
                </c:pt>
                <c:pt idx="282">
                  <c:v>586</c:v>
                </c:pt>
                <c:pt idx="283">
                  <c:v>595</c:v>
                </c:pt>
                <c:pt idx="284">
                  <c:v>617</c:v>
                </c:pt>
                <c:pt idx="285">
                  <c:v>630</c:v>
                </c:pt>
                <c:pt idx="286">
                  <c:v>637</c:v>
                </c:pt>
                <c:pt idx="287">
                  <c:v>617</c:v>
                </c:pt>
                <c:pt idx="288">
                  <c:v>617</c:v>
                </c:pt>
                <c:pt idx="289">
                  <c:v>612</c:v>
                </c:pt>
                <c:pt idx="290">
                  <c:v>602</c:v>
                </c:pt>
                <c:pt idx="291">
                  <c:v>599</c:v>
                </c:pt>
                <c:pt idx="292">
                  <c:v>601</c:v>
                </c:pt>
                <c:pt idx="293">
                  <c:v>593</c:v>
                </c:pt>
                <c:pt idx="294">
                  <c:v>593</c:v>
                </c:pt>
                <c:pt idx="295">
                  <c:v>588</c:v>
                </c:pt>
                <c:pt idx="296">
                  <c:v>594</c:v>
                </c:pt>
                <c:pt idx="297">
                  <c:v>588</c:v>
                </c:pt>
                <c:pt idx="298">
                  <c:v>586</c:v>
                </c:pt>
                <c:pt idx="299">
                  <c:v>579</c:v>
                </c:pt>
                <c:pt idx="300">
                  <c:v>577</c:v>
                </c:pt>
                <c:pt idx="301">
                  <c:v>550</c:v>
                </c:pt>
                <c:pt idx="302">
                  <c:v>533</c:v>
                </c:pt>
                <c:pt idx="303">
                  <c:v>512</c:v>
                </c:pt>
                <c:pt idx="304">
                  <c:v>488</c:v>
                </c:pt>
                <c:pt idx="305">
                  <c:v>503</c:v>
                </c:pt>
                <c:pt idx="306">
                  <c:v>498</c:v>
                </c:pt>
                <c:pt idx="307">
                  <c:v>515</c:v>
                </c:pt>
                <c:pt idx="308">
                  <c:v>537</c:v>
                </c:pt>
                <c:pt idx="309">
                  <c:v>547</c:v>
                </c:pt>
                <c:pt idx="310">
                  <c:v>544</c:v>
                </c:pt>
                <c:pt idx="311">
                  <c:v>558</c:v>
                </c:pt>
                <c:pt idx="312">
                  <c:v>550</c:v>
                </c:pt>
                <c:pt idx="313">
                  <c:v>523</c:v>
                </c:pt>
                <c:pt idx="314">
                  <c:v>518</c:v>
                </c:pt>
                <c:pt idx="315">
                  <c:v>517</c:v>
                </c:pt>
              </c:numCache>
            </c:numRef>
          </c:val>
          <c:smooth val="0"/>
          <c:extLst>
            <c:ext xmlns:c16="http://schemas.microsoft.com/office/drawing/2014/chart" uri="{C3380CC4-5D6E-409C-BE32-E72D297353CC}">
              <c16:uniqueId val="{00000003-D57D-48A5-A4DB-33C9A589A32D}"/>
            </c:ext>
          </c:extLst>
        </c:ser>
        <c:dLbls>
          <c:showLegendKey val="0"/>
          <c:showVal val="0"/>
          <c:showCatName val="0"/>
          <c:showSerName val="0"/>
          <c:showPercent val="0"/>
          <c:showBubbleSize val="0"/>
        </c:dLbls>
        <c:smooth val="0"/>
        <c:axId val="351489360"/>
        <c:axId val="351491000"/>
      </c:lineChart>
      <c:dateAx>
        <c:axId val="351489360"/>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491000"/>
        <c:crosses val="autoZero"/>
        <c:auto val="1"/>
        <c:lblOffset val="100"/>
        <c:baseTimeUnit val="days"/>
      </c:dateAx>
      <c:valAx>
        <c:axId val="351491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1489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7596237970252"/>
          <c:y val="7.1279812849480775E-2"/>
          <c:w val="0.7416202974628171"/>
          <c:h val="0.78186770131994365"/>
        </c:manualLayout>
      </c:layout>
      <c:lineChart>
        <c:grouping val="standard"/>
        <c:varyColors val="0"/>
        <c:ser>
          <c:idx val="0"/>
          <c:order val="0"/>
          <c:tx>
            <c:strRef>
              <c:f>Sheet1!$B$1</c:f>
              <c:strCache>
                <c:ptCount val="1"/>
                <c:pt idx="0">
                  <c:v>U.S. Steel</c:v>
                </c:pt>
              </c:strCache>
            </c:strRef>
          </c:tx>
          <c:spPr>
            <a:ln w="76200">
              <a:solidFill>
                <a:srgbClr val="0070C0"/>
              </a:solidFill>
            </a:ln>
          </c:spPr>
          <c:marker>
            <c:symbol val="none"/>
          </c:marker>
          <c:dPt>
            <c:idx val="16"/>
            <c:bubble3D val="0"/>
            <c:spPr>
              <a:ln w="76200">
                <a:solidFill>
                  <a:srgbClr val="0070C0"/>
                </a:solidFill>
                <a:prstDash val="solid"/>
              </a:ln>
            </c:spPr>
            <c:extLst>
              <c:ext xmlns:c16="http://schemas.microsoft.com/office/drawing/2014/chart" uri="{C3380CC4-5D6E-409C-BE32-E72D297353CC}">
                <c16:uniqueId val="{00000002-2542-47AF-838D-E327BB77941C}"/>
              </c:ext>
            </c:extLst>
          </c:dPt>
          <c:dPt>
            <c:idx val="17"/>
            <c:bubble3D val="0"/>
            <c:spPr>
              <a:ln w="76200">
                <a:solidFill>
                  <a:srgbClr val="0070C0"/>
                </a:solidFill>
                <a:prstDash val="solid"/>
              </a:ln>
            </c:spPr>
            <c:extLst>
              <c:ext xmlns:c16="http://schemas.microsoft.com/office/drawing/2014/chart" uri="{C3380CC4-5D6E-409C-BE32-E72D297353CC}">
                <c16:uniqueId val="{00000004-2542-47AF-838D-E327BB77941C}"/>
              </c:ext>
            </c:extLst>
          </c:dPt>
          <c:cat>
            <c:strRef>
              <c:f>Sheet1!$A$2:$A$305</c:f>
              <c:strCache>
                <c:ptCount val="304"/>
                <c:pt idx="0">
                  <c:v>1/1/2018</c:v>
                </c:pt>
                <c:pt idx="1">
                  <c:v>1/2/2018</c:v>
                </c:pt>
                <c:pt idx="2">
                  <c:v>1/3/2018</c:v>
                </c:pt>
                <c:pt idx="3">
                  <c:v>1/4/2018</c:v>
                </c:pt>
                <c:pt idx="4">
                  <c:v>1/5/2018</c:v>
                </c:pt>
                <c:pt idx="5">
                  <c:v>1/8/2018</c:v>
                </c:pt>
                <c:pt idx="6">
                  <c:v>1/9/2018</c:v>
                </c:pt>
                <c:pt idx="7">
                  <c:v>1/10/2018</c:v>
                </c:pt>
                <c:pt idx="8">
                  <c:v>1/11/2018</c:v>
                </c:pt>
                <c:pt idx="9">
                  <c:v>1/12/2018</c:v>
                </c:pt>
                <c:pt idx="10">
                  <c:v>1/15/2018</c:v>
                </c:pt>
                <c:pt idx="11">
                  <c:v>1/16/2018</c:v>
                </c:pt>
                <c:pt idx="12">
                  <c:v>1/17/2018</c:v>
                </c:pt>
                <c:pt idx="13">
                  <c:v>1/18/2018</c:v>
                </c:pt>
                <c:pt idx="14">
                  <c:v>1/19/2018</c:v>
                </c:pt>
                <c:pt idx="15">
                  <c:v>1/22/2018</c:v>
                </c:pt>
                <c:pt idx="16">
                  <c:v>1/23/2018</c:v>
                </c:pt>
                <c:pt idx="17">
                  <c:v>1/24/2018</c:v>
                </c:pt>
                <c:pt idx="18">
                  <c:v>1/25/2018</c:v>
                </c:pt>
                <c:pt idx="19">
                  <c:v>1/26/2018</c:v>
                </c:pt>
                <c:pt idx="20">
                  <c:v>1/29/2018</c:v>
                </c:pt>
                <c:pt idx="21">
                  <c:v>1/30/2018</c:v>
                </c:pt>
                <c:pt idx="22">
                  <c:v>1/31/2018</c:v>
                </c:pt>
                <c:pt idx="23">
                  <c:v>2/1/2018</c:v>
                </c:pt>
                <c:pt idx="24">
                  <c:v>2/2/2018</c:v>
                </c:pt>
                <c:pt idx="25">
                  <c:v>2/5/2018</c:v>
                </c:pt>
                <c:pt idx="26">
                  <c:v>2/6/2018</c:v>
                </c:pt>
                <c:pt idx="27">
                  <c:v>2/7/2018</c:v>
                </c:pt>
                <c:pt idx="28">
                  <c:v>2/8/2018</c:v>
                </c:pt>
                <c:pt idx="29">
                  <c:v>2/9/2018</c:v>
                </c:pt>
                <c:pt idx="30">
                  <c:v>2/12/2018</c:v>
                </c:pt>
                <c:pt idx="31">
                  <c:v>2/13/2018</c:v>
                </c:pt>
                <c:pt idx="32">
                  <c:v>2/14/2018</c:v>
                </c:pt>
                <c:pt idx="33">
                  <c:v>2/15/2018</c:v>
                </c:pt>
                <c:pt idx="34">
                  <c:v>2/16/2018</c:v>
                </c:pt>
                <c:pt idx="35">
                  <c:v>2/19/2018</c:v>
                </c:pt>
                <c:pt idx="36">
                  <c:v>2/20/2018</c:v>
                </c:pt>
                <c:pt idx="37">
                  <c:v>2/21/2018</c:v>
                </c:pt>
                <c:pt idx="38">
                  <c:v>2/22/2018</c:v>
                </c:pt>
                <c:pt idx="39">
                  <c:v>2/23/2018</c:v>
                </c:pt>
                <c:pt idx="40">
                  <c:v>2/26/2018</c:v>
                </c:pt>
                <c:pt idx="41">
                  <c:v>2/27/2018</c:v>
                </c:pt>
                <c:pt idx="42">
                  <c:v>2/28/2018</c:v>
                </c:pt>
                <c:pt idx="43">
                  <c:v>3/1/2018</c:v>
                </c:pt>
                <c:pt idx="44">
                  <c:v>3/2/2018</c:v>
                </c:pt>
                <c:pt idx="45">
                  <c:v>3/5/2018</c:v>
                </c:pt>
                <c:pt idx="46">
                  <c:v>3/6/2018</c:v>
                </c:pt>
                <c:pt idx="47">
                  <c:v>3/7/2018</c:v>
                </c:pt>
                <c:pt idx="48">
                  <c:v>3/8/2018</c:v>
                </c:pt>
                <c:pt idx="49">
                  <c:v>3/9/2018</c:v>
                </c:pt>
                <c:pt idx="50">
                  <c:v>3/12/2018</c:v>
                </c:pt>
                <c:pt idx="51">
                  <c:v>3/13/2018</c:v>
                </c:pt>
                <c:pt idx="52">
                  <c:v>3/14/2018</c:v>
                </c:pt>
                <c:pt idx="53">
                  <c:v>3/15/2018</c:v>
                </c:pt>
                <c:pt idx="54">
                  <c:v>3/16/2018</c:v>
                </c:pt>
                <c:pt idx="55">
                  <c:v>3/19/2018</c:v>
                </c:pt>
                <c:pt idx="56">
                  <c:v>3/20/2018</c:v>
                </c:pt>
                <c:pt idx="57">
                  <c:v>3/21/2018</c:v>
                </c:pt>
                <c:pt idx="58">
                  <c:v>3/22/2018</c:v>
                </c:pt>
                <c:pt idx="59">
                  <c:v>3/23/2018</c:v>
                </c:pt>
                <c:pt idx="60">
                  <c:v>3/26/2018</c:v>
                </c:pt>
                <c:pt idx="61">
                  <c:v>3/27/2018</c:v>
                </c:pt>
                <c:pt idx="62">
                  <c:v>3/28/2018</c:v>
                </c:pt>
                <c:pt idx="63">
                  <c:v>3/29/2018</c:v>
                </c:pt>
                <c:pt idx="64">
                  <c:v>3/30/2018</c:v>
                </c:pt>
                <c:pt idx="65">
                  <c:v>4/2/2018</c:v>
                </c:pt>
                <c:pt idx="66">
                  <c:v>4/3/2018</c:v>
                </c:pt>
                <c:pt idx="67">
                  <c:v>4/4/2018</c:v>
                </c:pt>
                <c:pt idx="68">
                  <c:v>4/5/2018</c:v>
                </c:pt>
                <c:pt idx="69">
                  <c:v>4/6/2018</c:v>
                </c:pt>
                <c:pt idx="70">
                  <c:v>4/9/2018</c:v>
                </c:pt>
                <c:pt idx="71">
                  <c:v>4/10/2018</c:v>
                </c:pt>
                <c:pt idx="72">
                  <c:v>4/11/2018</c:v>
                </c:pt>
                <c:pt idx="73">
                  <c:v>4/12/2018</c:v>
                </c:pt>
                <c:pt idx="74">
                  <c:v>4/13/2018</c:v>
                </c:pt>
                <c:pt idx="75">
                  <c:v>4/16/2018</c:v>
                </c:pt>
                <c:pt idx="76">
                  <c:v>4/17/2018</c:v>
                </c:pt>
                <c:pt idx="77">
                  <c:v>4/18/2018</c:v>
                </c:pt>
                <c:pt idx="78">
                  <c:v>4/19/2018</c:v>
                </c:pt>
                <c:pt idx="79">
                  <c:v>4/20/2018</c:v>
                </c:pt>
                <c:pt idx="80">
                  <c:v>4/23/2018</c:v>
                </c:pt>
                <c:pt idx="81">
                  <c:v>4/24/2018</c:v>
                </c:pt>
                <c:pt idx="82">
                  <c:v>4/25/2018</c:v>
                </c:pt>
                <c:pt idx="83">
                  <c:v>4/26/2018</c:v>
                </c:pt>
                <c:pt idx="84">
                  <c:v>4/27/2018</c:v>
                </c:pt>
                <c:pt idx="85">
                  <c:v>4/30/2018</c:v>
                </c:pt>
                <c:pt idx="86">
                  <c:v>5/1/2018</c:v>
                </c:pt>
                <c:pt idx="87">
                  <c:v>5/2/2018</c:v>
                </c:pt>
                <c:pt idx="88">
                  <c:v>5/3/2018</c:v>
                </c:pt>
                <c:pt idx="89">
                  <c:v>5/4/2018</c:v>
                </c:pt>
                <c:pt idx="90">
                  <c:v>5/7/2018</c:v>
                </c:pt>
                <c:pt idx="91">
                  <c:v>5/8/2018</c:v>
                </c:pt>
                <c:pt idx="92">
                  <c:v>5/9/2018</c:v>
                </c:pt>
                <c:pt idx="93">
                  <c:v>5/10/2018</c:v>
                </c:pt>
                <c:pt idx="94">
                  <c:v>5/11/2018</c:v>
                </c:pt>
                <c:pt idx="95">
                  <c:v>5/14/2018</c:v>
                </c:pt>
                <c:pt idx="96">
                  <c:v>5/15/2018</c:v>
                </c:pt>
                <c:pt idx="97">
                  <c:v>5/16/2018</c:v>
                </c:pt>
                <c:pt idx="98">
                  <c:v>5/17/2018</c:v>
                </c:pt>
                <c:pt idx="99">
                  <c:v>5/18/2018</c:v>
                </c:pt>
                <c:pt idx="100">
                  <c:v>5/21/2018</c:v>
                </c:pt>
                <c:pt idx="101">
                  <c:v>5/22/2018</c:v>
                </c:pt>
                <c:pt idx="102">
                  <c:v>5/23/2018</c:v>
                </c:pt>
                <c:pt idx="103">
                  <c:v>5/24/2018</c:v>
                </c:pt>
                <c:pt idx="104">
                  <c:v>5/25/2018</c:v>
                </c:pt>
                <c:pt idx="105">
                  <c:v>5/28/2018</c:v>
                </c:pt>
                <c:pt idx="106">
                  <c:v>5/29/2018</c:v>
                </c:pt>
                <c:pt idx="107">
                  <c:v>5/30/2018</c:v>
                </c:pt>
                <c:pt idx="108">
                  <c:v>5/31/2018</c:v>
                </c:pt>
                <c:pt idx="109">
                  <c:v>6/1/2018</c:v>
                </c:pt>
                <c:pt idx="110">
                  <c:v>6/4/2018</c:v>
                </c:pt>
                <c:pt idx="111">
                  <c:v>6/5/2018</c:v>
                </c:pt>
                <c:pt idx="112">
                  <c:v>6/6/2018</c:v>
                </c:pt>
                <c:pt idx="113">
                  <c:v>6/7/2018</c:v>
                </c:pt>
                <c:pt idx="114">
                  <c:v>6/8/2018</c:v>
                </c:pt>
                <c:pt idx="115">
                  <c:v>6/11/2018</c:v>
                </c:pt>
                <c:pt idx="116">
                  <c:v>6/12/2018</c:v>
                </c:pt>
                <c:pt idx="117">
                  <c:v>6/13/2018</c:v>
                </c:pt>
                <c:pt idx="118">
                  <c:v>6/14/2018</c:v>
                </c:pt>
                <c:pt idx="119">
                  <c:v>6/15/2018</c:v>
                </c:pt>
                <c:pt idx="120">
                  <c:v>6/18/2018</c:v>
                </c:pt>
                <c:pt idx="121">
                  <c:v>6/19/2018</c:v>
                </c:pt>
                <c:pt idx="122">
                  <c:v>6/20/2018</c:v>
                </c:pt>
                <c:pt idx="123">
                  <c:v>6/21/2018</c:v>
                </c:pt>
                <c:pt idx="124">
                  <c:v>6/22/2018</c:v>
                </c:pt>
                <c:pt idx="125">
                  <c:v>6/25/2018</c:v>
                </c:pt>
                <c:pt idx="126">
                  <c:v>6/26/2018</c:v>
                </c:pt>
                <c:pt idx="127">
                  <c:v>6/27/2018</c:v>
                </c:pt>
                <c:pt idx="128">
                  <c:v>6/28/2018</c:v>
                </c:pt>
                <c:pt idx="129">
                  <c:v>6/29/2018</c:v>
                </c:pt>
                <c:pt idx="130">
                  <c:v>7/2/2018</c:v>
                </c:pt>
                <c:pt idx="131">
                  <c:v>7/3/2018</c:v>
                </c:pt>
                <c:pt idx="132">
                  <c:v>7/4/2018</c:v>
                </c:pt>
                <c:pt idx="133">
                  <c:v>7/5/2018</c:v>
                </c:pt>
                <c:pt idx="134">
                  <c:v>7/6/2018</c:v>
                </c:pt>
                <c:pt idx="135">
                  <c:v>7/9/2018</c:v>
                </c:pt>
                <c:pt idx="136">
                  <c:v>7/10/2018</c:v>
                </c:pt>
                <c:pt idx="137">
                  <c:v>7/11/2018</c:v>
                </c:pt>
                <c:pt idx="138">
                  <c:v>7/12/2018</c:v>
                </c:pt>
                <c:pt idx="139">
                  <c:v>7/13/2018</c:v>
                </c:pt>
                <c:pt idx="140">
                  <c:v>7/16/2018</c:v>
                </c:pt>
                <c:pt idx="141">
                  <c:v>7/17/2018</c:v>
                </c:pt>
                <c:pt idx="142">
                  <c:v>7/18/2018</c:v>
                </c:pt>
                <c:pt idx="143">
                  <c:v>7/19/2018</c:v>
                </c:pt>
                <c:pt idx="144">
                  <c:v>7/20/2018</c:v>
                </c:pt>
                <c:pt idx="145">
                  <c:v>7/23/2018</c:v>
                </c:pt>
                <c:pt idx="146">
                  <c:v>7/24/2018</c:v>
                </c:pt>
                <c:pt idx="147">
                  <c:v>7/25/2018</c:v>
                </c:pt>
                <c:pt idx="148">
                  <c:v>7/26/2018</c:v>
                </c:pt>
                <c:pt idx="149">
                  <c:v>7/27/2018</c:v>
                </c:pt>
                <c:pt idx="150">
                  <c:v>7/30/2018</c:v>
                </c:pt>
                <c:pt idx="151">
                  <c:v>7/31/2018</c:v>
                </c:pt>
                <c:pt idx="152">
                  <c:v>8/1/2018</c:v>
                </c:pt>
                <c:pt idx="153">
                  <c:v>8/2/2018</c:v>
                </c:pt>
                <c:pt idx="154">
                  <c:v>8/3/2018</c:v>
                </c:pt>
                <c:pt idx="155">
                  <c:v>8/6/2018</c:v>
                </c:pt>
                <c:pt idx="156">
                  <c:v>8/7/2018</c:v>
                </c:pt>
                <c:pt idx="157">
                  <c:v>8/8/2018</c:v>
                </c:pt>
                <c:pt idx="158">
                  <c:v>8/9/2018</c:v>
                </c:pt>
                <c:pt idx="159">
                  <c:v>8/10/2018</c:v>
                </c:pt>
                <c:pt idx="160">
                  <c:v>8/13/2018</c:v>
                </c:pt>
                <c:pt idx="161">
                  <c:v>8/14/2018</c:v>
                </c:pt>
                <c:pt idx="162">
                  <c:v>8/15/2018</c:v>
                </c:pt>
                <c:pt idx="163">
                  <c:v>8/16/2018</c:v>
                </c:pt>
                <c:pt idx="164">
                  <c:v>8/17/2018</c:v>
                </c:pt>
                <c:pt idx="165">
                  <c:v>8/20/2018</c:v>
                </c:pt>
                <c:pt idx="166">
                  <c:v>8/21/2018</c:v>
                </c:pt>
                <c:pt idx="167">
                  <c:v>8/22/2018</c:v>
                </c:pt>
                <c:pt idx="168">
                  <c:v>8/23/2018</c:v>
                </c:pt>
                <c:pt idx="169">
                  <c:v>8/24/2018</c:v>
                </c:pt>
                <c:pt idx="170">
                  <c:v>8/27/2018</c:v>
                </c:pt>
                <c:pt idx="171">
                  <c:v>8/28/2018</c:v>
                </c:pt>
                <c:pt idx="172">
                  <c:v>8/29/2018</c:v>
                </c:pt>
                <c:pt idx="173">
                  <c:v>8/30/2018</c:v>
                </c:pt>
                <c:pt idx="174">
                  <c:v>8/31/2018</c:v>
                </c:pt>
                <c:pt idx="175">
                  <c:v>9/3/2018</c:v>
                </c:pt>
                <c:pt idx="176">
                  <c:v>9/4/2018</c:v>
                </c:pt>
                <c:pt idx="177">
                  <c:v>9/5/2018</c:v>
                </c:pt>
                <c:pt idx="178">
                  <c:v>9/6/2018</c:v>
                </c:pt>
                <c:pt idx="179">
                  <c:v>9/7/2018</c:v>
                </c:pt>
                <c:pt idx="180">
                  <c:v>9/10/2018</c:v>
                </c:pt>
                <c:pt idx="181">
                  <c:v>9/11/2018</c:v>
                </c:pt>
                <c:pt idx="182">
                  <c:v>9/12/2018</c:v>
                </c:pt>
                <c:pt idx="183">
                  <c:v>9/13/2018</c:v>
                </c:pt>
                <c:pt idx="184">
                  <c:v>9/14/2018</c:v>
                </c:pt>
                <c:pt idx="185">
                  <c:v>9/17/2018</c:v>
                </c:pt>
                <c:pt idx="186">
                  <c:v>9/18/2018</c:v>
                </c:pt>
                <c:pt idx="187">
                  <c:v>9/19/2018</c:v>
                </c:pt>
                <c:pt idx="188">
                  <c:v>9/20/2018</c:v>
                </c:pt>
                <c:pt idx="189">
                  <c:v>9/21/2018</c:v>
                </c:pt>
                <c:pt idx="190">
                  <c:v>9/24/2018</c:v>
                </c:pt>
                <c:pt idx="191">
                  <c:v>9/25/2018</c:v>
                </c:pt>
                <c:pt idx="192">
                  <c:v>9/26/2018</c:v>
                </c:pt>
                <c:pt idx="193">
                  <c:v>9/27/2018</c:v>
                </c:pt>
                <c:pt idx="194">
                  <c:v>9/28/2018</c:v>
                </c:pt>
                <c:pt idx="195">
                  <c:v>10/1/2018</c:v>
                </c:pt>
                <c:pt idx="196">
                  <c:v>10/2/2018</c:v>
                </c:pt>
                <c:pt idx="197">
                  <c:v>10/3/2018</c:v>
                </c:pt>
                <c:pt idx="198">
                  <c:v>10/4/2018</c:v>
                </c:pt>
                <c:pt idx="199">
                  <c:v>10/5/2018</c:v>
                </c:pt>
                <c:pt idx="200">
                  <c:v>10/8/2018</c:v>
                </c:pt>
                <c:pt idx="201">
                  <c:v>10/9/2018</c:v>
                </c:pt>
                <c:pt idx="202">
                  <c:v>10/10/2018</c:v>
                </c:pt>
                <c:pt idx="203">
                  <c:v>10/11/2018</c:v>
                </c:pt>
                <c:pt idx="204">
                  <c:v>10/12/2018</c:v>
                </c:pt>
                <c:pt idx="205">
                  <c:v>10/15/2018</c:v>
                </c:pt>
                <c:pt idx="206">
                  <c:v>10/16/2018</c:v>
                </c:pt>
                <c:pt idx="207">
                  <c:v>10/17/2018</c:v>
                </c:pt>
                <c:pt idx="208">
                  <c:v>10/18/2018</c:v>
                </c:pt>
                <c:pt idx="209">
                  <c:v>10/19/2018</c:v>
                </c:pt>
                <c:pt idx="210">
                  <c:v>10/22/2018</c:v>
                </c:pt>
                <c:pt idx="211">
                  <c:v>10/23/2018</c:v>
                </c:pt>
                <c:pt idx="212">
                  <c:v>10/24/2018</c:v>
                </c:pt>
                <c:pt idx="213">
                  <c:v>10/25/2018</c:v>
                </c:pt>
                <c:pt idx="214">
                  <c:v>10/26/2018</c:v>
                </c:pt>
                <c:pt idx="215">
                  <c:v>10/29/2018</c:v>
                </c:pt>
                <c:pt idx="216">
                  <c:v>10/30/2018</c:v>
                </c:pt>
                <c:pt idx="217">
                  <c:v>10/31/2018</c:v>
                </c:pt>
                <c:pt idx="218">
                  <c:v>11/1/2018</c:v>
                </c:pt>
                <c:pt idx="219">
                  <c:v>11/2/2018</c:v>
                </c:pt>
                <c:pt idx="220">
                  <c:v>11/5/2018</c:v>
                </c:pt>
                <c:pt idx="221">
                  <c:v>11/6/2018</c:v>
                </c:pt>
                <c:pt idx="222">
                  <c:v>11/7/2018</c:v>
                </c:pt>
                <c:pt idx="223">
                  <c:v>11/8/2018</c:v>
                </c:pt>
                <c:pt idx="224">
                  <c:v>11/9/2018</c:v>
                </c:pt>
                <c:pt idx="225">
                  <c:v>11/12/2018</c:v>
                </c:pt>
                <c:pt idx="226">
                  <c:v>11/13/2018</c:v>
                </c:pt>
                <c:pt idx="227">
                  <c:v>11/14/2018</c:v>
                </c:pt>
                <c:pt idx="228">
                  <c:v>11/15/2018</c:v>
                </c:pt>
                <c:pt idx="229">
                  <c:v>11/16/2018</c:v>
                </c:pt>
                <c:pt idx="230">
                  <c:v>11/19/2018</c:v>
                </c:pt>
                <c:pt idx="231">
                  <c:v>11/20/2018</c:v>
                </c:pt>
                <c:pt idx="232">
                  <c:v>11/21/2018</c:v>
                </c:pt>
                <c:pt idx="233">
                  <c:v>11/22/2018</c:v>
                </c:pt>
                <c:pt idx="234">
                  <c:v>11/23/2018</c:v>
                </c:pt>
                <c:pt idx="235">
                  <c:v>11/26/2018</c:v>
                </c:pt>
                <c:pt idx="236">
                  <c:v>11/27/2018</c:v>
                </c:pt>
                <c:pt idx="237">
                  <c:v>11/28/2018</c:v>
                </c:pt>
                <c:pt idx="238">
                  <c:v>11/29/2018</c:v>
                </c:pt>
                <c:pt idx="239">
                  <c:v>11/30/2018</c:v>
                </c:pt>
                <c:pt idx="240">
                  <c:v>12/3/2018</c:v>
                </c:pt>
                <c:pt idx="241">
                  <c:v>12/4/2018</c:v>
                </c:pt>
                <c:pt idx="242">
                  <c:v>12/5/2018</c:v>
                </c:pt>
                <c:pt idx="243">
                  <c:v>12/6/2018</c:v>
                </c:pt>
                <c:pt idx="244">
                  <c:v>12/7/2018</c:v>
                </c:pt>
                <c:pt idx="245">
                  <c:v>12/10/2018</c:v>
                </c:pt>
                <c:pt idx="246">
                  <c:v>12/11/2018</c:v>
                </c:pt>
                <c:pt idx="247">
                  <c:v>12/12/2018</c:v>
                </c:pt>
                <c:pt idx="248">
                  <c:v>12/13/2018</c:v>
                </c:pt>
                <c:pt idx="249">
                  <c:v>12/14/2018</c:v>
                </c:pt>
                <c:pt idx="250">
                  <c:v>12/15/2018</c:v>
                </c:pt>
                <c:pt idx="251">
                  <c:v>12/18/2018</c:v>
                </c:pt>
                <c:pt idx="252">
                  <c:v>12/19/2018</c:v>
                </c:pt>
                <c:pt idx="253">
                  <c:v>12/20/2018</c:v>
                </c:pt>
                <c:pt idx="254">
                  <c:v>12/21/2018</c:v>
                </c:pt>
                <c:pt idx="255">
                  <c:v>12/24/2018</c:v>
                </c:pt>
                <c:pt idx="256">
                  <c:v>12/25/2018</c:v>
                </c:pt>
                <c:pt idx="257">
                  <c:v>12/26/2018</c:v>
                </c:pt>
                <c:pt idx="258">
                  <c:v>12/27/2018</c:v>
                </c:pt>
                <c:pt idx="259">
                  <c:v>12/28/2018</c:v>
                </c:pt>
                <c:pt idx="260">
                  <c:v>12/31/2018</c:v>
                </c:pt>
                <c:pt idx="261">
                  <c:v>1/1/2019</c:v>
                </c:pt>
                <c:pt idx="262">
                  <c:v>1/2/2019</c:v>
                </c:pt>
                <c:pt idx="263">
                  <c:v>1/3/2019</c:v>
                </c:pt>
                <c:pt idx="264">
                  <c:v>1/4/2019</c:v>
                </c:pt>
                <c:pt idx="265">
                  <c:v>1/7/2019</c:v>
                </c:pt>
                <c:pt idx="266">
                  <c:v>1/8/2019</c:v>
                </c:pt>
                <c:pt idx="267">
                  <c:v>1/9/2019</c:v>
                </c:pt>
                <c:pt idx="268">
                  <c:v>1/10/2019</c:v>
                </c:pt>
                <c:pt idx="269">
                  <c:v>1/11/2019</c:v>
                </c:pt>
                <c:pt idx="270">
                  <c:v>1/14/2019</c:v>
                </c:pt>
                <c:pt idx="271">
                  <c:v>1/15/2019</c:v>
                </c:pt>
                <c:pt idx="272">
                  <c:v>1/16/2019</c:v>
                </c:pt>
                <c:pt idx="273">
                  <c:v>1/17/2019</c:v>
                </c:pt>
                <c:pt idx="274">
                  <c:v>1/18/2019</c:v>
                </c:pt>
                <c:pt idx="275">
                  <c:v>1/21/2019</c:v>
                </c:pt>
                <c:pt idx="276">
                  <c:v>1/22/2019</c:v>
                </c:pt>
                <c:pt idx="277">
                  <c:v>1/23/2019</c:v>
                </c:pt>
                <c:pt idx="278">
                  <c:v>1/24/2019</c:v>
                </c:pt>
                <c:pt idx="279">
                  <c:v>1/25/2019</c:v>
                </c:pt>
                <c:pt idx="280">
                  <c:v>1/28/2019</c:v>
                </c:pt>
                <c:pt idx="281">
                  <c:v>1/29/2019</c:v>
                </c:pt>
                <c:pt idx="282">
                  <c:v>1/30/2019</c:v>
                </c:pt>
                <c:pt idx="283">
                  <c:v>1/31/2019</c:v>
                </c:pt>
                <c:pt idx="284">
                  <c:v>2/1/2019</c:v>
                </c:pt>
                <c:pt idx="285">
                  <c:v>2/4/2019</c:v>
                </c:pt>
                <c:pt idx="286">
                  <c:v>2/5/2019</c:v>
                </c:pt>
                <c:pt idx="287">
                  <c:v>2/6/2019</c:v>
                </c:pt>
                <c:pt idx="288">
                  <c:v>2/7/2019</c:v>
                </c:pt>
                <c:pt idx="289">
                  <c:v>2/8/2019</c:v>
                </c:pt>
                <c:pt idx="290">
                  <c:v>2/11/2019</c:v>
                </c:pt>
                <c:pt idx="291">
                  <c:v>2/12/2019</c:v>
                </c:pt>
                <c:pt idx="292">
                  <c:v>2/13/2019</c:v>
                </c:pt>
                <c:pt idx="293">
                  <c:v>2/14/2019</c:v>
                </c:pt>
                <c:pt idx="294">
                  <c:v>2/15/2019</c:v>
                </c:pt>
                <c:pt idx="295">
                  <c:v>2/18/2019</c:v>
                </c:pt>
                <c:pt idx="296">
                  <c:v>2/19/2019</c:v>
                </c:pt>
                <c:pt idx="297">
                  <c:v>2/20/2019</c:v>
                </c:pt>
                <c:pt idx="298">
                  <c:v>2/21/2019</c:v>
                </c:pt>
                <c:pt idx="299">
                  <c:v>2/22/2019</c:v>
                </c:pt>
                <c:pt idx="300">
                  <c:v>2/25/2019</c:v>
                </c:pt>
                <c:pt idx="301">
                  <c:v>2/26/2019</c:v>
                </c:pt>
                <c:pt idx="302">
                  <c:v>2/27/2019</c:v>
                </c:pt>
                <c:pt idx="303">
                  <c:v>2/28/2019</c:v>
                </c:pt>
              </c:strCache>
            </c:strRef>
          </c:cat>
          <c:val>
            <c:numRef>
              <c:f>Sheet1!$B$2:$B$305</c:f>
              <c:numCache>
                <c:formatCode>General</c:formatCode>
                <c:ptCount val="304"/>
                <c:pt idx="0">
                  <c:v>100</c:v>
                </c:pt>
                <c:pt idx="1">
                  <c:v>100</c:v>
                </c:pt>
                <c:pt idx="2">
                  <c:v>100</c:v>
                </c:pt>
                <c:pt idx="3">
                  <c:v>100</c:v>
                </c:pt>
                <c:pt idx="4">
                  <c:v>100</c:v>
                </c:pt>
                <c:pt idx="5">
                  <c:v>103.27169274537695</c:v>
                </c:pt>
                <c:pt idx="6">
                  <c:v>103.27169274537695</c:v>
                </c:pt>
                <c:pt idx="7">
                  <c:v>103.27169274537695</c:v>
                </c:pt>
                <c:pt idx="8">
                  <c:v>103.27169274537695</c:v>
                </c:pt>
                <c:pt idx="9">
                  <c:v>103.27169274537695</c:v>
                </c:pt>
                <c:pt idx="10">
                  <c:v>103.27169274537695</c:v>
                </c:pt>
                <c:pt idx="11">
                  <c:v>103.27169274537695</c:v>
                </c:pt>
                <c:pt idx="12">
                  <c:v>103.27169274537695</c:v>
                </c:pt>
                <c:pt idx="13">
                  <c:v>103.27169274537695</c:v>
                </c:pt>
                <c:pt idx="14">
                  <c:v>103.27169274537695</c:v>
                </c:pt>
                <c:pt idx="15">
                  <c:v>104.69416785206258</c:v>
                </c:pt>
                <c:pt idx="16">
                  <c:v>104.69416785206258</c:v>
                </c:pt>
                <c:pt idx="17">
                  <c:v>104.69416785206258</c:v>
                </c:pt>
                <c:pt idx="18">
                  <c:v>104.69416785206258</c:v>
                </c:pt>
                <c:pt idx="19">
                  <c:v>104.69416785206258</c:v>
                </c:pt>
                <c:pt idx="20">
                  <c:v>104.69416785206258</c:v>
                </c:pt>
                <c:pt idx="21">
                  <c:v>104.69416785206258</c:v>
                </c:pt>
                <c:pt idx="22">
                  <c:v>104.69416785206258</c:v>
                </c:pt>
                <c:pt idx="23">
                  <c:v>104.69416785206258</c:v>
                </c:pt>
                <c:pt idx="24">
                  <c:v>104.69416785206258</c:v>
                </c:pt>
                <c:pt idx="25">
                  <c:v>104.69416785206258</c:v>
                </c:pt>
                <c:pt idx="26">
                  <c:v>104.69416785206258</c:v>
                </c:pt>
                <c:pt idx="27">
                  <c:v>104.69416785206258</c:v>
                </c:pt>
                <c:pt idx="28">
                  <c:v>104.69416785206258</c:v>
                </c:pt>
                <c:pt idx="29">
                  <c:v>104.69416785206258</c:v>
                </c:pt>
                <c:pt idx="30">
                  <c:v>112.94452347083926</c:v>
                </c:pt>
                <c:pt idx="31">
                  <c:v>112.94452347083926</c:v>
                </c:pt>
                <c:pt idx="32">
                  <c:v>112.94452347083926</c:v>
                </c:pt>
                <c:pt idx="33">
                  <c:v>112.94452347083926</c:v>
                </c:pt>
                <c:pt idx="34">
                  <c:v>112.94452347083926</c:v>
                </c:pt>
                <c:pt idx="35">
                  <c:v>112.94452347083926</c:v>
                </c:pt>
                <c:pt idx="36">
                  <c:v>112.94452347083926</c:v>
                </c:pt>
                <c:pt idx="37">
                  <c:v>112.94452347083926</c:v>
                </c:pt>
                <c:pt idx="38">
                  <c:v>112.94452347083926</c:v>
                </c:pt>
                <c:pt idx="39">
                  <c:v>112.94452347083926</c:v>
                </c:pt>
                <c:pt idx="40">
                  <c:v>119.20341394025604</c:v>
                </c:pt>
                <c:pt idx="41">
                  <c:v>119.20341394025604</c:v>
                </c:pt>
                <c:pt idx="42">
                  <c:v>119.20341394025604</c:v>
                </c:pt>
                <c:pt idx="43">
                  <c:v>119.20341394025604</c:v>
                </c:pt>
                <c:pt idx="44">
                  <c:v>119.20341394025604</c:v>
                </c:pt>
                <c:pt idx="45">
                  <c:v>119.20341394025604</c:v>
                </c:pt>
                <c:pt idx="46">
                  <c:v>119.20341394025604</c:v>
                </c:pt>
                <c:pt idx="47">
                  <c:v>119.20341394025604</c:v>
                </c:pt>
                <c:pt idx="48">
                  <c:v>119.20341394025604</c:v>
                </c:pt>
                <c:pt idx="49">
                  <c:v>119.20341394025604</c:v>
                </c:pt>
                <c:pt idx="50">
                  <c:v>127.1692745376956</c:v>
                </c:pt>
                <c:pt idx="51">
                  <c:v>127.1692745376956</c:v>
                </c:pt>
                <c:pt idx="52">
                  <c:v>127.1692745376956</c:v>
                </c:pt>
                <c:pt idx="53">
                  <c:v>127.1692745376956</c:v>
                </c:pt>
                <c:pt idx="54">
                  <c:v>127.1692745376956</c:v>
                </c:pt>
                <c:pt idx="55">
                  <c:v>127.1692745376956</c:v>
                </c:pt>
                <c:pt idx="56">
                  <c:v>127.1692745376956</c:v>
                </c:pt>
                <c:pt idx="57">
                  <c:v>127.1692745376956</c:v>
                </c:pt>
                <c:pt idx="58">
                  <c:v>127.1692745376956</c:v>
                </c:pt>
                <c:pt idx="59">
                  <c:v>127.1692745376956</c:v>
                </c:pt>
                <c:pt idx="60">
                  <c:v>129.30298719772404</c:v>
                </c:pt>
                <c:pt idx="61">
                  <c:v>129.30298719772404</c:v>
                </c:pt>
                <c:pt idx="62">
                  <c:v>129.30298719772404</c:v>
                </c:pt>
                <c:pt idx="63">
                  <c:v>129.30298719772404</c:v>
                </c:pt>
                <c:pt idx="64">
                  <c:v>129.30298719772404</c:v>
                </c:pt>
                <c:pt idx="65">
                  <c:v>129.30298719772404</c:v>
                </c:pt>
                <c:pt idx="66">
                  <c:v>129.30298719772404</c:v>
                </c:pt>
                <c:pt idx="67">
                  <c:v>129.30298719772404</c:v>
                </c:pt>
                <c:pt idx="68">
                  <c:v>129.30298719772404</c:v>
                </c:pt>
                <c:pt idx="69">
                  <c:v>129.30298719772404</c:v>
                </c:pt>
                <c:pt idx="70">
                  <c:v>133.85490753911807</c:v>
                </c:pt>
                <c:pt idx="71">
                  <c:v>133.85490753911807</c:v>
                </c:pt>
                <c:pt idx="72">
                  <c:v>133.85490753911807</c:v>
                </c:pt>
                <c:pt idx="73">
                  <c:v>133.85490753911807</c:v>
                </c:pt>
                <c:pt idx="74">
                  <c:v>133.85490753911807</c:v>
                </c:pt>
                <c:pt idx="75">
                  <c:v>133.85490753911807</c:v>
                </c:pt>
                <c:pt idx="76">
                  <c:v>133.85490753911807</c:v>
                </c:pt>
                <c:pt idx="77">
                  <c:v>133.85490753911807</c:v>
                </c:pt>
                <c:pt idx="78">
                  <c:v>133.85490753911807</c:v>
                </c:pt>
                <c:pt idx="79">
                  <c:v>133.85490753911807</c:v>
                </c:pt>
                <c:pt idx="80">
                  <c:v>135.84637268847794</c:v>
                </c:pt>
                <c:pt idx="81">
                  <c:v>135.84637268847794</c:v>
                </c:pt>
                <c:pt idx="82">
                  <c:v>135.84637268847794</c:v>
                </c:pt>
                <c:pt idx="83">
                  <c:v>135.84637268847794</c:v>
                </c:pt>
                <c:pt idx="84">
                  <c:v>135.84637268847794</c:v>
                </c:pt>
                <c:pt idx="85">
                  <c:v>135.84637268847794</c:v>
                </c:pt>
                <c:pt idx="86">
                  <c:v>135.84637268847794</c:v>
                </c:pt>
                <c:pt idx="87">
                  <c:v>135.84637268847794</c:v>
                </c:pt>
                <c:pt idx="88">
                  <c:v>135.84637268847794</c:v>
                </c:pt>
                <c:pt idx="89">
                  <c:v>135.84637268847794</c:v>
                </c:pt>
                <c:pt idx="90">
                  <c:v>135.84637268847794</c:v>
                </c:pt>
                <c:pt idx="91">
                  <c:v>135.84637268847794</c:v>
                </c:pt>
                <c:pt idx="92">
                  <c:v>135.84637268847794</c:v>
                </c:pt>
                <c:pt idx="93">
                  <c:v>135.84637268847794</c:v>
                </c:pt>
                <c:pt idx="94">
                  <c:v>135.84637268847794</c:v>
                </c:pt>
                <c:pt idx="95">
                  <c:v>138.26458036984351</c:v>
                </c:pt>
                <c:pt idx="96">
                  <c:v>138.26458036984351</c:v>
                </c:pt>
                <c:pt idx="97">
                  <c:v>138.26458036984351</c:v>
                </c:pt>
                <c:pt idx="98">
                  <c:v>138.26458036984351</c:v>
                </c:pt>
                <c:pt idx="99">
                  <c:v>138.26458036984351</c:v>
                </c:pt>
                <c:pt idx="100">
                  <c:v>138.26458036984351</c:v>
                </c:pt>
                <c:pt idx="101">
                  <c:v>138.26458036984351</c:v>
                </c:pt>
                <c:pt idx="102">
                  <c:v>138.26458036984351</c:v>
                </c:pt>
                <c:pt idx="103">
                  <c:v>138.26458036984351</c:v>
                </c:pt>
                <c:pt idx="104">
                  <c:v>138.26458036984351</c:v>
                </c:pt>
                <c:pt idx="105">
                  <c:v>138.83357041251779</c:v>
                </c:pt>
                <c:pt idx="106">
                  <c:v>138.83357041251779</c:v>
                </c:pt>
                <c:pt idx="107">
                  <c:v>138.83357041251779</c:v>
                </c:pt>
                <c:pt idx="108">
                  <c:v>138.83357041251779</c:v>
                </c:pt>
                <c:pt idx="109">
                  <c:v>138.83357041251779</c:v>
                </c:pt>
                <c:pt idx="110">
                  <c:v>138.83357041251779</c:v>
                </c:pt>
                <c:pt idx="111">
                  <c:v>138.83357041251779</c:v>
                </c:pt>
                <c:pt idx="112">
                  <c:v>138.83357041251779</c:v>
                </c:pt>
                <c:pt idx="113">
                  <c:v>138.83357041251779</c:v>
                </c:pt>
                <c:pt idx="114">
                  <c:v>138.83357041251779</c:v>
                </c:pt>
                <c:pt idx="115">
                  <c:v>139.68705547652917</c:v>
                </c:pt>
                <c:pt idx="116">
                  <c:v>139.68705547652917</c:v>
                </c:pt>
                <c:pt idx="117">
                  <c:v>139.68705547652917</c:v>
                </c:pt>
                <c:pt idx="118">
                  <c:v>139.68705547652917</c:v>
                </c:pt>
                <c:pt idx="119">
                  <c:v>139.68705547652917</c:v>
                </c:pt>
                <c:pt idx="120">
                  <c:v>139.68705547652917</c:v>
                </c:pt>
                <c:pt idx="121">
                  <c:v>139.68705547652917</c:v>
                </c:pt>
                <c:pt idx="122">
                  <c:v>139.68705547652917</c:v>
                </c:pt>
                <c:pt idx="123">
                  <c:v>139.68705547652917</c:v>
                </c:pt>
                <c:pt idx="124">
                  <c:v>139.68705547652917</c:v>
                </c:pt>
                <c:pt idx="125">
                  <c:v>142.24751066856328</c:v>
                </c:pt>
                <c:pt idx="126">
                  <c:v>142.24751066856328</c:v>
                </c:pt>
                <c:pt idx="127">
                  <c:v>142.24751066856328</c:v>
                </c:pt>
                <c:pt idx="128">
                  <c:v>142.24751066856328</c:v>
                </c:pt>
                <c:pt idx="129">
                  <c:v>142.24751066856328</c:v>
                </c:pt>
                <c:pt idx="130">
                  <c:v>142.24751066856328</c:v>
                </c:pt>
                <c:pt idx="131">
                  <c:v>142.24751066856328</c:v>
                </c:pt>
                <c:pt idx="132">
                  <c:v>142.24751066856328</c:v>
                </c:pt>
                <c:pt idx="133">
                  <c:v>142.24751066856328</c:v>
                </c:pt>
                <c:pt idx="134">
                  <c:v>142.24751066856328</c:v>
                </c:pt>
                <c:pt idx="135">
                  <c:v>143.10099573257469</c:v>
                </c:pt>
                <c:pt idx="136">
                  <c:v>143.10099573257469</c:v>
                </c:pt>
                <c:pt idx="137">
                  <c:v>143.10099573257469</c:v>
                </c:pt>
                <c:pt idx="138">
                  <c:v>143.10099573257469</c:v>
                </c:pt>
                <c:pt idx="139">
                  <c:v>143.10099573257469</c:v>
                </c:pt>
                <c:pt idx="140">
                  <c:v>143.10099573257469</c:v>
                </c:pt>
                <c:pt idx="141">
                  <c:v>143.10099573257469</c:v>
                </c:pt>
                <c:pt idx="142">
                  <c:v>143.10099573257469</c:v>
                </c:pt>
                <c:pt idx="143">
                  <c:v>143.10099573257469</c:v>
                </c:pt>
                <c:pt idx="144">
                  <c:v>143.10099573257469</c:v>
                </c:pt>
                <c:pt idx="145">
                  <c:v>141.53627311522047</c:v>
                </c:pt>
                <c:pt idx="146">
                  <c:v>141.53627311522047</c:v>
                </c:pt>
                <c:pt idx="147">
                  <c:v>141.53627311522047</c:v>
                </c:pt>
                <c:pt idx="148">
                  <c:v>141.53627311522047</c:v>
                </c:pt>
                <c:pt idx="149">
                  <c:v>141.53627311522047</c:v>
                </c:pt>
                <c:pt idx="150">
                  <c:v>141.53627311522047</c:v>
                </c:pt>
                <c:pt idx="151">
                  <c:v>141.53627311522047</c:v>
                </c:pt>
                <c:pt idx="152">
                  <c:v>141.53627311522047</c:v>
                </c:pt>
                <c:pt idx="153">
                  <c:v>141.53627311522047</c:v>
                </c:pt>
                <c:pt idx="154">
                  <c:v>141.53627311522047</c:v>
                </c:pt>
                <c:pt idx="155">
                  <c:v>141.53627311522047</c:v>
                </c:pt>
                <c:pt idx="156">
                  <c:v>141.53627311522047</c:v>
                </c:pt>
                <c:pt idx="157">
                  <c:v>141.53627311522047</c:v>
                </c:pt>
                <c:pt idx="158">
                  <c:v>141.53627311522047</c:v>
                </c:pt>
                <c:pt idx="159">
                  <c:v>141.53627311522047</c:v>
                </c:pt>
                <c:pt idx="160">
                  <c:v>141.8207681365576</c:v>
                </c:pt>
                <c:pt idx="161">
                  <c:v>141.8207681365576</c:v>
                </c:pt>
                <c:pt idx="162">
                  <c:v>141.8207681365576</c:v>
                </c:pt>
                <c:pt idx="163">
                  <c:v>141.8207681365576</c:v>
                </c:pt>
                <c:pt idx="164">
                  <c:v>141.8207681365576</c:v>
                </c:pt>
                <c:pt idx="165">
                  <c:v>141.8207681365576</c:v>
                </c:pt>
                <c:pt idx="166">
                  <c:v>141.8207681365576</c:v>
                </c:pt>
                <c:pt idx="167">
                  <c:v>141.8207681365576</c:v>
                </c:pt>
                <c:pt idx="168">
                  <c:v>141.8207681365576</c:v>
                </c:pt>
                <c:pt idx="169">
                  <c:v>141.8207681365576</c:v>
                </c:pt>
                <c:pt idx="170">
                  <c:v>139.5448079658606</c:v>
                </c:pt>
                <c:pt idx="171">
                  <c:v>139.5448079658606</c:v>
                </c:pt>
                <c:pt idx="172">
                  <c:v>139.5448079658606</c:v>
                </c:pt>
                <c:pt idx="173">
                  <c:v>139.5448079658606</c:v>
                </c:pt>
                <c:pt idx="174">
                  <c:v>139.5448079658606</c:v>
                </c:pt>
                <c:pt idx="175">
                  <c:v>139.5448079658606</c:v>
                </c:pt>
                <c:pt idx="176">
                  <c:v>139.5448079658606</c:v>
                </c:pt>
                <c:pt idx="177">
                  <c:v>139.5448079658606</c:v>
                </c:pt>
                <c:pt idx="178" formatCode="m/d/yyyy">
                  <c:v>139.5448079658606</c:v>
                </c:pt>
                <c:pt idx="179" formatCode="m/d/yyyy">
                  <c:v>139.5448079658606</c:v>
                </c:pt>
                <c:pt idx="180" formatCode="m/d/yyyy">
                  <c:v>137.69559032716927</c:v>
                </c:pt>
                <c:pt idx="181" formatCode="m/d/yyyy">
                  <c:v>137.69559032716927</c:v>
                </c:pt>
                <c:pt idx="182" formatCode="m/d/yyyy">
                  <c:v>137.69559032716927</c:v>
                </c:pt>
                <c:pt idx="183">
                  <c:v>137.69559032716927</c:v>
                </c:pt>
                <c:pt idx="184">
                  <c:v>137.69559032716927</c:v>
                </c:pt>
                <c:pt idx="185">
                  <c:v>137.69559032716927</c:v>
                </c:pt>
                <c:pt idx="186">
                  <c:v>137.69559032716927</c:v>
                </c:pt>
                <c:pt idx="187">
                  <c:v>137.69559032716927</c:v>
                </c:pt>
                <c:pt idx="188">
                  <c:v>137.69559032716927</c:v>
                </c:pt>
                <c:pt idx="189">
                  <c:v>137.69559032716927</c:v>
                </c:pt>
                <c:pt idx="190">
                  <c:v>136.69985775248935</c:v>
                </c:pt>
                <c:pt idx="191">
                  <c:v>136.69985775248935</c:v>
                </c:pt>
                <c:pt idx="192">
                  <c:v>136.69985775248935</c:v>
                </c:pt>
                <c:pt idx="193">
                  <c:v>136.69985775248935</c:v>
                </c:pt>
                <c:pt idx="194">
                  <c:v>136.69985775248935</c:v>
                </c:pt>
                <c:pt idx="195" formatCode="m/d/yyyy">
                  <c:v>136.69985775248935</c:v>
                </c:pt>
                <c:pt idx="196" formatCode="m/d/yyyy">
                  <c:v>136.69985775248935</c:v>
                </c:pt>
                <c:pt idx="197" formatCode="m/d/yyyy">
                  <c:v>136.69985775248935</c:v>
                </c:pt>
                <c:pt idx="198" formatCode="m/d/yyyy">
                  <c:v>136.69985775248935</c:v>
                </c:pt>
                <c:pt idx="199" formatCode="m/d/yyyy">
                  <c:v>136.69985775248935</c:v>
                </c:pt>
                <c:pt idx="200" formatCode="m/d/yyyy">
                  <c:v>133.71266002844951</c:v>
                </c:pt>
                <c:pt idx="201" formatCode="m/d/yyyy">
                  <c:v>133.71266002844951</c:v>
                </c:pt>
                <c:pt idx="202" formatCode="m/d/yyyy">
                  <c:v>133.71266002844951</c:v>
                </c:pt>
                <c:pt idx="203" formatCode="m/d/yyyy">
                  <c:v>133.71266002844951</c:v>
                </c:pt>
                <c:pt idx="204" formatCode="m/d/yyyy">
                  <c:v>133.71266002844951</c:v>
                </c:pt>
                <c:pt idx="205">
                  <c:v>133.71266002844951</c:v>
                </c:pt>
                <c:pt idx="206">
                  <c:v>133.71266002844951</c:v>
                </c:pt>
                <c:pt idx="207">
                  <c:v>133.71266002844951</c:v>
                </c:pt>
                <c:pt idx="208">
                  <c:v>133.71266002844951</c:v>
                </c:pt>
                <c:pt idx="209">
                  <c:v>133.71266002844951</c:v>
                </c:pt>
                <c:pt idx="210">
                  <c:v>132.00568990042674</c:v>
                </c:pt>
                <c:pt idx="211">
                  <c:v>132.00568990042674</c:v>
                </c:pt>
                <c:pt idx="212">
                  <c:v>132.00568990042674</c:v>
                </c:pt>
                <c:pt idx="213">
                  <c:v>132.00568990042674</c:v>
                </c:pt>
                <c:pt idx="214">
                  <c:v>132.00568990042674</c:v>
                </c:pt>
                <c:pt idx="215">
                  <c:v>132.00568990042674</c:v>
                </c:pt>
                <c:pt idx="216">
                  <c:v>132.00568990042674</c:v>
                </c:pt>
                <c:pt idx="217">
                  <c:v>132.00568990042674</c:v>
                </c:pt>
                <c:pt idx="218" formatCode="m/d/yyyy">
                  <c:v>132.00568990042674</c:v>
                </c:pt>
                <c:pt idx="219" formatCode="m/d/yyyy">
                  <c:v>132.00568990042674</c:v>
                </c:pt>
                <c:pt idx="220" formatCode="m/d/yyyy">
                  <c:v>132.00568990042674</c:v>
                </c:pt>
                <c:pt idx="221" formatCode="m/d/yyyy">
                  <c:v>132.00568990042674</c:v>
                </c:pt>
                <c:pt idx="222" formatCode="m/d/yyyy">
                  <c:v>132.00568990042674</c:v>
                </c:pt>
                <c:pt idx="223" formatCode="m/d/yyyy">
                  <c:v>132.00568990042674</c:v>
                </c:pt>
                <c:pt idx="224" formatCode="m/d/yyyy">
                  <c:v>132.00568990042674</c:v>
                </c:pt>
                <c:pt idx="225" formatCode="m/d/yyyy">
                  <c:v>130.86770981507823</c:v>
                </c:pt>
                <c:pt idx="226">
                  <c:v>130.86770981507823</c:v>
                </c:pt>
                <c:pt idx="227">
                  <c:v>130.86770981507823</c:v>
                </c:pt>
                <c:pt idx="228">
                  <c:v>130.86770981507823</c:v>
                </c:pt>
                <c:pt idx="229">
                  <c:v>130.86770981507823</c:v>
                </c:pt>
                <c:pt idx="230">
                  <c:v>130.86770981507823</c:v>
                </c:pt>
                <c:pt idx="231">
                  <c:v>130.86770981507823</c:v>
                </c:pt>
                <c:pt idx="232">
                  <c:v>130.86770981507823</c:v>
                </c:pt>
                <c:pt idx="233">
                  <c:v>130.86770981507823</c:v>
                </c:pt>
                <c:pt idx="234">
                  <c:v>130.86770981507823</c:v>
                </c:pt>
                <c:pt idx="235">
                  <c:v>122.9018492176387</c:v>
                </c:pt>
                <c:pt idx="236">
                  <c:v>122.9018492176387</c:v>
                </c:pt>
                <c:pt idx="237">
                  <c:v>122.9018492176387</c:v>
                </c:pt>
                <c:pt idx="238">
                  <c:v>122.9018492176387</c:v>
                </c:pt>
                <c:pt idx="239">
                  <c:v>122.9018492176387</c:v>
                </c:pt>
                <c:pt idx="240" formatCode="m/d/yyyy">
                  <c:v>122.9018492176387</c:v>
                </c:pt>
                <c:pt idx="241" formatCode="m/d/yyyy">
                  <c:v>122.9018492176387</c:v>
                </c:pt>
                <c:pt idx="242" formatCode="m/d/yyyy">
                  <c:v>122.9018492176387</c:v>
                </c:pt>
                <c:pt idx="243" formatCode="m/d/yyyy">
                  <c:v>122.9018492176387</c:v>
                </c:pt>
                <c:pt idx="244" formatCode="m/d/yyyy">
                  <c:v>122.9018492176387</c:v>
                </c:pt>
                <c:pt idx="245" formatCode="m/d/yyyy">
                  <c:v>122.04836415362732</c:v>
                </c:pt>
                <c:pt idx="246" formatCode="m/d/yyyy">
                  <c:v>122.04836415362732</c:v>
                </c:pt>
                <c:pt idx="247" formatCode="m/d/yyyy">
                  <c:v>122.04836415362732</c:v>
                </c:pt>
                <c:pt idx="248">
                  <c:v>122.04836415362732</c:v>
                </c:pt>
                <c:pt idx="249">
                  <c:v>122.04836415362732</c:v>
                </c:pt>
                <c:pt idx="250">
                  <c:v>122.04836415362732</c:v>
                </c:pt>
                <c:pt idx="251">
                  <c:v>122.04836415362732</c:v>
                </c:pt>
                <c:pt idx="252">
                  <c:v>122.04836415362732</c:v>
                </c:pt>
                <c:pt idx="253">
                  <c:v>122.04836415362732</c:v>
                </c:pt>
                <c:pt idx="254">
                  <c:v>122.04836415362732</c:v>
                </c:pt>
                <c:pt idx="255">
                  <c:v>120.34139402560456</c:v>
                </c:pt>
                <c:pt idx="256">
                  <c:v>120.34139402560456</c:v>
                </c:pt>
                <c:pt idx="257">
                  <c:v>120.34139402560456</c:v>
                </c:pt>
                <c:pt idx="258">
                  <c:v>120.34139402560456</c:v>
                </c:pt>
                <c:pt idx="259">
                  <c:v>120.34139402560456</c:v>
                </c:pt>
                <c:pt idx="260">
                  <c:v>120.34139402560456</c:v>
                </c:pt>
                <c:pt idx="261" formatCode="m/d/yyyy">
                  <c:v>120.34139402560456</c:v>
                </c:pt>
                <c:pt idx="262" formatCode="m/d/yyyy">
                  <c:v>120.34139402560456</c:v>
                </c:pt>
                <c:pt idx="263" formatCode="m/d/yyyy">
                  <c:v>120.34139402560456</c:v>
                </c:pt>
                <c:pt idx="264" formatCode="m/d/yyyy">
                  <c:v>120.34139402560456</c:v>
                </c:pt>
                <c:pt idx="265" formatCode="m/d/yyyy">
                  <c:v>120.34139402560456</c:v>
                </c:pt>
                <c:pt idx="266" formatCode="m/d/yyyy">
                  <c:v>120.34139402560456</c:v>
                </c:pt>
                <c:pt idx="267" formatCode="m/d/yyyy">
                  <c:v>120.34139402560456</c:v>
                </c:pt>
                <c:pt idx="268" formatCode="m/d/yyyy">
                  <c:v>120.34139402560456</c:v>
                </c:pt>
                <c:pt idx="269" formatCode="m/d/yyyy">
                  <c:v>120.34139402560456</c:v>
                </c:pt>
                <c:pt idx="270">
                  <c:v>114.65149359886202</c:v>
                </c:pt>
                <c:pt idx="271">
                  <c:v>114.65149359886202</c:v>
                </c:pt>
                <c:pt idx="272">
                  <c:v>114.65149359886202</c:v>
                </c:pt>
                <c:pt idx="273">
                  <c:v>114.65149359886202</c:v>
                </c:pt>
                <c:pt idx="274">
                  <c:v>114.65149359886202</c:v>
                </c:pt>
                <c:pt idx="275">
                  <c:v>114.65149359886202</c:v>
                </c:pt>
                <c:pt idx="276">
                  <c:v>114.65149359886202</c:v>
                </c:pt>
                <c:pt idx="277">
                  <c:v>114.65149359886202</c:v>
                </c:pt>
                <c:pt idx="278">
                  <c:v>114.65149359886202</c:v>
                </c:pt>
                <c:pt idx="279">
                  <c:v>114.65149359886202</c:v>
                </c:pt>
                <c:pt idx="280">
                  <c:v>108.67709815078237</c:v>
                </c:pt>
                <c:pt idx="281">
                  <c:v>108.67709815078237</c:v>
                </c:pt>
                <c:pt idx="282">
                  <c:v>108.67709815078237</c:v>
                </c:pt>
                <c:pt idx="283">
                  <c:v>108.67709815078237</c:v>
                </c:pt>
                <c:pt idx="284" formatCode="m/d/yyyy">
                  <c:v>108.67709815078237</c:v>
                </c:pt>
                <c:pt idx="285" formatCode="m/d/yyyy">
                  <c:v>108.67709815078237</c:v>
                </c:pt>
                <c:pt idx="286" formatCode="m/d/yyyy">
                  <c:v>108.67709815078237</c:v>
                </c:pt>
                <c:pt idx="287" formatCode="m/d/yyyy">
                  <c:v>108.67709815078237</c:v>
                </c:pt>
                <c:pt idx="288" formatCode="m/d/yyyy">
                  <c:v>108.67709815078237</c:v>
                </c:pt>
                <c:pt idx="289" formatCode="m/d/yyyy">
                  <c:v>108.67709815078237</c:v>
                </c:pt>
                <c:pt idx="290" formatCode="m/d/yyyy">
                  <c:v>109.95732574679944</c:v>
                </c:pt>
                <c:pt idx="291" formatCode="m/d/yyyy">
                  <c:v>109.95732574679944</c:v>
                </c:pt>
                <c:pt idx="292">
                  <c:v>109.95732574679944</c:v>
                </c:pt>
                <c:pt idx="293">
                  <c:v>109.95732574679944</c:v>
                </c:pt>
                <c:pt idx="294">
                  <c:v>109.95732574679944</c:v>
                </c:pt>
                <c:pt idx="295">
                  <c:v>109.95732574679944</c:v>
                </c:pt>
                <c:pt idx="296">
                  <c:v>109.95732574679944</c:v>
                </c:pt>
                <c:pt idx="297">
                  <c:v>109.95732574679944</c:v>
                </c:pt>
                <c:pt idx="298">
                  <c:v>109.95732574679944</c:v>
                </c:pt>
                <c:pt idx="299">
                  <c:v>109.95732574679944</c:v>
                </c:pt>
                <c:pt idx="300">
                  <c:v>109.95732574679944</c:v>
                </c:pt>
                <c:pt idx="301">
                  <c:v>109.95732574679944</c:v>
                </c:pt>
                <c:pt idx="302">
                  <c:v>109.95732574679944</c:v>
                </c:pt>
                <c:pt idx="303">
                  <c:v>109.95732574679944</c:v>
                </c:pt>
              </c:numCache>
            </c:numRef>
          </c:val>
          <c:smooth val="0"/>
          <c:extLst>
            <c:ext xmlns:c16="http://schemas.microsoft.com/office/drawing/2014/chart" uri="{C3380CC4-5D6E-409C-BE32-E72D297353CC}">
              <c16:uniqueId val="{00000005-2542-47AF-838D-E327BB77941C}"/>
            </c:ext>
          </c:extLst>
        </c:ser>
        <c:ser>
          <c:idx val="1"/>
          <c:order val="1"/>
          <c:tx>
            <c:strRef>
              <c:f>Sheet1!$C$1</c:f>
              <c:strCache>
                <c:ptCount val="1"/>
                <c:pt idx="0">
                  <c:v>U.S. Soy</c:v>
                </c:pt>
              </c:strCache>
            </c:strRef>
          </c:tx>
          <c:spPr>
            <a:ln w="76200">
              <a:solidFill>
                <a:srgbClr val="FF0000"/>
              </a:solidFill>
            </a:ln>
          </c:spPr>
          <c:marker>
            <c:symbol val="none"/>
          </c:marker>
          <c:cat>
            <c:strRef>
              <c:f>Sheet1!$A$2:$A$305</c:f>
              <c:strCache>
                <c:ptCount val="304"/>
                <c:pt idx="0">
                  <c:v>1/1/2018</c:v>
                </c:pt>
                <c:pt idx="1">
                  <c:v>1/2/2018</c:v>
                </c:pt>
                <c:pt idx="2">
                  <c:v>1/3/2018</c:v>
                </c:pt>
                <c:pt idx="3">
                  <c:v>1/4/2018</c:v>
                </c:pt>
                <c:pt idx="4">
                  <c:v>1/5/2018</c:v>
                </c:pt>
                <c:pt idx="5">
                  <c:v>1/8/2018</c:v>
                </c:pt>
                <c:pt idx="6">
                  <c:v>1/9/2018</c:v>
                </c:pt>
                <c:pt idx="7">
                  <c:v>1/10/2018</c:v>
                </c:pt>
                <c:pt idx="8">
                  <c:v>1/11/2018</c:v>
                </c:pt>
                <c:pt idx="9">
                  <c:v>1/12/2018</c:v>
                </c:pt>
                <c:pt idx="10">
                  <c:v>1/15/2018</c:v>
                </c:pt>
                <c:pt idx="11">
                  <c:v>1/16/2018</c:v>
                </c:pt>
                <c:pt idx="12">
                  <c:v>1/17/2018</c:v>
                </c:pt>
                <c:pt idx="13">
                  <c:v>1/18/2018</c:v>
                </c:pt>
                <c:pt idx="14">
                  <c:v>1/19/2018</c:v>
                </c:pt>
                <c:pt idx="15">
                  <c:v>1/22/2018</c:v>
                </c:pt>
                <c:pt idx="16">
                  <c:v>1/23/2018</c:v>
                </c:pt>
                <c:pt idx="17">
                  <c:v>1/24/2018</c:v>
                </c:pt>
                <c:pt idx="18">
                  <c:v>1/25/2018</c:v>
                </c:pt>
                <c:pt idx="19">
                  <c:v>1/26/2018</c:v>
                </c:pt>
                <c:pt idx="20">
                  <c:v>1/29/2018</c:v>
                </c:pt>
                <c:pt idx="21">
                  <c:v>1/30/2018</c:v>
                </c:pt>
                <c:pt idx="22">
                  <c:v>1/31/2018</c:v>
                </c:pt>
                <c:pt idx="23">
                  <c:v>2/1/2018</c:v>
                </c:pt>
                <c:pt idx="24">
                  <c:v>2/2/2018</c:v>
                </c:pt>
                <c:pt idx="25">
                  <c:v>2/5/2018</c:v>
                </c:pt>
                <c:pt idx="26">
                  <c:v>2/6/2018</c:v>
                </c:pt>
                <c:pt idx="27">
                  <c:v>2/7/2018</c:v>
                </c:pt>
                <c:pt idx="28">
                  <c:v>2/8/2018</c:v>
                </c:pt>
                <c:pt idx="29">
                  <c:v>2/9/2018</c:v>
                </c:pt>
                <c:pt idx="30">
                  <c:v>2/12/2018</c:v>
                </c:pt>
                <c:pt idx="31">
                  <c:v>2/13/2018</c:v>
                </c:pt>
                <c:pt idx="32">
                  <c:v>2/14/2018</c:v>
                </c:pt>
                <c:pt idx="33">
                  <c:v>2/15/2018</c:v>
                </c:pt>
                <c:pt idx="34">
                  <c:v>2/16/2018</c:v>
                </c:pt>
                <c:pt idx="35">
                  <c:v>2/19/2018</c:v>
                </c:pt>
                <c:pt idx="36">
                  <c:v>2/20/2018</c:v>
                </c:pt>
                <c:pt idx="37">
                  <c:v>2/21/2018</c:v>
                </c:pt>
                <c:pt idx="38">
                  <c:v>2/22/2018</c:v>
                </c:pt>
                <c:pt idx="39">
                  <c:v>2/23/2018</c:v>
                </c:pt>
                <c:pt idx="40">
                  <c:v>2/26/2018</c:v>
                </c:pt>
                <c:pt idx="41">
                  <c:v>2/27/2018</c:v>
                </c:pt>
                <c:pt idx="42">
                  <c:v>2/28/2018</c:v>
                </c:pt>
                <c:pt idx="43">
                  <c:v>3/1/2018</c:v>
                </c:pt>
                <c:pt idx="44">
                  <c:v>3/2/2018</c:v>
                </c:pt>
                <c:pt idx="45">
                  <c:v>3/5/2018</c:v>
                </c:pt>
                <c:pt idx="46">
                  <c:v>3/6/2018</c:v>
                </c:pt>
                <c:pt idx="47">
                  <c:v>3/7/2018</c:v>
                </c:pt>
                <c:pt idx="48">
                  <c:v>3/8/2018</c:v>
                </c:pt>
                <c:pt idx="49">
                  <c:v>3/9/2018</c:v>
                </c:pt>
                <c:pt idx="50">
                  <c:v>3/12/2018</c:v>
                </c:pt>
                <c:pt idx="51">
                  <c:v>3/13/2018</c:v>
                </c:pt>
                <c:pt idx="52">
                  <c:v>3/14/2018</c:v>
                </c:pt>
                <c:pt idx="53">
                  <c:v>3/15/2018</c:v>
                </c:pt>
                <c:pt idx="54">
                  <c:v>3/16/2018</c:v>
                </c:pt>
                <c:pt idx="55">
                  <c:v>3/19/2018</c:v>
                </c:pt>
                <c:pt idx="56">
                  <c:v>3/20/2018</c:v>
                </c:pt>
                <c:pt idx="57">
                  <c:v>3/21/2018</c:v>
                </c:pt>
                <c:pt idx="58">
                  <c:v>3/22/2018</c:v>
                </c:pt>
                <c:pt idx="59">
                  <c:v>3/23/2018</c:v>
                </c:pt>
                <c:pt idx="60">
                  <c:v>3/26/2018</c:v>
                </c:pt>
                <c:pt idx="61">
                  <c:v>3/27/2018</c:v>
                </c:pt>
                <c:pt idx="62">
                  <c:v>3/28/2018</c:v>
                </c:pt>
                <c:pt idx="63">
                  <c:v>3/29/2018</c:v>
                </c:pt>
                <c:pt idx="64">
                  <c:v>3/30/2018</c:v>
                </c:pt>
                <c:pt idx="65">
                  <c:v>4/2/2018</c:v>
                </c:pt>
                <c:pt idx="66">
                  <c:v>4/3/2018</c:v>
                </c:pt>
                <c:pt idx="67">
                  <c:v>4/4/2018</c:v>
                </c:pt>
                <c:pt idx="68">
                  <c:v>4/5/2018</c:v>
                </c:pt>
                <c:pt idx="69">
                  <c:v>4/6/2018</c:v>
                </c:pt>
                <c:pt idx="70">
                  <c:v>4/9/2018</c:v>
                </c:pt>
                <c:pt idx="71">
                  <c:v>4/10/2018</c:v>
                </c:pt>
                <c:pt idx="72">
                  <c:v>4/11/2018</c:v>
                </c:pt>
                <c:pt idx="73">
                  <c:v>4/12/2018</c:v>
                </c:pt>
                <c:pt idx="74">
                  <c:v>4/13/2018</c:v>
                </c:pt>
                <c:pt idx="75">
                  <c:v>4/16/2018</c:v>
                </c:pt>
                <c:pt idx="76">
                  <c:v>4/17/2018</c:v>
                </c:pt>
                <c:pt idx="77">
                  <c:v>4/18/2018</c:v>
                </c:pt>
                <c:pt idx="78">
                  <c:v>4/19/2018</c:v>
                </c:pt>
                <c:pt idx="79">
                  <c:v>4/20/2018</c:v>
                </c:pt>
                <c:pt idx="80">
                  <c:v>4/23/2018</c:v>
                </c:pt>
                <c:pt idx="81">
                  <c:v>4/24/2018</c:v>
                </c:pt>
                <c:pt idx="82">
                  <c:v>4/25/2018</c:v>
                </c:pt>
                <c:pt idx="83">
                  <c:v>4/26/2018</c:v>
                </c:pt>
                <c:pt idx="84">
                  <c:v>4/27/2018</c:v>
                </c:pt>
                <c:pt idx="85">
                  <c:v>4/30/2018</c:v>
                </c:pt>
                <c:pt idx="86">
                  <c:v>5/1/2018</c:v>
                </c:pt>
                <c:pt idx="87">
                  <c:v>5/2/2018</c:v>
                </c:pt>
                <c:pt idx="88">
                  <c:v>5/3/2018</c:v>
                </c:pt>
                <c:pt idx="89">
                  <c:v>5/4/2018</c:v>
                </c:pt>
                <c:pt idx="90">
                  <c:v>5/7/2018</c:v>
                </c:pt>
                <c:pt idx="91">
                  <c:v>5/8/2018</c:v>
                </c:pt>
                <c:pt idx="92">
                  <c:v>5/9/2018</c:v>
                </c:pt>
                <c:pt idx="93">
                  <c:v>5/10/2018</c:v>
                </c:pt>
                <c:pt idx="94">
                  <c:v>5/11/2018</c:v>
                </c:pt>
                <c:pt idx="95">
                  <c:v>5/14/2018</c:v>
                </c:pt>
                <c:pt idx="96">
                  <c:v>5/15/2018</c:v>
                </c:pt>
                <c:pt idx="97">
                  <c:v>5/16/2018</c:v>
                </c:pt>
                <c:pt idx="98">
                  <c:v>5/17/2018</c:v>
                </c:pt>
                <c:pt idx="99">
                  <c:v>5/18/2018</c:v>
                </c:pt>
                <c:pt idx="100">
                  <c:v>5/21/2018</c:v>
                </c:pt>
                <c:pt idx="101">
                  <c:v>5/22/2018</c:v>
                </c:pt>
                <c:pt idx="102">
                  <c:v>5/23/2018</c:v>
                </c:pt>
                <c:pt idx="103">
                  <c:v>5/24/2018</c:v>
                </c:pt>
                <c:pt idx="104">
                  <c:v>5/25/2018</c:v>
                </c:pt>
                <c:pt idx="105">
                  <c:v>5/28/2018</c:v>
                </c:pt>
                <c:pt idx="106">
                  <c:v>5/29/2018</c:v>
                </c:pt>
                <c:pt idx="107">
                  <c:v>5/30/2018</c:v>
                </c:pt>
                <c:pt idx="108">
                  <c:v>5/31/2018</c:v>
                </c:pt>
                <c:pt idx="109">
                  <c:v>6/1/2018</c:v>
                </c:pt>
                <c:pt idx="110">
                  <c:v>6/4/2018</c:v>
                </c:pt>
                <c:pt idx="111">
                  <c:v>6/5/2018</c:v>
                </c:pt>
                <c:pt idx="112">
                  <c:v>6/6/2018</c:v>
                </c:pt>
                <c:pt idx="113">
                  <c:v>6/7/2018</c:v>
                </c:pt>
                <c:pt idx="114">
                  <c:v>6/8/2018</c:v>
                </c:pt>
                <c:pt idx="115">
                  <c:v>6/11/2018</c:v>
                </c:pt>
                <c:pt idx="116">
                  <c:v>6/12/2018</c:v>
                </c:pt>
                <c:pt idx="117">
                  <c:v>6/13/2018</c:v>
                </c:pt>
                <c:pt idx="118">
                  <c:v>6/14/2018</c:v>
                </c:pt>
                <c:pt idx="119">
                  <c:v>6/15/2018</c:v>
                </c:pt>
                <c:pt idx="120">
                  <c:v>6/18/2018</c:v>
                </c:pt>
                <c:pt idx="121">
                  <c:v>6/19/2018</c:v>
                </c:pt>
                <c:pt idx="122">
                  <c:v>6/20/2018</c:v>
                </c:pt>
                <c:pt idx="123">
                  <c:v>6/21/2018</c:v>
                </c:pt>
                <c:pt idx="124">
                  <c:v>6/22/2018</c:v>
                </c:pt>
                <c:pt idx="125">
                  <c:v>6/25/2018</c:v>
                </c:pt>
                <c:pt idx="126">
                  <c:v>6/26/2018</c:v>
                </c:pt>
                <c:pt idx="127">
                  <c:v>6/27/2018</c:v>
                </c:pt>
                <c:pt idx="128">
                  <c:v>6/28/2018</c:v>
                </c:pt>
                <c:pt idx="129">
                  <c:v>6/29/2018</c:v>
                </c:pt>
                <c:pt idx="130">
                  <c:v>7/2/2018</c:v>
                </c:pt>
                <c:pt idx="131">
                  <c:v>7/3/2018</c:v>
                </c:pt>
                <c:pt idx="132">
                  <c:v>7/4/2018</c:v>
                </c:pt>
                <c:pt idx="133">
                  <c:v>7/5/2018</c:v>
                </c:pt>
                <c:pt idx="134">
                  <c:v>7/6/2018</c:v>
                </c:pt>
                <c:pt idx="135">
                  <c:v>7/9/2018</c:v>
                </c:pt>
                <c:pt idx="136">
                  <c:v>7/10/2018</c:v>
                </c:pt>
                <c:pt idx="137">
                  <c:v>7/11/2018</c:v>
                </c:pt>
                <c:pt idx="138">
                  <c:v>7/12/2018</c:v>
                </c:pt>
                <c:pt idx="139">
                  <c:v>7/13/2018</c:v>
                </c:pt>
                <c:pt idx="140">
                  <c:v>7/16/2018</c:v>
                </c:pt>
                <c:pt idx="141">
                  <c:v>7/17/2018</c:v>
                </c:pt>
                <c:pt idx="142">
                  <c:v>7/18/2018</c:v>
                </c:pt>
                <c:pt idx="143">
                  <c:v>7/19/2018</c:v>
                </c:pt>
                <c:pt idx="144">
                  <c:v>7/20/2018</c:v>
                </c:pt>
                <c:pt idx="145">
                  <c:v>7/23/2018</c:v>
                </c:pt>
                <c:pt idx="146">
                  <c:v>7/24/2018</c:v>
                </c:pt>
                <c:pt idx="147">
                  <c:v>7/25/2018</c:v>
                </c:pt>
                <c:pt idx="148">
                  <c:v>7/26/2018</c:v>
                </c:pt>
                <c:pt idx="149">
                  <c:v>7/27/2018</c:v>
                </c:pt>
                <c:pt idx="150">
                  <c:v>7/30/2018</c:v>
                </c:pt>
                <c:pt idx="151">
                  <c:v>7/31/2018</c:v>
                </c:pt>
                <c:pt idx="152">
                  <c:v>8/1/2018</c:v>
                </c:pt>
                <c:pt idx="153">
                  <c:v>8/2/2018</c:v>
                </c:pt>
                <c:pt idx="154">
                  <c:v>8/3/2018</c:v>
                </c:pt>
                <c:pt idx="155">
                  <c:v>8/6/2018</c:v>
                </c:pt>
                <c:pt idx="156">
                  <c:v>8/7/2018</c:v>
                </c:pt>
                <c:pt idx="157">
                  <c:v>8/8/2018</c:v>
                </c:pt>
                <c:pt idx="158">
                  <c:v>8/9/2018</c:v>
                </c:pt>
                <c:pt idx="159">
                  <c:v>8/10/2018</c:v>
                </c:pt>
                <c:pt idx="160">
                  <c:v>8/13/2018</c:v>
                </c:pt>
                <c:pt idx="161">
                  <c:v>8/14/2018</c:v>
                </c:pt>
                <c:pt idx="162">
                  <c:v>8/15/2018</c:v>
                </c:pt>
                <c:pt idx="163">
                  <c:v>8/16/2018</c:v>
                </c:pt>
                <c:pt idx="164">
                  <c:v>8/17/2018</c:v>
                </c:pt>
                <c:pt idx="165">
                  <c:v>8/20/2018</c:v>
                </c:pt>
                <c:pt idx="166">
                  <c:v>8/21/2018</c:v>
                </c:pt>
                <c:pt idx="167">
                  <c:v>8/22/2018</c:v>
                </c:pt>
                <c:pt idx="168">
                  <c:v>8/23/2018</c:v>
                </c:pt>
                <c:pt idx="169">
                  <c:v>8/24/2018</c:v>
                </c:pt>
                <c:pt idx="170">
                  <c:v>8/27/2018</c:v>
                </c:pt>
                <c:pt idx="171">
                  <c:v>8/28/2018</c:v>
                </c:pt>
                <c:pt idx="172">
                  <c:v>8/29/2018</c:v>
                </c:pt>
                <c:pt idx="173">
                  <c:v>8/30/2018</c:v>
                </c:pt>
                <c:pt idx="174">
                  <c:v>8/31/2018</c:v>
                </c:pt>
                <c:pt idx="175">
                  <c:v>9/3/2018</c:v>
                </c:pt>
                <c:pt idx="176">
                  <c:v>9/4/2018</c:v>
                </c:pt>
                <c:pt idx="177">
                  <c:v>9/5/2018</c:v>
                </c:pt>
                <c:pt idx="178">
                  <c:v>9/6/2018</c:v>
                </c:pt>
                <c:pt idx="179">
                  <c:v>9/7/2018</c:v>
                </c:pt>
                <c:pt idx="180">
                  <c:v>9/10/2018</c:v>
                </c:pt>
                <c:pt idx="181">
                  <c:v>9/11/2018</c:v>
                </c:pt>
                <c:pt idx="182">
                  <c:v>9/12/2018</c:v>
                </c:pt>
                <c:pt idx="183">
                  <c:v>9/13/2018</c:v>
                </c:pt>
                <c:pt idx="184">
                  <c:v>9/14/2018</c:v>
                </c:pt>
                <c:pt idx="185">
                  <c:v>9/17/2018</c:v>
                </c:pt>
                <c:pt idx="186">
                  <c:v>9/18/2018</c:v>
                </c:pt>
                <c:pt idx="187">
                  <c:v>9/19/2018</c:v>
                </c:pt>
                <c:pt idx="188">
                  <c:v>9/20/2018</c:v>
                </c:pt>
                <c:pt idx="189">
                  <c:v>9/21/2018</c:v>
                </c:pt>
                <c:pt idx="190">
                  <c:v>9/24/2018</c:v>
                </c:pt>
                <c:pt idx="191">
                  <c:v>9/25/2018</c:v>
                </c:pt>
                <c:pt idx="192">
                  <c:v>9/26/2018</c:v>
                </c:pt>
                <c:pt idx="193">
                  <c:v>9/27/2018</c:v>
                </c:pt>
                <c:pt idx="194">
                  <c:v>9/28/2018</c:v>
                </c:pt>
                <c:pt idx="195">
                  <c:v>10/1/2018</c:v>
                </c:pt>
                <c:pt idx="196">
                  <c:v>10/2/2018</c:v>
                </c:pt>
                <c:pt idx="197">
                  <c:v>10/3/2018</c:v>
                </c:pt>
                <c:pt idx="198">
                  <c:v>10/4/2018</c:v>
                </c:pt>
                <c:pt idx="199">
                  <c:v>10/5/2018</c:v>
                </c:pt>
                <c:pt idx="200">
                  <c:v>10/8/2018</c:v>
                </c:pt>
                <c:pt idx="201">
                  <c:v>10/9/2018</c:v>
                </c:pt>
                <c:pt idx="202">
                  <c:v>10/10/2018</c:v>
                </c:pt>
                <c:pt idx="203">
                  <c:v>10/11/2018</c:v>
                </c:pt>
                <c:pt idx="204">
                  <c:v>10/12/2018</c:v>
                </c:pt>
                <c:pt idx="205">
                  <c:v>10/15/2018</c:v>
                </c:pt>
                <c:pt idx="206">
                  <c:v>10/16/2018</c:v>
                </c:pt>
                <c:pt idx="207">
                  <c:v>10/17/2018</c:v>
                </c:pt>
                <c:pt idx="208">
                  <c:v>10/18/2018</c:v>
                </c:pt>
                <c:pt idx="209">
                  <c:v>10/19/2018</c:v>
                </c:pt>
                <c:pt idx="210">
                  <c:v>10/22/2018</c:v>
                </c:pt>
                <c:pt idx="211">
                  <c:v>10/23/2018</c:v>
                </c:pt>
                <c:pt idx="212">
                  <c:v>10/24/2018</c:v>
                </c:pt>
                <c:pt idx="213">
                  <c:v>10/25/2018</c:v>
                </c:pt>
                <c:pt idx="214">
                  <c:v>10/26/2018</c:v>
                </c:pt>
                <c:pt idx="215">
                  <c:v>10/29/2018</c:v>
                </c:pt>
                <c:pt idx="216">
                  <c:v>10/30/2018</c:v>
                </c:pt>
                <c:pt idx="217">
                  <c:v>10/31/2018</c:v>
                </c:pt>
                <c:pt idx="218">
                  <c:v>11/1/2018</c:v>
                </c:pt>
                <c:pt idx="219">
                  <c:v>11/2/2018</c:v>
                </c:pt>
                <c:pt idx="220">
                  <c:v>11/5/2018</c:v>
                </c:pt>
                <c:pt idx="221">
                  <c:v>11/6/2018</c:v>
                </c:pt>
                <c:pt idx="222">
                  <c:v>11/7/2018</c:v>
                </c:pt>
                <c:pt idx="223">
                  <c:v>11/8/2018</c:v>
                </c:pt>
                <c:pt idx="224">
                  <c:v>11/9/2018</c:v>
                </c:pt>
                <c:pt idx="225">
                  <c:v>11/12/2018</c:v>
                </c:pt>
                <c:pt idx="226">
                  <c:v>11/13/2018</c:v>
                </c:pt>
                <c:pt idx="227">
                  <c:v>11/14/2018</c:v>
                </c:pt>
                <c:pt idx="228">
                  <c:v>11/15/2018</c:v>
                </c:pt>
                <c:pt idx="229">
                  <c:v>11/16/2018</c:v>
                </c:pt>
                <c:pt idx="230">
                  <c:v>11/19/2018</c:v>
                </c:pt>
                <c:pt idx="231">
                  <c:v>11/20/2018</c:v>
                </c:pt>
                <c:pt idx="232">
                  <c:v>11/21/2018</c:v>
                </c:pt>
                <c:pt idx="233">
                  <c:v>11/22/2018</c:v>
                </c:pt>
                <c:pt idx="234">
                  <c:v>11/23/2018</c:v>
                </c:pt>
                <c:pt idx="235">
                  <c:v>11/26/2018</c:v>
                </c:pt>
                <c:pt idx="236">
                  <c:v>11/27/2018</c:v>
                </c:pt>
                <c:pt idx="237">
                  <c:v>11/28/2018</c:v>
                </c:pt>
                <c:pt idx="238">
                  <c:v>11/29/2018</c:v>
                </c:pt>
                <c:pt idx="239">
                  <c:v>11/30/2018</c:v>
                </c:pt>
                <c:pt idx="240">
                  <c:v>12/3/2018</c:v>
                </c:pt>
                <c:pt idx="241">
                  <c:v>12/4/2018</c:v>
                </c:pt>
                <c:pt idx="242">
                  <c:v>12/5/2018</c:v>
                </c:pt>
                <c:pt idx="243">
                  <c:v>12/6/2018</c:v>
                </c:pt>
                <c:pt idx="244">
                  <c:v>12/7/2018</c:v>
                </c:pt>
                <c:pt idx="245">
                  <c:v>12/10/2018</c:v>
                </c:pt>
                <c:pt idx="246">
                  <c:v>12/11/2018</c:v>
                </c:pt>
                <c:pt idx="247">
                  <c:v>12/12/2018</c:v>
                </c:pt>
                <c:pt idx="248">
                  <c:v>12/13/2018</c:v>
                </c:pt>
                <c:pt idx="249">
                  <c:v>12/14/2018</c:v>
                </c:pt>
                <c:pt idx="250">
                  <c:v>12/15/2018</c:v>
                </c:pt>
                <c:pt idx="251">
                  <c:v>12/18/2018</c:v>
                </c:pt>
                <c:pt idx="252">
                  <c:v>12/19/2018</c:v>
                </c:pt>
                <c:pt idx="253">
                  <c:v>12/20/2018</c:v>
                </c:pt>
                <c:pt idx="254">
                  <c:v>12/21/2018</c:v>
                </c:pt>
                <c:pt idx="255">
                  <c:v>12/24/2018</c:v>
                </c:pt>
                <c:pt idx="256">
                  <c:v>12/25/2018</c:v>
                </c:pt>
                <c:pt idx="257">
                  <c:v>12/26/2018</c:v>
                </c:pt>
                <c:pt idx="258">
                  <c:v>12/27/2018</c:v>
                </c:pt>
                <c:pt idx="259">
                  <c:v>12/28/2018</c:v>
                </c:pt>
                <c:pt idx="260">
                  <c:v>12/31/2018</c:v>
                </c:pt>
                <c:pt idx="261">
                  <c:v>1/1/2019</c:v>
                </c:pt>
                <c:pt idx="262">
                  <c:v>1/2/2019</c:v>
                </c:pt>
                <c:pt idx="263">
                  <c:v>1/3/2019</c:v>
                </c:pt>
                <c:pt idx="264">
                  <c:v>1/4/2019</c:v>
                </c:pt>
                <c:pt idx="265">
                  <c:v>1/7/2019</c:v>
                </c:pt>
                <c:pt idx="266">
                  <c:v>1/8/2019</c:v>
                </c:pt>
                <c:pt idx="267">
                  <c:v>1/9/2019</c:v>
                </c:pt>
                <c:pt idx="268">
                  <c:v>1/10/2019</c:v>
                </c:pt>
                <c:pt idx="269">
                  <c:v>1/11/2019</c:v>
                </c:pt>
                <c:pt idx="270">
                  <c:v>1/14/2019</c:v>
                </c:pt>
                <c:pt idx="271">
                  <c:v>1/15/2019</c:v>
                </c:pt>
                <c:pt idx="272">
                  <c:v>1/16/2019</c:v>
                </c:pt>
                <c:pt idx="273">
                  <c:v>1/17/2019</c:v>
                </c:pt>
                <c:pt idx="274">
                  <c:v>1/18/2019</c:v>
                </c:pt>
                <c:pt idx="275">
                  <c:v>1/21/2019</c:v>
                </c:pt>
                <c:pt idx="276">
                  <c:v>1/22/2019</c:v>
                </c:pt>
                <c:pt idx="277">
                  <c:v>1/23/2019</c:v>
                </c:pt>
                <c:pt idx="278">
                  <c:v>1/24/2019</c:v>
                </c:pt>
                <c:pt idx="279">
                  <c:v>1/25/2019</c:v>
                </c:pt>
                <c:pt idx="280">
                  <c:v>1/28/2019</c:v>
                </c:pt>
                <c:pt idx="281">
                  <c:v>1/29/2019</c:v>
                </c:pt>
                <c:pt idx="282">
                  <c:v>1/30/2019</c:v>
                </c:pt>
                <c:pt idx="283">
                  <c:v>1/31/2019</c:v>
                </c:pt>
                <c:pt idx="284">
                  <c:v>2/1/2019</c:v>
                </c:pt>
                <c:pt idx="285">
                  <c:v>2/4/2019</c:v>
                </c:pt>
                <c:pt idx="286">
                  <c:v>2/5/2019</c:v>
                </c:pt>
                <c:pt idx="287">
                  <c:v>2/6/2019</c:v>
                </c:pt>
                <c:pt idx="288">
                  <c:v>2/7/2019</c:v>
                </c:pt>
                <c:pt idx="289">
                  <c:v>2/8/2019</c:v>
                </c:pt>
                <c:pt idx="290">
                  <c:v>2/11/2019</c:v>
                </c:pt>
                <c:pt idx="291">
                  <c:v>2/12/2019</c:v>
                </c:pt>
                <c:pt idx="292">
                  <c:v>2/13/2019</c:v>
                </c:pt>
                <c:pt idx="293">
                  <c:v>2/14/2019</c:v>
                </c:pt>
                <c:pt idx="294">
                  <c:v>2/15/2019</c:v>
                </c:pt>
                <c:pt idx="295">
                  <c:v>2/18/2019</c:v>
                </c:pt>
                <c:pt idx="296">
                  <c:v>2/19/2019</c:v>
                </c:pt>
                <c:pt idx="297">
                  <c:v>2/20/2019</c:v>
                </c:pt>
                <c:pt idx="298">
                  <c:v>2/21/2019</c:v>
                </c:pt>
                <c:pt idx="299">
                  <c:v>2/22/2019</c:v>
                </c:pt>
                <c:pt idx="300">
                  <c:v>2/25/2019</c:v>
                </c:pt>
                <c:pt idx="301">
                  <c:v>2/26/2019</c:v>
                </c:pt>
                <c:pt idx="302">
                  <c:v>2/27/2019</c:v>
                </c:pt>
                <c:pt idx="303">
                  <c:v>2/28/2019</c:v>
                </c:pt>
              </c:strCache>
            </c:strRef>
          </c:cat>
          <c:val>
            <c:numRef>
              <c:f>Sheet1!$C$2:$C$305</c:f>
              <c:numCache>
                <c:formatCode>General</c:formatCode>
                <c:ptCount val="304"/>
                <c:pt idx="0">
                  <c:v>100</c:v>
                </c:pt>
                <c:pt idx="1">
                  <c:v>100.52381598588683</c:v>
                </c:pt>
                <c:pt idx="2">
                  <c:v>101.19690595738906</c:v>
                </c:pt>
                <c:pt idx="3">
                  <c:v>101.24575926177231</c:v>
                </c:pt>
                <c:pt idx="4">
                  <c:v>101.66915456642694</c:v>
                </c:pt>
                <c:pt idx="5">
                  <c:v>101.24575926177231</c:v>
                </c:pt>
                <c:pt idx="6">
                  <c:v>100.99606459492469</c:v>
                </c:pt>
                <c:pt idx="7">
                  <c:v>100.12484733342382</c:v>
                </c:pt>
                <c:pt idx="8">
                  <c:v>99.476184014113173</c:v>
                </c:pt>
                <c:pt idx="9">
                  <c:v>100.27412131903921</c:v>
                </c:pt>
                <c:pt idx="10">
                  <c:v>100.27412131903921</c:v>
                </c:pt>
                <c:pt idx="11">
                  <c:v>101.0204912471163</c:v>
                </c:pt>
                <c:pt idx="12">
                  <c:v>101.09648527615688</c:v>
                </c:pt>
                <c:pt idx="13">
                  <c:v>101.51988058081152</c:v>
                </c:pt>
                <c:pt idx="14">
                  <c:v>101.94327588546615</c:v>
                </c:pt>
                <c:pt idx="15">
                  <c:v>102.64079250916001</c:v>
                </c:pt>
                <c:pt idx="16">
                  <c:v>102.84163387162437</c:v>
                </c:pt>
                <c:pt idx="17">
                  <c:v>103.43872981408605</c:v>
                </c:pt>
                <c:pt idx="18">
                  <c:v>103.43872981408605</c:v>
                </c:pt>
                <c:pt idx="19">
                  <c:v>102.86606052381599</c:v>
                </c:pt>
                <c:pt idx="20">
                  <c:v>103.36544985751121</c:v>
                </c:pt>
                <c:pt idx="21">
                  <c:v>104.23666711901207</c:v>
                </c:pt>
                <c:pt idx="22">
                  <c:v>103.78884516216584</c:v>
                </c:pt>
                <c:pt idx="23">
                  <c:v>102.31781788573755</c:v>
                </c:pt>
                <c:pt idx="24">
                  <c:v>101.89442258108292</c:v>
                </c:pt>
                <c:pt idx="25">
                  <c:v>101.09648527615688</c:v>
                </c:pt>
                <c:pt idx="26">
                  <c:v>102.7412131903922</c:v>
                </c:pt>
                <c:pt idx="27">
                  <c:v>102.41823856696975</c:v>
                </c:pt>
                <c:pt idx="28">
                  <c:v>102.99090785723979</c:v>
                </c:pt>
                <c:pt idx="29">
                  <c:v>102.51865924820194</c:v>
                </c:pt>
                <c:pt idx="30">
                  <c:v>104.38594110462751</c:v>
                </c:pt>
                <c:pt idx="31">
                  <c:v>105.38471977201793</c:v>
                </c:pt>
                <c:pt idx="32">
                  <c:v>105.83254172886416</c:v>
                </c:pt>
                <c:pt idx="33">
                  <c:v>106.53005835255802</c:v>
                </c:pt>
                <c:pt idx="34">
                  <c:v>106.25593703351879</c:v>
                </c:pt>
                <c:pt idx="35">
                  <c:v>106.25593703351879</c:v>
                </c:pt>
                <c:pt idx="36">
                  <c:v>106.75532636721401</c:v>
                </c:pt>
                <c:pt idx="37">
                  <c:v>107.92780567241147</c:v>
                </c:pt>
                <c:pt idx="38">
                  <c:v>107.90337902021984</c:v>
                </c:pt>
                <c:pt idx="39">
                  <c:v>108.42719500610667</c:v>
                </c:pt>
                <c:pt idx="40">
                  <c:v>108.52490161487312</c:v>
                </c:pt>
                <c:pt idx="41">
                  <c:v>109.29841226760755</c:v>
                </c:pt>
                <c:pt idx="42">
                  <c:v>110.39489754376442</c:v>
                </c:pt>
                <c:pt idx="43">
                  <c:v>111.94191884923328</c:v>
                </c:pt>
                <c:pt idx="44">
                  <c:v>112.66386212511874</c:v>
                </c:pt>
                <c:pt idx="45">
                  <c:v>113.26367214004614</c:v>
                </c:pt>
                <c:pt idx="46">
                  <c:v>113.56222011127697</c:v>
                </c:pt>
                <c:pt idx="47">
                  <c:v>112.81313611073416</c:v>
                </c:pt>
                <c:pt idx="48">
                  <c:v>113.18767811100557</c:v>
                </c:pt>
                <c:pt idx="49">
                  <c:v>110.72058623965259</c:v>
                </c:pt>
                <c:pt idx="50">
                  <c:v>110.89428687745963</c:v>
                </c:pt>
                <c:pt idx="51">
                  <c:v>111.66779753019406</c:v>
                </c:pt>
                <c:pt idx="52">
                  <c:v>110.02035554349301</c:v>
                </c:pt>
                <c:pt idx="53">
                  <c:v>110.86986022526801</c:v>
                </c:pt>
                <c:pt idx="54">
                  <c:v>111.74107748676889</c:v>
                </c:pt>
                <c:pt idx="55">
                  <c:v>109.04871760075996</c:v>
                </c:pt>
                <c:pt idx="56">
                  <c:v>109.62410096349574</c:v>
                </c:pt>
                <c:pt idx="57">
                  <c:v>109.77337494911114</c:v>
                </c:pt>
                <c:pt idx="58">
                  <c:v>109.97150223910978</c:v>
                </c:pt>
                <c:pt idx="59">
                  <c:v>109.72180757226218</c:v>
                </c:pt>
                <c:pt idx="60">
                  <c:v>109.34726557199077</c:v>
                </c:pt>
                <c:pt idx="61">
                  <c:v>108.64974894829693</c:v>
                </c:pt>
                <c:pt idx="62">
                  <c:v>108.50047496268149</c:v>
                </c:pt>
                <c:pt idx="63">
                  <c:v>111.16840819649885</c:v>
                </c:pt>
                <c:pt idx="64">
                  <c:v>111.16840819649885</c:v>
                </c:pt>
                <c:pt idx="65">
                  <c:v>110.44646492061338</c:v>
                </c:pt>
                <c:pt idx="66">
                  <c:v>111.19283484869047</c:v>
                </c:pt>
                <c:pt idx="67">
                  <c:v>109.72180757226218</c:v>
                </c:pt>
                <c:pt idx="68">
                  <c:v>112.11561948704029</c:v>
                </c:pt>
                <c:pt idx="69">
                  <c:v>112.4657348351201</c:v>
                </c:pt>
                <c:pt idx="70">
                  <c:v>114.88397340208985</c:v>
                </c:pt>
                <c:pt idx="71">
                  <c:v>115.48106934455151</c:v>
                </c:pt>
                <c:pt idx="72">
                  <c:v>115.25851540236125</c:v>
                </c:pt>
                <c:pt idx="73">
                  <c:v>116.25457999728593</c:v>
                </c:pt>
                <c:pt idx="74">
                  <c:v>115.6059166779753</c:v>
                </c:pt>
                <c:pt idx="75">
                  <c:v>114.38458406839462</c:v>
                </c:pt>
                <c:pt idx="76">
                  <c:v>114.78355272085766</c:v>
                </c:pt>
                <c:pt idx="77">
                  <c:v>113.8607680825078</c:v>
                </c:pt>
                <c:pt idx="78">
                  <c:v>113.21210476319719</c:v>
                </c:pt>
                <c:pt idx="79">
                  <c:v>112.36531415388791</c:v>
                </c:pt>
                <c:pt idx="80">
                  <c:v>111.56737684896187</c:v>
                </c:pt>
                <c:pt idx="81">
                  <c:v>111.71665083457729</c:v>
                </c:pt>
                <c:pt idx="82">
                  <c:v>112.24046682046411</c:v>
                </c:pt>
                <c:pt idx="83">
                  <c:v>111.9907721536165</c:v>
                </c:pt>
                <c:pt idx="84">
                  <c:v>112.98955082100693</c:v>
                </c:pt>
                <c:pt idx="85">
                  <c:v>112.26489347265571</c:v>
                </c:pt>
                <c:pt idx="86">
                  <c:v>112.73985615415931</c:v>
                </c:pt>
                <c:pt idx="87">
                  <c:v>111.89035147238431</c:v>
                </c:pt>
                <c:pt idx="88">
                  <c:v>112.71542950196772</c:v>
                </c:pt>
                <c:pt idx="89">
                  <c:v>111.06798751526668</c:v>
                </c:pt>
                <c:pt idx="90">
                  <c:v>108.55204233953046</c:v>
                </c:pt>
                <c:pt idx="91">
                  <c:v>109.52368028226354</c:v>
                </c:pt>
                <c:pt idx="92">
                  <c:v>109.07314425295156</c:v>
                </c:pt>
                <c:pt idx="93">
                  <c:v>109.32283891979917</c:v>
                </c:pt>
                <c:pt idx="94">
                  <c:v>107.32799565748405</c:v>
                </c:pt>
                <c:pt idx="95">
                  <c:v>108.47604831048989</c:v>
                </c:pt>
                <c:pt idx="96">
                  <c:v>108.57646899172208</c:v>
                </c:pt>
                <c:pt idx="97">
                  <c:v>106.48120504817477</c:v>
                </c:pt>
                <c:pt idx="98">
                  <c:v>106.00895643913692</c:v>
                </c:pt>
                <c:pt idx="99">
                  <c:v>106.35635771475098</c:v>
                </c:pt>
                <c:pt idx="100">
                  <c:v>108.7257429773375</c:v>
                </c:pt>
                <c:pt idx="101">
                  <c:v>109.04871760075996</c:v>
                </c:pt>
                <c:pt idx="102">
                  <c:v>109.92264893472657</c:v>
                </c:pt>
                <c:pt idx="103">
                  <c:v>109.57253358664678</c:v>
                </c:pt>
                <c:pt idx="104">
                  <c:v>110.1452028769168</c:v>
                </c:pt>
                <c:pt idx="105">
                  <c:v>110.1452028769168</c:v>
                </c:pt>
                <c:pt idx="106">
                  <c:v>109.04871760075996</c:v>
                </c:pt>
                <c:pt idx="107">
                  <c:v>108.30234767268287</c:v>
                </c:pt>
                <c:pt idx="108">
                  <c:v>108.05265300583527</c:v>
                </c:pt>
                <c:pt idx="109">
                  <c:v>108.32677432487448</c:v>
                </c:pt>
                <c:pt idx="110">
                  <c:v>106.38078436694261</c:v>
                </c:pt>
                <c:pt idx="111">
                  <c:v>106.63047903379021</c:v>
                </c:pt>
                <c:pt idx="112">
                  <c:v>105.93296241009635</c:v>
                </c:pt>
                <c:pt idx="113">
                  <c:v>103.93811914778124</c:v>
                </c:pt>
                <c:pt idx="114">
                  <c:v>103.43872981408605</c:v>
                </c:pt>
                <c:pt idx="115">
                  <c:v>101.89442258108292</c:v>
                </c:pt>
                <c:pt idx="116">
                  <c:v>101.91884923327453</c:v>
                </c:pt>
                <c:pt idx="117">
                  <c:v>99.823585289727248</c:v>
                </c:pt>
                <c:pt idx="118">
                  <c:v>98.952368028226346</c:v>
                </c:pt>
                <c:pt idx="119">
                  <c:v>96.783824128104229</c:v>
                </c:pt>
                <c:pt idx="120">
                  <c:v>96.884244809336423</c:v>
                </c:pt>
                <c:pt idx="121">
                  <c:v>94.938254851404537</c:v>
                </c:pt>
                <c:pt idx="122">
                  <c:v>94.987108155787766</c:v>
                </c:pt>
                <c:pt idx="123">
                  <c:v>94.09146424209527</c:v>
                </c:pt>
                <c:pt idx="124">
                  <c:v>95.486497489482971</c:v>
                </c:pt>
                <c:pt idx="125">
                  <c:v>93.692495589632244</c:v>
                </c:pt>
                <c:pt idx="126">
                  <c:v>92.967838241281058</c:v>
                </c:pt>
                <c:pt idx="127">
                  <c:v>92.994978965938387</c:v>
                </c:pt>
                <c:pt idx="128">
                  <c:v>92.37074229881938</c:v>
                </c:pt>
                <c:pt idx="129">
                  <c:v>92.09662097978017</c:v>
                </c:pt>
                <c:pt idx="130">
                  <c:v>91.097842312389744</c:v>
                </c:pt>
                <c:pt idx="131">
                  <c:v>90.650020355543489</c:v>
                </c:pt>
                <c:pt idx="132">
                  <c:v>90.650020355543489</c:v>
                </c:pt>
                <c:pt idx="133">
                  <c:v>89.803229746234223</c:v>
                </c:pt>
                <c:pt idx="134">
                  <c:v>93.64092821278328</c:v>
                </c:pt>
                <c:pt idx="135">
                  <c:v>91.523951689510113</c:v>
                </c:pt>
                <c:pt idx="136">
                  <c:v>91.523951689510113</c:v>
                </c:pt>
                <c:pt idx="137">
                  <c:v>89.054145745691415</c:v>
                </c:pt>
                <c:pt idx="138">
                  <c:v>89.130139774731987</c:v>
                </c:pt>
                <c:pt idx="139">
                  <c:v>87.783959831727515</c:v>
                </c:pt>
                <c:pt idx="140">
                  <c:v>88.804451078843812</c:v>
                </c:pt>
                <c:pt idx="141">
                  <c:v>89.803229746234223</c:v>
                </c:pt>
                <c:pt idx="142">
                  <c:v>89.778803094042615</c:v>
                </c:pt>
                <c:pt idx="143">
                  <c:v>90.150631021848298</c:v>
                </c:pt>
                <c:pt idx="144">
                  <c:v>90.525173022119702</c:v>
                </c:pt>
                <c:pt idx="145">
                  <c:v>90.525173022119702</c:v>
                </c:pt>
                <c:pt idx="146">
                  <c:v>91.746505631700373</c:v>
                </c:pt>
                <c:pt idx="147">
                  <c:v>92.020626950739597</c:v>
                </c:pt>
                <c:pt idx="148">
                  <c:v>92.072194327588548</c:v>
                </c:pt>
                <c:pt idx="149">
                  <c:v>92.495589632243195</c:v>
                </c:pt>
                <c:pt idx="150">
                  <c:v>92.644863617858604</c:v>
                </c:pt>
                <c:pt idx="151">
                  <c:v>95.014248880445109</c:v>
                </c:pt>
                <c:pt idx="152">
                  <c:v>93.31795358936084</c:v>
                </c:pt>
                <c:pt idx="153">
                  <c:v>92.994978965938387</c:v>
                </c:pt>
                <c:pt idx="154">
                  <c:v>93.168679603745417</c:v>
                </c:pt>
                <c:pt idx="155">
                  <c:v>93.890622879630897</c:v>
                </c:pt>
                <c:pt idx="156">
                  <c:v>95.111955489211567</c:v>
                </c:pt>
                <c:pt idx="157">
                  <c:v>95.586918170715165</c:v>
                </c:pt>
                <c:pt idx="158">
                  <c:v>94.938254851404537</c:v>
                </c:pt>
                <c:pt idx="159">
                  <c:v>90.726014384584062</c:v>
                </c:pt>
                <c:pt idx="160">
                  <c:v>91.222689645813546</c:v>
                </c:pt>
                <c:pt idx="161">
                  <c:v>92.020626950739597</c:v>
                </c:pt>
                <c:pt idx="162">
                  <c:v>90.850861718007877</c:v>
                </c:pt>
                <c:pt idx="163">
                  <c:v>93.64092821278328</c:v>
                </c:pt>
                <c:pt idx="164">
                  <c:v>93.217532908128646</c:v>
                </c:pt>
                <c:pt idx="165">
                  <c:v>93.269100284977597</c:v>
                </c:pt>
                <c:pt idx="166">
                  <c:v>92.045053602931191</c:v>
                </c:pt>
                <c:pt idx="167">
                  <c:v>89.778803094042615</c:v>
                </c:pt>
                <c:pt idx="168">
                  <c:v>87.458271135839325</c:v>
                </c:pt>
                <c:pt idx="169">
                  <c:v>87.184149816800115</c:v>
                </c:pt>
                <c:pt idx="170">
                  <c:v>86.486633193106272</c:v>
                </c:pt>
                <c:pt idx="171">
                  <c:v>84.991179264486362</c:v>
                </c:pt>
                <c:pt idx="172">
                  <c:v>85.265300583525601</c:v>
                </c:pt>
                <c:pt idx="173">
                  <c:v>84.817478626679332</c:v>
                </c:pt>
                <c:pt idx="174">
                  <c:v>86.011670511602674</c:v>
                </c:pt>
                <c:pt idx="175">
                  <c:v>86.011670511602674</c:v>
                </c:pt>
                <c:pt idx="176">
                  <c:v>86.087664540643232</c:v>
                </c:pt>
                <c:pt idx="177">
                  <c:v>85.463427873524225</c:v>
                </c:pt>
                <c:pt idx="178">
                  <c:v>85.493282670647304</c:v>
                </c:pt>
                <c:pt idx="179">
                  <c:v>85.764689917220792</c:v>
                </c:pt>
                <c:pt idx="180">
                  <c:v>85.493282670647304</c:v>
                </c:pt>
                <c:pt idx="181">
                  <c:v>83.864839191206414</c:v>
                </c:pt>
                <c:pt idx="182">
                  <c:v>84.679060930926866</c:v>
                </c:pt>
                <c:pt idx="183">
                  <c:v>83.593431944632925</c:v>
                </c:pt>
                <c:pt idx="184">
                  <c:v>83.322024698059437</c:v>
                </c:pt>
                <c:pt idx="185">
                  <c:v>82.779210204912474</c:v>
                </c:pt>
                <c:pt idx="186">
                  <c:v>81.693581218618533</c:v>
                </c:pt>
                <c:pt idx="187">
                  <c:v>83.322024698059437</c:v>
                </c:pt>
                <c:pt idx="188">
                  <c:v>85.221875424073829</c:v>
                </c:pt>
                <c:pt idx="189">
                  <c:v>84.950468177500341</c:v>
                </c:pt>
                <c:pt idx="190">
                  <c:v>84.407653684353377</c:v>
                </c:pt>
                <c:pt idx="191">
                  <c:v>84.950468177500341</c:v>
                </c:pt>
                <c:pt idx="192">
                  <c:v>85.221875424073829</c:v>
                </c:pt>
                <c:pt idx="193">
                  <c:v>85.764689917220792</c:v>
                </c:pt>
                <c:pt idx="194">
                  <c:v>85.221875424073829</c:v>
                </c:pt>
                <c:pt idx="195">
                  <c:v>86.850318903514719</c:v>
                </c:pt>
                <c:pt idx="196">
                  <c:v>87.664540643235185</c:v>
                </c:pt>
                <c:pt idx="197">
                  <c:v>87.121726150088207</c:v>
                </c:pt>
                <c:pt idx="198">
                  <c:v>87.121726150088207</c:v>
                </c:pt>
                <c:pt idx="199">
                  <c:v>87.935947889808659</c:v>
                </c:pt>
                <c:pt idx="200">
                  <c:v>88.207355136382148</c:v>
                </c:pt>
                <c:pt idx="201">
                  <c:v>88.207355136382148</c:v>
                </c:pt>
                <c:pt idx="202">
                  <c:v>87.393133396661696</c:v>
                </c:pt>
                <c:pt idx="203">
                  <c:v>87.935947889808659</c:v>
                </c:pt>
                <c:pt idx="204">
                  <c:v>89.021576876102586</c:v>
                </c:pt>
                <c:pt idx="205">
                  <c:v>91.464242095263941</c:v>
                </c:pt>
                <c:pt idx="206">
                  <c:v>90.921427602116978</c:v>
                </c:pt>
                <c:pt idx="207">
                  <c:v>90.921427602116978</c:v>
                </c:pt>
                <c:pt idx="208">
                  <c:v>88.750169629529111</c:v>
                </c:pt>
                <c:pt idx="209">
                  <c:v>87.935947889808659</c:v>
                </c:pt>
                <c:pt idx="210">
                  <c:v>88.207355136382148</c:v>
                </c:pt>
                <c:pt idx="211">
                  <c:v>88.207355136382148</c:v>
                </c:pt>
                <c:pt idx="212">
                  <c:v>87.393133396661696</c:v>
                </c:pt>
                <c:pt idx="213">
                  <c:v>86.578911656941244</c:v>
                </c:pt>
                <c:pt idx="214">
                  <c:v>86.850318903514719</c:v>
                </c:pt>
                <c:pt idx="215">
                  <c:v>86.30750441036777</c:v>
                </c:pt>
                <c:pt idx="216">
                  <c:v>85.764689917220792</c:v>
                </c:pt>
                <c:pt idx="217">
                  <c:v>86.30750441036777</c:v>
                </c:pt>
                <c:pt idx="218">
                  <c:v>89.021576876102586</c:v>
                </c:pt>
                <c:pt idx="219">
                  <c:v>89.564391369249563</c:v>
                </c:pt>
                <c:pt idx="220">
                  <c:v>89.292984122676074</c:v>
                </c:pt>
                <c:pt idx="221">
                  <c:v>89.021576876102586</c:v>
                </c:pt>
                <c:pt idx="222">
                  <c:v>88.750169629529111</c:v>
                </c:pt>
                <c:pt idx="223">
                  <c:v>89.292984122676074</c:v>
                </c:pt>
                <c:pt idx="224">
                  <c:v>90.10720586239654</c:v>
                </c:pt>
                <c:pt idx="225">
                  <c:v>89.835798615823052</c:v>
                </c:pt>
                <c:pt idx="226">
                  <c:v>89.292984122676074</c:v>
                </c:pt>
                <c:pt idx="227">
                  <c:v>89.564391369249563</c:v>
                </c:pt>
                <c:pt idx="228">
                  <c:v>90.650020355543489</c:v>
                </c:pt>
                <c:pt idx="229">
                  <c:v>90.921427602116978</c:v>
                </c:pt>
                <c:pt idx="230">
                  <c:v>89.021576876102586</c:v>
                </c:pt>
                <c:pt idx="231">
                  <c:v>89.835798615823052</c:v>
                </c:pt>
                <c:pt idx="232">
                  <c:v>90.378613108970001</c:v>
                </c:pt>
                <c:pt idx="233">
                  <c:v>90.378613108970001</c:v>
                </c:pt>
                <c:pt idx="234">
                  <c:v>90.10720586239654</c:v>
                </c:pt>
                <c:pt idx="235">
                  <c:v>88.207355136382148</c:v>
                </c:pt>
                <c:pt idx="236">
                  <c:v>89.564391369249563</c:v>
                </c:pt>
                <c:pt idx="237">
                  <c:v>91.192834848690467</c:v>
                </c:pt>
                <c:pt idx="238">
                  <c:v>90.650020355543489</c:v>
                </c:pt>
                <c:pt idx="239">
                  <c:v>91.192834848690467</c:v>
                </c:pt>
                <c:pt idx="240">
                  <c:v>92.549871081557882</c:v>
                </c:pt>
                <c:pt idx="241">
                  <c:v>93.092685574704845</c:v>
                </c:pt>
                <c:pt idx="242">
                  <c:v>93.635500067851822</c:v>
                </c:pt>
                <c:pt idx="243">
                  <c:v>93.092685574704845</c:v>
                </c:pt>
                <c:pt idx="244">
                  <c:v>93.906907314425297</c:v>
                </c:pt>
                <c:pt idx="245">
                  <c:v>93.092685574704845</c:v>
                </c:pt>
                <c:pt idx="246">
                  <c:v>93.635500067851822</c:v>
                </c:pt>
                <c:pt idx="247">
                  <c:v>94.44972180757226</c:v>
                </c:pt>
                <c:pt idx="248">
                  <c:v>93.364092821278334</c:v>
                </c:pt>
                <c:pt idx="249">
                  <c:v>92.549871081557882</c:v>
                </c:pt>
                <c:pt idx="250">
                  <c:v>93.092685574704845</c:v>
                </c:pt>
                <c:pt idx="251">
                  <c:v>93.906907314425297</c:v>
                </c:pt>
                <c:pt idx="252">
                  <c:v>93.092685574704845</c:v>
                </c:pt>
                <c:pt idx="253">
                  <c:v>92.821278328131356</c:v>
                </c:pt>
                <c:pt idx="254">
                  <c:v>92.007056588410919</c:v>
                </c:pt>
                <c:pt idx="255">
                  <c:v>91.73564934183743</c:v>
                </c:pt>
                <c:pt idx="256">
                  <c:v>91.73564934183743</c:v>
                </c:pt>
                <c:pt idx="257">
                  <c:v>90.378613108970001</c:v>
                </c:pt>
                <c:pt idx="258">
                  <c:v>90.378613108970001</c:v>
                </c:pt>
                <c:pt idx="259">
                  <c:v>91.73564934183743</c:v>
                </c:pt>
                <c:pt idx="260">
                  <c:v>91.73564934183743</c:v>
                </c:pt>
                <c:pt idx="261">
                  <c:v>91.73564934183743</c:v>
                </c:pt>
                <c:pt idx="262">
                  <c:v>93.364092821278334</c:v>
                </c:pt>
                <c:pt idx="263">
                  <c:v>93.906907314425297</c:v>
                </c:pt>
                <c:pt idx="264">
                  <c:v>94.721129054145749</c:v>
                </c:pt>
                <c:pt idx="265">
                  <c:v>94.992536300719237</c:v>
                </c:pt>
                <c:pt idx="266">
                  <c:v>94.44972180757226</c:v>
                </c:pt>
                <c:pt idx="267">
                  <c:v>94.721129054145749</c:v>
                </c:pt>
                <c:pt idx="268">
                  <c:v>93.092685574704845</c:v>
                </c:pt>
                <c:pt idx="269">
                  <c:v>93.364092821278334</c:v>
                </c:pt>
                <c:pt idx="270">
                  <c:v>92.821278328131356</c:v>
                </c:pt>
                <c:pt idx="271">
                  <c:v>91.73564934183743</c:v>
                </c:pt>
                <c:pt idx="272">
                  <c:v>91.73564934183743</c:v>
                </c:pt>
                <c:pt idx="273">
                  <c:v>93.092685574704845</c:v>
                </c:pt>
                <c:pt idx="274">
                  <c:v>94.178314560998771</c:v>
                </c:pt>
                <c:pt idx="275">
                  <c:v>94.178314560998771</c:v>
                </c:pt>
                <c:pt idx="276">
                  <c:v>93.364092821278334</c:v>
                </c:pt>
                <c:pt idx="277">
                  <c:v>93.906907314425297</c:v>
                </c:pt>
                <c:pt idx="278">
                  <c:v>93.906907314425297</c:v>
                </c:pt>
                <c:pt idx="279">
                  <c:v>95.263943547292712</c:v>
                </c:pt>
                <c:pt idx="280">
                  <c:v>94.992536300719237</c:v>
                </c:pt>
                <c:pt idx="281">
                  <c:v>94.44972180757226</c:v>
                </c:pt>
                <c:pt idx="282">
                  <c:v>94.721129054145749</c:v>
                </c:pt>
                <c:pt idx="283">
                  <c:v>94.178314560998771</c:v>
                </c:pt>
                <c:pt idx="284">
                  <c:v>94.44972180757226</c:v>
                </c:pt>
                <c:pt idx="285">
                  <c:v>94.992536300719237</c:v>
                </c:pt>
                <c:pt idx="286">
                  <c:v>94.992536300719237</c:v>
                </c:pt>
                <c:pt idx="287">
                  <c:v>95.263943547292712</c:v>
                </c:pt>
                <c:pt idx="288">
                  <c:v>94.44972180757226</c:v>
                </c:pt>
                <c:pt idx="289">
                  <c:v>94.721129054145749</c:v>
                </c:pt>
                <c:pt idx="290">
                  <c:v>93.635500067851822</c:v>
                </c:pt>
                <c:pt idx="291">
                  <c:v>95.263943547292712</c:v>
                </c:pt>
                <c:pt idx="292">
                  <c:v>95.263943547292712</c:v>
                </c:pt>
                <c:pt idx="293">
                  <c:v>94.721129054145749</c:v>
                </c:pt>
                <c:pt idx="294">
                  <c:v>94.992536300719237</c:v>
                </c:pt>
                <c:pt idx="295">
                  <c:v>94.992536300719237</c:v>
                </c:pt>
                <c:pt idx="296">
                  <c:v>94.44972180757226</c:v>
                </c:pt>
                <c:pt idx="297">
                  <c:v>94.721129054145749</c:v>
                </c:pt>
                <c:pt idx="298">
                  <c:v>95.535350793866201</c:v>
                </c:pt>
                <c:pt idx="299">
                  <c:v>96.349572533586652</c:v>
                </c:pt>
                <c:pt idx="300">
                  <c:v>96.620979780160127</c:v>
                </c:pt>
                <c:pt idx="301">
                  <c:v>96.620979780160127</c:v>
                </c:pt>
                <c:pt idx="302">
                  <c:v>96.892387026733616</c:v>
                </c:pt>
                <c:pt idx="303">
                  <c:v>96.349572533586652</c:v>
                </c:pt>
              </c:numCache>
            </c:numRef>
          </c:val>
          <c:smooth val="0"/>
          <c:extLst>
            <c:ext xmlns:c16="http://schemas.microsoft.com/office/drawing/2014/chart" uri="{C3380CC4-5D6E-409C-BE32-E72D297353CC}">
              <c16:uniqueId val="{00000000-2542-47AF-838D-E327BB77941C}"/>
            </c:ext>
          </c:extLst>
        </c:ser>
        <c:dLbls>
          <c:showLegendKey val="0"/>
          <c:showVal val="0"/>
          <c:showCatName val="0"/>
          <c:showSerName val="0"/>
          <c:showPercent val="0"/>
          <c:showBubbleSize val="0"/>
        </c:dLbls>
        <c:marker val="1"/>
        <c:smooth val="0"/>
        <c:axId val="87013248"/>
        <c:axId val="87014784"/>
      </c:lineChart>
      <c:lineChart>
        <c:grouping val="standard"/>
        <c:varyColors val="0"/>
        <c:ser>
          <c:idx val="2"/>
          <c:order val="2"/>
          <c:tx>
            <c:strRef>
              <c:f>Sheet1!$D$1</c:f>
              <c:strCache>
                <c:ptCount val="1"/>
                <c:pt idx="0">
                  <c:v>Farm Machinery</c:v>
                </c:pt>
              </c:strCache>
            </c:strRef>
          </c:tx>
          <c:spPr>
            <a:ln w="60325">
              <a:solidFill>
                <a:srgbClr val="017322"/>
              </a:solidFill>
              <a:prstDash val="sysDash"/>
            </a:ln>
          </c:spPr>
          <c:marker>
            <c:symbol val="none"/>
          </c:marker>
          <c:cat>
            <c:strRef>
              <c:f>Sheet1!$A$2:$A$305</c:f>
              <c:strCache>
                <c:ptCount val="304"/>
                <c:pt idx="0">
                  <c:v>1/1/2018</c:v>
                </c:pt>
                <c:pt idx="1">
                  <c:v>1/2/2018</c:v>
                </c:pt>
                <c:pt idx="2">
                  <c:v>1/3/2018</c:v>
                </c:pt>
                <c:pt idx="3">
                  <c:v>1/4/2018</c:v>
                </c:pt>
                <c:pt idx="4">
                  <c:v>1/5/2018</c:v>
                </c:pt>
                <c:pt idx="5">
                  <c:v>1/8/2018</c:v>
                </c:pt>
                <c:pt idx="6">
                  <c:v>1/9/2018</c:v>
                </c:pt>
                <c:pt idx="7">
                  <c:v>1/10/2018</c:v>
                </c:pt>
                <c:pt idx="8">
                  <c:v>1/11/2018</c:v>
                </c:pt>
                <c:pt idx="9">
                  <c:v>1/12/2018</c:v>
                </c:pt>
                <c:pt idx="10">
                  <c:v>1/15/2018</c:v>
                </c:pt>
                <c:pt idx="11">
                  <c:v>1/16/2018</c:v>
                </c:pt>
                <c:pt idx="12">
                  <c:v>1/17/2018</c:v>
                </c:pt>
                <c:pt idx="13">
                  <c:v>1/18/2018</c:v>
                </c:pt>
                <c:pt idx="14">
                  <c:v>1/19/2018</c:v>
                </c:pt>
                <c:pt idx="15">
                  <c:v>1/22/2018</c:v>
                </c:pt>
                <c:pt idx="16">
                  <c:v>1/23/2018</c:v>
                </c:pt>
                <c:pt idx="17">
                  <c:v>1/24/2018</c:v>
                </c:pt>
                <c:pt idx="18">
                  <c:v>1/25/2018</c:v>
                </c:pt>
                <c:pt idx="19">
                  <c:v>1/26/2018</c:v>
                </c:pt>
                <c:pt idx="20">
                  <c:v>1/29/2018</c:v>
                </c:pt>
                <c:pt idx="21">
                  <c:v>1/30/2018</c:v>
                </c:pt>
                <c:pt idx="22">
                  <c:v>1/31/2018</c:v>
                </c:pt>
                <c:pt idx="23">
                  <c:v>2/1/2018</c:v>
                </c:pt>
                <c:pt idx="24">
                  <c:v>2/2/2018</c:v>
                </c:pt>
                <c:pt idx="25">
                  <c:v>2/5/2018</c:v>
                </c:pt>
                <c:pt idx="26">
                  <c:v>2/6/2018</c:v>
                </c:pt>
                <c:pt idx="27">
                  <c:v>2/7/2018</c:v>
                </c:pt>
                <c:pt idx="28">
                  <c:v>2/8/2018</c:v>
                </c:pt>
                <c:pt idx="29">
                  <c:v>2/9/2018</c:v>
                </c:pt>
                <c:pt idx="30">
                  <c:v>2/12/2018</c:v>
                </c:pt>
                <c:pt idx="31">
                  <c:v>2/13/2018</c:v>
                </c:pt>
                <c:pt idx="32">
                  <c:v>2/14/2018</c:v>
                </c:pt>
                <c:pt idx="33">
                  <c:v>2/15/2018</c:v>
                </c:pt>
                <c:pt idx="34">
                  <c:v>2/16/2018</c:v>
                </c:pt>
                <c:pt idx="35">
                  <c:v>2/19/2018</c:v>
                </c:pt>
                <c:pt idx="36">
                  <c:v>2/20/2018</c:v>
                </c:pt>
                <c:pt idx="37">
                  <c:v>2/21/2018</c:v>
                </c:pt>
                <c:pt idx="38">
                  <c:v>2/22/2018</c:v>
                </c:pt>
                <c:pt idx="39">
                  <c:v>2/23/2018</c:v>
                </c:pt>
                <c:pt idx="40">
                  <c:v>2/26/2018</c:v>
                </c:pt>
                <c:pt idx="41">
                  <c:v>2/27/2018</c:v>
                </c:pt>
                <c:pt idx="42">
                  <c:v>2/28/2018</c:v>
                </c:pt>
                <c:pt idx="43">
                  <c:v>3/1/2018</c:v>
                </c:pt>
                <c:pt idx="44">
                  <c:v>3/2/2018</c:v>
                </c:pt>
                <c:pt idx="45">
                  <c:v>3/5/2018</c:v>
                </c:pt>
                <c:pt idx="46">
                  <c:v>3/6/2018</c:v>
                </c:pt>
                <c:pt idx="47">
                  <c:v>3/7/2018</c:v>
                </c:pt>
                <c:pt idx="48">
                  <c:v>3/8/2018</c:v>
                </c:pt>
                <c:pt idx="49">
                  <c:v>3/9/2018</c:v>
                </c:pt>
                <c:pt idx="50">
                  <c:v>3/12/2018</c:v>
                </c:pt>
                <c:pt idx="51">
                  <c:v>3/13/2018</c:v>
                </c:pt>
                <c:pt idx="52">
                  <c:v>3/14/2018</c:v>
                </c:pt>
                <c:pt idx="53">
                  <c:v>3/15/2018</c:v>
                </c:pt>
                <c:pt idx="54">
                  <c:v>3/16/2018</c:v>
                </c:pt>
                <c:pt idx="55">
                  <c:v>3/19/2018</c:v>
                </c:pt>
                <c:pt idx="56">
                  <c:v>3/20/2018</c:v>
                </c:pt>
                <c:pt idx="57">
                  <c:v>3/21/2018</c:v>
                </c:pt>
                <c:pt idx="58">
                  <c:v>3/22/2018</c:v>
                </c:pt>
                <c:pt idx="59">
                  <c:v>3/23/2018</c:v>
                </c:pt>
                <c:pt idx="60">
                  <c:v>3/26/2018</c:v>
                </c:pt>
                <c:pt idx="61">
                  <c:v>3/27/2018</c:v>
                </c:pt>
                <c:pt idx="62">
                  <c:v>3/28/2018</c:v>
                </c:pt>
                <c:pt idx="63">
                  <c:v>3/29/2018</c:v>
                </c:pt>
                <c:pt idx="64">
                  <c:v>3/30/2018</c:v>
                </c:pt>
                <c:pt idx="65">
                  <c:v>4/2/2018</c:v>
                </c:pt>
                <c:pt idx="66">
                  <c:v>4/3/2018</c:v>
                </c:pt>
                <c:pt idx="67">
                  <c:v>4/4/2018</c:v>
                </c:pt>
                <c:pt idx="68">
                  <c:v>4/5/2018</c:v>
                </c:pt>
                <c:pt idx="69">
                  <c:v>4/6/2018</c:v>
                </c:pt>
                <c:pt idx="70">
                  <c:v>4/9/2018</c:v>
                </c:pt>
                <c:pt idx="71">
                  <c:v>4/10/2018</c:v>
                </c:pt>
                <c:pt idx="72">
                  <c:v>4/11/2018</c:v>
                </c:pt>
                <c:pt idx="73">
                  <c:v>4/12/2018</c:v>
                </c:pt>
                <c:pt idx="74">
                  <c:v>4/13/2018</c:v>
                </c:pt>
                <c:pt idx="75">
                  <c:v>4/16/2018</c:v>
                </c:pt>
                <c:pt idx="76">
                  <c:v>4/17/2018</c:v>
                </c:pt>
                <c:pt idx="77">
                  <c:v>4/18/2018</c:v>
                </c:pt>
                <c:pt idx="78">
                  <c:v>4/19/2018</c:v>
                </c:pt>
                <c:pt idx="79">
                  <c:v>4/20/2018</c:v>
                </c:pt>
                <c:pt idx="80">
                  <c:v>4/23/2018</c:v>
                </c:pt>
                <c:pt idx="81">
                  <c:v>4/24/2018</c:v>
                </c:pt>
                <c:pt idx="82">
                  <c:v>4/25/2018</c:v>
                </c:pt>
                <c:pt idx="83">
                  <c:v>4/26/2018</c:v>
                </c:pt>
                <c:pt idx="84">
                  <c:v>4/27/2018</c:v>
                </c:pt>
                <c:pt idx="85">
                  <c:v>4/30/2018</c:v>
                </c:pt>
                <c:pt idx="86">
                  <c:v>5/1/2018</c:v>
                </c:pt>
                <c:pt idx="87">
                  <c:v>5/2/2018</c:v>
                </c:pt>
                <c:pt idx="88">
                  <c:v>5/3/2018</c:v>
                </c:pt>
                <c:pt idx="89">
                  <c:v>5/4/2018</c:v>
                </c:pt>
                <c:pt idx="90">
                  <c:v>5/7/2018</c:v>
                </c:pt>
                <c:pt idx="91">
                  <c:v>5/8/2018</c:v>
                </c:pt>
                <c:pt idx="92">
                  <c:v>5/9/2018</c:v>
                </c:pt>
                <c:pt idx="93">
                  <c:v>5/10/2018</c:v>
                </c:pt>
                <c:pt idx="94">
                  <c:v>5/11/2018</c:v>
                </c:pt>
                <c:pt idx="95">
                  <c:v>5/14/2018</c:v>
                </c:pt>
                <c:pt idx="96">
                  <c:v>5/15/2018</c:v>
                </c:pt>
                <c:pt idx="97">
                  <c:v>5/16/2018</c:v>
                </c:pt>
                <c:pt idx="98">
                  <c:v>5/17/2018</c:v>
                </c:pt>
                <c:pt idx="99">
                  <c:v>5/18/2018</c:v>
                </c:pt>
                <c:pt idx="100">
                  <c:v>5/21/2018</c:v>
                </c:pt>
                <c:pt idx="101">
                  <c:v>5/22/2018</c:v>
                </c:pt>
                <c:pt idx="102">
                  <c:v>5/23/2018</c:v>
                </c:pt>
                <c:pt idx="103">
                  <c:v>5/24/2018</c:v>
                </c:pt>
                <c:pt idx="104">
                  <c:v>5/25/2018</c:v>
                </c:pt>
                <c:pt idx="105">
                  <c:v>5/28/2018</c:v>
                </c:pt>
                <c:pt idx="106">
                  <c:v>5/29/2018</c:v>
                </c:pt>
                <c:pt idx="107">
                  <c:v>5/30/2018</c:v>
                </c:pt>
                <c:pt idx="108">
                  <c:v>5/31/2018</c:v>
                </c:pt>
                <c:pt idx="109">
                  <c:v>6/1/2018</c:v>
                </c:pt>
                <c:pt idx="110">
                  <c:v>6/4/2018</c:v>
                </c:pt>
                <c:pt idx="111">
                  <c:v>6/5/2018</c:v>
                </c:pt>
                <c:pt idx="112">
                  <c:v>6/6/2018</c:v>
                </c:pt>
                <c:pt idx="113">
                  <c:v>6/7/2018</c:v>
                </c:pt>
                <c:pt idx="114">
                  <c:v>6/8/2018</c:v>
                </c:pt>
                <c:pt idx="115">
                  <c:v>6/11/2018</c:v>
                </c:pt>
                <c:pt idx="116">
                  <c:v>6/12/2018</c:v>
                </c:pt>
                <c:pt idx="117">
                  <c:v>6/13/2018</c:v>
                </c:pt>
                <c:pt idx="118">
                  <c:v>6/14/2018</c:v>
                </c:pt>
                <c:pt idx="119">
                  <c:v>6/15/2018</c:v>
                </c:pt>
                <c:pt idx="120">
                  <c:v>6/18/2018</c:v>
                </c:pt>
                <c:pt idx="121">
                  <c:v>6/19/2018</c:v>
                </c:pt>
                <c:pt idx="122">
                  <c:v>6/20/2018</c:v>
                </c:pt>
                <c:pt idx="123">
                  <c:v>6/21/2018</c:v>
                </c:pt>
                <c:pt idx="124">
                  <c:v>6/22/2018</c:v>
                </c:pt>
                <c:pt idx="125">
                  <c:v>6/25/2018</c:v>
                </c:pt>
                <c:pt idx="126">
                  <c:v>6/26/2018</c:v>
                </c:pt>
                <c:pt idx="127">
                  <c:v>6/27/2018</c:v>
                </c:pt>
                <c:pt idx="128">
                  <c:v>6/28/2018</c:v>
                </c:pt>
                <c:pt idx="129">
                  <c:v>6/29/2018</c:v>
                </c:pt>
                <c:pt idx="130">
                  <c:v>7/2/2018</c:v>
                </c:pt>
                <c:pt idx="131">
                  <c:v>7/3/2018</c:v>
                </c:pt>
                <c:pt idx="132">
                  <c:v>7/4/2018</c:v>
                </c:pt>
                <c:pt idx="133">
                  <c:v>7/5/2018</c:v>
                </c:pt>
                <c:pt idx="134">
                  <c:v>7/6/2018</c:v>
                </c:pt>
                <c:pt idx="135">
                  <c:v>7/9/2018</c:v>
                </c:pt>
                <c:pt idx="136">
                  <c:v>7/10/2018</c:v>
                </c:pt>
                <c:pt idx="137">
                  <c:v>7/11/2018</c:v>
                </c:pt>
                <c:pt idx="138">
                  <c:v>7/12/2018</c:v>
                </c:pt>
                <c:pt idx="139">
                  <c:v>7/13/2018</c:v>
                </c:pt>
                <c:pt idx="140">
                  <c:v>7/16/2018</c:v>
                </c:pt>
                <c:pt idx="141">
                  <c:v>7/17/2018</c:v>
                </c:pt>
                <c:pt idx="142">
                  <c:v>7/18/2018</c:v>
                </c:pt>
                <c:pt idx="143">
                  <c:v>7/19/2018</c:v>
                </c:pt>
                <c:pt idx="144">
                  <c:v>7/20/2018</c:v>
                </c:pt>
                <c:pt idx="145">
                  <c:v>7/23/2018</c:v>
                </c:pt>
                <c:pt idx="146">
                  <c:v>7/24/2018</c:v>
                </c:pt>
                <c:pt idx="147">
                  <c:v>7/25/2018</c:v>
                </c:pt>
                <c:pt idx="148">
                  <c:v>7/26/2018</c:v>
                </c:pt>
                <c:pt idx="149">
                  <c:v>7/27/2018</c:v>
                </c:pt>
                <c:pt idx="150">
                  <c:v>7/30/2018</c:v>
                </c:pt>
                <c:pt idx="151">
                  <c:v>7/31/2018</c:v>
                </c:pt>
                <c:pt idx="152">
                  <c:v>8/1/2018</c:v>
                </c:pt>
                <c:pt idx="153">
                  <c:v>8/2/2018</c:v>
                </c:pt>
                <c:pt idx="154">
                  <c:v>8/3/2018</c:v>
                </c:pt>
                <c:pt idx="155">
                  <c:v>8/6/2018</c:v>
                </c:pt>
                <c:pt idx="156">
                  <c:v>8/7/2018</c:v>
                </c:pt>
                <c:pt idx="157">
                  <c:v>8/8/2018</c:v>
                </c:pt>
                <c:pt idx="158">
                  <c:v>8/9/2018</c:v>
                </c:pt>
                <c:pt idx="159">
                  <c:v>8/10/2018</c:v>
                </c:pt>
                <c:pt idx="160">
                  <c:v>8/13/2018</c:v>
                </c:pt>
                <c:pt idx="161">
                  <c:v>8/14/2018</c:v>
                </c:pt>
                <c:pt idx="162">
                  <c:v>8/15/2018</c:v>
                </c:pt>
                <c:pt idx="163">
                  <c:v>8/16/2018</c:v>
                </c:pt>
                <c:pt idx="164">
                  <c:v>8/17/2018</c:v>
                </c:pt>
                <c:pt idx="165">
                  <c:v>8/20/2018</c:v>
                </c:pt>
                <c:pt idx="166">
                  <c:v>8/21/2018</c:v>
                </c:pt>
                <c:pt idx="167">
                  <c:v>8/22/2018</c:v>
                </c:pt>
                <c:pt idx="168">
                  <c:v>8/23/2018</c:v>
                </c:pt>
                <c:pt idx="169">
                  <c:v>8/24/2018</c:v>
                </c:pt>
                <c:pt idx="170">
                  <c:v>8/27/2018</c:v>
                </c:pt>
                <c:pt idx="171">
                  <c:v>8/28/2018</c:v>
                </c:pt>
                <c:pt idx="172">
                  <c:v>8/29/2018</c:v>
                </c:pt>
                <c:pt idx="173">
                  <c:v>8/30/2018</c:v>
                </c:pt>
                <c:pt idx="174">
                  <c:v>8/31/2018</c:v>
                </c:pt>
                <c:pt idx="175">
                  <c:v>9/3/2018</c:v>
                </c:pt>
                <c:pt idx="176">
                  <c:v>9/4/2018</c:v>
                </c:pt>
                <c:pt idx="177">
                  <c:v>9/5/2018</c:v>
                </c:pt>
                <c:pt idx="178">
                  <c:v>9/6/2018</c:v>
                </c:pt>
                <c:pt idx="179">
                  <c:v>9/7/2018</c:v>
                </c:pt>
                <c:pt idx="180">
                  <c:v>9/10/2018</c:v>
                </c:pt>
                <c:pt idx="181">
                  <c:v>9/11/2018</c:v>
                </c:pt>
                <c:pt idx="182">
                  <c:v>9/12/2018</c:v>
                </c:pt>
                <c:pt idx="183">
                  <c:v>9/13/2018</c:v>
                </c:pt>
                <c:pt idx="184">
                  <c:v>9/14/2018</c:v>
                </c:pt>
                <c:pt idx="185">
                  <c:v>9/17/2018</c:v>
                </c:pt>
                <c:pt idx="186">
                  <c:v>9/18/2018</c:v>
                </c:pt>
                <c:pt idx="187">
                  <c:v>9/19/2018</c:v>
                </c:pt>
                <c:pt idx="188">
                  <c:v>9/20/2018</c:v>
                </c:pt>
                <c:pt idx="189">
                  <c:v>9/21/2018</c:v>
                </c:pt>
                <c:pt idx="190">
                  <c:v>9/24/2018</c:v>
                </c:pt>
                <c:pt idx="191">
                  <c:v>9/25/2018</c:v>
                </c:pt>
                <c:pt idx="192">
                  <c:v>9/26/2018</c:v>
                </c:pt>
                <c:pt idx="193">
                  <c:v>9/27/2018</c:v>
                </c:pt>
                <c:pt idx="194">
                  <c:v>9/28/2018</c:v>
                </c:pt>
                <c:pt idx="195">
                  <c:v>10/1/2018</c:v>
                </c:pt>
                <c:pt idx="196">
                  <c:v>10/2/2018</c:v>
                </c:pt>
                <c:pt idx="197">
                  <c:v>10/3/2018</c:v>
                </c:pt>
                <c:pt idx="198">
                  <c:v>10/4/2018</c:v>
                </c:pt>
                <c:pt idx="199">
                  <c:v>10/5/2018</c:v>
                </c:pt>
                <c:pt idx="200">
                  <c:v>10/8/2018</c:v>
                </c:pt>
                <c:pt idx="201">
                  <c:v>10/9/2018</c:v>
                </c:pt>
                <c:pt idx="202">
                  <c:v>10/10/2018</c:v>
                </c:pt>
                <c:pt idx="203">
                  <c:v>10/11/2018</c:v>
                </c:pt>
                <c:pt idx="204">
                  <c:v>10/12/2018</c:v>
                </c:pt>
                <c:pt idx="205">
                  <c:v>10/15/2018</c:v>
                </c:pt>
                <c:pt idx="206">
                  <c:v>10/16/2018</c:v>
                </c:pt>
                <c:pt idx="207">
                  <c:v>10/17/2018</c:v>
                </c:pt>
                <c:pt idx="208">
                  <c:v>10/18/2018</c:v>
                </c:pt>
                <c:pt idx="209">
                  <c:v>10/19/2018</c:v>
                </c:pt>
                <c:pt idx="210">
                  <c:v>10/22/2018</c:v>
                </c:pt>
                <c:pt idx="211">
                  <c:v>10/23/2018</c:v>
                </c:pt>
                <c:pt idx="212">
                  <c:v>10/24/2018</c:v>
                </c:pt>
                <c:pt idx="213">
                  <c:v>10/25/2018</c:v>
                </c:pt>
                <c:pt idx="214">
                  <c:v>10/26/2018</c:v>
                </c:pt>
                <c:pt idx="215">
                  <c:v>10/29/2018</c:v>
                </c:pt>
                <c:pt idx="216">
                  <c:v>10/30/2018</c:v>
                </c:pt>
                <c:pt idx="217">
                  <c:v>10/31/2018</c:v>
                </c:pt>
                <c:pt idx="218">
                  <c:v>11/1/2018</c:v>
                </c:pt>
                <c:pt idx="219">
                  <c:v>11/2/2018</c:v>
                </c:pt>
                <c:pt idx="220">
                  <c:v>11/5/2018</c:v>
                </c:pt>
                <c:pt idx="221">
                  <c:v>11/6/2018</c:v>
                </c:pt>
                <c:pt idx="222">
                  <c:v>11/7/2018</c:v>
                </c:pt>
                <c:pt idx="223">
                  <c:v>11/8/2018</c:v>
                </c:pt>
                <c:pt idx="224">
                  <c:v>11/9/2018</c:v>
                </c:pt>
                <c:pt idx="225">
                  <c:v>11/12/2018</c:v>
                </c:pt>
                <c:pt idx="226">
                  <c:v>11/13/2018</c:v>
                </c:pt>
                <c:pt idx="227">
                  <c:v>11/14/2018</c:v>
                </c:pt>
                <c:pt idx="228">
                  <c:v>11/15/2018</c:v>
                </c:pt>
                <c:pt idx="229">
                  <c:v>11/16/2018</c:v>
                </c:pt>
                <c:pt idx="230">
                  <c:v>11/19/2018</c:v>
                </c:pt>
                <c:pt idx="231">
                  <c:v>11/20/2018</c:v>
                </c:pt>
                <c:pt idx="232">
                  <c:v>11/21/2018</c:v>
                </c:pt>
                <c:pt idx="233">
                  <c:v>11/22/2018</c:v>
                </c:pt>
                <c:pt idx="234">
                  <c:v>11/23/2018</c:v>
                </c:pt>
                <c:pt idx="235">
                  <c:v>11/26/2018</c:v>
                </c:pt>
                <c:pt idx="236">
                  <c:v>11/27/2018</c:v>
                </c:pt>
                <c:pt idx="237">
                  <c:v>11/28/2018</c:v>
                </c:pt>
                <c:pt idx="238">
                  <c:v>11/29/2018</c:v>
                </c:pt>
                <c:pt idx="239">
                  <c:v>11/30/2018</c:v>
                </c:pt>
                <c:pt idx="240">
                  <c:v>12/3/2018</c:v>
                </c:pt>
                <c:pt idx="241">
                  <c:v>12/4/2018</c:v>
                </c:pt>
                <c:pt idx="242">
                  <c:v>12/5/2018</c:v>
                </c:pt>
                <c:pt idx="243">
                  <c:v>12/6/2018</c:v>
                </c:pt>
                <c:pt idx="244">
                  <c:v>12/7/2018</c:v>
                </c:pt>
                <c:pt idx="245">
                  <c:v>12/10/2018</c:v>
                </c:pt>
                <c:pt idx="246">
                  <c:v>12/11/2018</c:v>
                </c:pt>
                <c:pt idx="247">
                  <c:v>12/12/2018</c:v>
                </c:pt>
                <c:pt idx="248">
                  <c:v>12/13/2018</c:v>
                </c:pt>
                <c:pt idx="249">
                  <c:v>12/14/2018</c:v>
                </c:pt>
                <c:pt idx="250">
                  <c:v>12/15/2018</c:v>
                </c:pt>
                <c:pt idx="251">
                  <c:v>12/18/2018</c:v>
                </c:pt>
                <c:pt idx="252">
                  <c:v>12/19/2018</c:v>
                </c:pt>
                <c:pt idx="253">
                  <c:v>12/20/2018</c:v>
                </c:pt>
                <c:pt idx="254">
                  <c:v>12/21/2018</c:v>
                </c:pt>
                <c:pt idx="255">
                  <c:v>12/24/2018</c:v>
                </c:pt>
                <c:pt idx="256">
                  <c:v>12/25/2018</c:v>
                </c:pt>
                <c:pt idx="257">
                  <c:v>12/26/2018</c:v>
                </c:pt>
                <c:pt idx="258">
                  <c:v>12/27/2018</c:v>
                </c:pt>
                <c:pt idx="259">
                  <c:v>12/28/2018</c:v>
                </c:pt>
                <c:pt idx="260">
                  <c:v>12/31/2018</c:v>
                </c:pt>
                <c:pt idx="261">
                  <c:v>1/1/2019</c:v>
                </c:pt>
                <c:pt idx="262">
                  <c:v>1/2/2019</c:v>
                </c:pt>
                <c:pt idx="263">
                  <c:v>1/3/2019</c:v>
                </c:pt>
                <c:pt idx="264">
                  <c:v>1/4/2019</c:v>
                </c:pt>
                <c:pt idx="265">
                  <c:v>1/7/2019</c:v>
                </c:pt>
                <c:pt idx="266">
                  <c:v>1/8/2019</c:v>
                </c:pt>
                <c:pt idx="267">
                  <c:v>1/9/2019</c:v>
                </c:pt>
                <c:pt idx="268">
                  <c:v>1/10/2019</c:v>
                </c:pt>
                <c:pt idx="269">
                  <c:v>1/11/2019</c:v>
                </c:pt>
                <c:pt idx="270">
                  <c:v>1/14/2019</c:v>
                </c:pt>
                <c:pt idx="271">
                  <c:v>1/15/2019</c:v>
                </c:pt>
                <c:pt idx="272">
                  <c:v>1/16/2019</c:v>
                </c:pt>
                <c:pt idx="273">
                  <c:v>1/17/2019</c:v>
                </c:pt>
                <c:pt idx="274">
                  <c:v>1/18/2019</c:v>
                </c:pt>
                <c:pt idx="275">
                  <c:v>1/21/2019</c:v>
                </c:pt>
                <c:pt idx="276">
                  <c:v>1/22/2019</c:v>
                </c:pt>
                <c:pt idx="277">
                  <c:v>1/23/2019</c:v>
                </c:pt>
                <c:pt idx="278">
                  <c:v>1/24/2019</c:v>
                </c:pt>
                <c:pt idx="279">
                  <c:v>1/25/2019</c:v>
                </c:pt>
                <c:pt idx="280">
                  <c:v>1/28/2019</c:v>
                </c:pt>
                <c:pt idx="281">
                  <c:v>1/29/2019</c:v>
                </c:pt>
                <c:pt idx="282">
                  <c:v>1/30/2019</c:v>
                </c:pt>
                <c:pt idx="283">
                  <c:v>1/31/2019</c:v>
                </c:pt>
                <c:pt idx="284">
                  <c:v>2/1/2019</c:v>
                </c:pt>
                <c:pt idx="285">
                  <c:v>2/4/2019</c:v>
                </c:pt>
                <c:pt idx="286">
                  <c:v>2/5/2019</c:v>
                </c:pt>
                <c:pt idx="287">
                  <c:v>2/6/2019</c:v>
                </c:pt>
                <c:pt idx="288">
                  <c:v>2/7/2019</c:v>
                </c:pt>
                <c:pt idx="289">
                  <c:v>2/8/2019</c:v>
                </c:pt>
                <c:pt idx="290">
                  <c:v>2/11/2019</c:v>
                </c:pt>
                <c:pt idx="291">
                  <c:v>2/12/2019</c:v>
                </c:pt>
                <c:pt idx="292">
                  <c:v>2/13/2019</c:v>
                </c:pt>
                <c:pt idx="293">
                  <c:v>2/14/2019</c:v>
                </c:pt>
                <c:pt idx="294">
                  <c:v>2/15/2019</c:v>
                </c:pt>
                <c:pt idx="295">
                  <c:v>2/18/2019</c:v>
                </c:pt>
                <c:pt idx="296">
                  <c:v>2/19/2019</c:v>
                </c:pt>
                <c:pt idx="297">
                  <c:v>2/20/2019</c:v>
                </c:pt>
                <c:pt idx="298">
                  <c:v>2/21/2019</c:v>
                </c:pt>
                <c:pt idx="299">
                  <c:v>2/22/2019</c:v>
                </c:pt>
                <c:pt idx="300">
                  <c:v>2/25/2019</c:v>
                </c:pt>
                <c:pt idx="301">
                  <c:v>2/26/2019</c:v>
                </c:pt>
                <c:pt idx="302">
                  <c:v>2/27/2019</c:v>
                </c:pt>
                <c:pt idx="303">
                  <c:v>2/28/2019</c:v>
                </c:pt>
              </c:strCache>
            </c:strRef>
          </c:cat>
          <c:val>
            <c:numRef>
              <c:f>Sheet1!$D$2:$D$305</c:f>
              <c:numCache>
                <c:formatCode>0.0</c:formatCode>
                <c:ptCount val="304"/>
                <c:pt idx="0">
                  <c:v>177.8</c:v>
                </c:pt>
                <c:pt idx="1">
                  <c:v>177.8</c:v>
                </c:pt>
                <c:pt idx="2">
                  <c:v>177.8</c:v>
                </c:pt>
                <c:pt idx="3">
                  <c:v>177.8</c:v>
                </c:pt>
                <c:pt idx="4">
                  <c:v>177.8</c:v>
                </c:pt>
                <c:pt idx="5">
                  <c:v>177.8</c:v>
                </c:pt>
                <c:pt idx="6">
                  <c:v>177.8</c:v>
                </c:pt>
                <c:pt idx="7">
                  <c:v>177.8</c:v>
                </c:pt>
                <c:pt idx="8">
                  <c:v>177.8</c:v>
                </c:pt>
                <c:pt idx="9">
                  <c:v>177.8</c:v>
                </c:pt>
                <c:pt idx="10">
                  <c:v>177.8</c:v>
                </c:pt>
                <c:pt idx="11">
                  <c:v>177.8</c:v>
                </c:pt>
                <c:pt idx="12">
                  <c:v>177.8</c:v>
                </c:pt>
                <c:pt idx="13">
                  <c:v>177.8</c:v>
                </c:pt>
                <c:pt idx="14">
                  <c:v>177.8</c:v>
                </c:pt>
                <c:pt idx="15">
                  <c:v>177.8</c:v>
                </c:pt>
                <c:pt idx="16">
                  <c:v>177.8</c:v>
                </c:pt>
                <c:pt idx="17">
                  <c:v>177.8</c:v>
                </c:pt>
                <c:pt idx="18">
                  <c:v>177.8</c:v>
                </c:pt>
                <c:pt idx="19">
                  <c:v>177.8</c:v>
                </c:pt>
                <c:pt idx="20">
                  <c:v>177.8</c:v>
                </c:pt>
                <c:pt idx="21">
                  <c:v>177.8</c:v>
                </c:pt>
                <c:pt idx="22">
                  <c:v>177.8</c:v>
                </c:pt>
                <c:pt idx="23">
                  <c:v>177.8</c:v>
                </c:pt>
                <c:pt idx="24">
                  <c:v>177.8</c:v>
                </c:pt>
                <c:pt idx="25">
                  <c:v>177.8</c:v>
                </c:pt>
                <c:pt idx="26">
                  <c:v>177.8</c:v>
                </c:pt>
                <c:pt idx="27">
                  <c:v>177.8</c:v>
                </c:pt>
                <c:pt idx="28">
                  <c:v>177.8</c:v>
                </c:pt>
                <c:pt idx="29">
                  <c:v>177.8</c:v>
                </c:pt>
                <c:pt idx="30">
                  <c:v>177.8</c:v>
                </c:pt>
                <c:pt idx="31">
                  <c:v>177.8</c:v>
                </c:pt>
                <c:pt idx="32">
                  <c:v>177.8</c:v>
                </c:pt>
                <c:pt idx="33">
                  <c:v>177.8</c:v>
                </c:pt>
                <c:pt idx="34">
                  <c:v>177.8</c:v>
                </c:pt>
                <c:pt idx="35">
                  <c:v>177.8</c:v>
                </c:pt>
                <c:pt idx="36">
                  <c:v>177.8</c:v>
                </c:pt>
                <c:pt idx="37">
                  <c:v>177.8</c:v>
                </c:pt>
                <c:pt idx="38">
                  <c:v>177.8</c:v>
                </c:pt>
                <c:pt idx="39">
                  <c:v>177.8</c:v>
                </c:pt>
                <c:pt idx="40">
                  <c:v>177.8</c:v>
                </c:pt>
                <c:pt idx="41">
                  <c:v>177.8</c:v>
                </c:pt>
                <c:pt idx="42">
                  <c:v>177.8</c:v>
                </c:pt>
                <c:pt idx="43">
                  <c:v>177.8</c:v>
                </c:pt>
                <c:pt idx="44">
                  <c:v>177.8</c:v>
                </c:pt>
                <c:pt idx="45">
                  <c:v>177.8</c:v>
                </c:pt>
                <c:pt idx="46">
                  <c:v>177.8</c:v>
                </c:pt>
                <c:pt idx="47">
                  <c:v>177.8</c:v>
                </c:pt>
                <c:pt idx="48">
                  <c:v>177.8</c:v>
                </c:pt>
                <c:pt idx="49">
                  <c:v>177.8</c:v>
                </c:pt>
                <c:pt idx="50">
                  <c:v>177.8</c:v>
                </c:pt>
                <c:pt idx="51">
                  <c:v>177.8</c:v>
                </c:pt>
                <c:pt idx="52">
                  <c:v>177.8</c:v>
                </c:pt>
                <c:pt idx="53">
                  <c:v>177.8</c:v>
                </c:pt>
                <c:pt idx="54">
                  <c:v>177.8</c:v>
                </c:pt>
                <c:pt idx="55">
                  <c:v>177.8</c:v>
                </c:pt>
                <c:pt idx="56">
                  <c:v>177.8</c:v>
                </c:pt>
                <c:pt idx="57">
                  <c:v>177.8</c:v>
                </c:pt>
                <c:pt idx="58">
                  <c:v>177.8</c:v>
                </c:pt>
                <c:pt idx="59">
                  <c:v>177.8</c:v>
                </c:pt>
                <c:pt idx="60">
                  <c:v>177.8</c:v>
                </c:pt>
                <c:pt idx="61">
                  <c:v>177.8</c:v>
                </c:pt>
                <c:pt idx="62">
                  <c:v>177.8</c:v>
                </c:pt>
                <c:pt idx="63">
                  <c:v>177.8</c:v>
                </c:pt>
                <c:pt idx="64">
                  <c:v>177.8</c:v>
                </c:pt>
                <c:pt idx="65">
                  <c:v>177.8</c:v>
                </c:pt>
                <c:pt idx="66">
                  <c:v>177.8</c:v>
                </c:pt>
                <c:pt idx="67">
                  <c:v>177.8</c:v>
                </c:pt>
                <c:pt idx="68">
                  <c:v>177.8</c:v>
                </c:pt>
                <c:pt idx="69">
                  <c:v>177.8</c:v>
                </c:pt>
                <c:pt idx="70">
                  <c:v>177.8</c:v>
                </c:pt>
                <c:pt idx="71">
                  <c:v>177.8</c:v>
                </c:pt>
                <c:pt idx="72">
                  <c:v>177.8</c:v>
                </c:pt>
                <c:pt idx="73">
                  <c:v>177.8</c:v>
                </c:pt>
                <c:pt idx="74">
                  <c:v>177.8</c:v>
                </c:pt>
                <c:pt idx="75">
                  <c:v>177.8</c:v>
                </c:pt>
                <c:pt idx="76">
                  <c:v>177.8</c:v>
                </c:pt>
                <c:pt idx="77">
                  <c:v>177.8</c:v>
                </c:pt>
                <c:pt idx="78">
                  <c:v>177.8</c:v>
                </c:pt>
                <c:pt idx="79">
                  <c:v>177.8</c:v>
                </c:pt>
                <c:pt idx="80">
                  <c:v>177.8</c:v>
                </c:pt>
                <c:pt idx="81">
                  <c:v>177.8</c:v>
                </c:pt>
                <c:pt idx="82">
                  <c:v>177.8</c:v>
                </c:pt>
                <c:pt idx="83">
                  <c:v>177.8</c:v>
                </c:pt>
                <c:pt idx="84">
                  <c:v>177.8</c:v>
                </c:pt>
                <c:pt idx="85">
                  <c:v>177.8</c:v>
                </c:pt>
                <c:pt idx="86">
                  <c:v>180.2</c:v>
                </c:pt>
                <c:pt idx="87">
                  <c:v>180.2</c:v>
                </c:pt>
                <c:pt idx="88">
                  <c:v>180.2</c:v>
                </c:pt>
                <c:pt idx="89">
                  <c:v>180.2</c:v>
                </c:pt>
                <c:pt idx="90">
                  <c:v>180.2</c:v>
                </c:pt>
                <c:pt idx="91">
                  <c:v>180.2</c:v>
                </c:pt>
                <c:pt idx="92">
                  <c:v>180.2</c:v>
                </c:pt>
                <c:pt idx="93">
                  <c:v>180.2</c:v>
                </c:pt>
                <c:pt idx="94">
                  <c:v>180.2</c:v>
                </c:pt>
                <c:pt idx="95">
                  <c:v>180.2</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180.2</c:v>
                </c:pt>
                <c:pt idx="109">
                  <c:v>182.2</c:v>
                </c:pt>
                <c:pt idx="110">
                  <c:v>182.2</c:v>
                </c:pt>
                <c:pt idx="111">
                  <c:v>182.2</c:v>
                </c:pt>
                <c:pt idx="112">
                  <c:v>182.2</c:v>
                </c:pt>
                <c:pt idx="113">
                  <c:v>182.2</c:v>
                </c:pt>
                <c:pt idx="114">
                  <c:v>182.2</c:v>
                </c:pt>
                <c:pt idx="115">
                  <c:v>182.2</c:v>
                </c:pt>
                <c:pt idx="116">
                  <c:v>182.2</c:v>
                </c:pt>
                <c:pt idx="117">
                  <c:v>182.2</c:v>
                </c:pt>
                <c:pt idx="118">
                  <c:v>182.2</c:v>
                </c:pt>
                <c:pt idx="119">
                  <c:v>182.2</c:v>
                </c:pt>
                <c:pt idx="120">
                  <c:v>182.2</c:v>
                </c:pt>
                <c:pt idx="121">
                  <c:v>182.2</c:v>
                </c:pt>
                <c:pt idx="122">
                  <c:v>182.2</c:v>
                </c:pt>
                <c:pt idx="123">
                  <c:v>182.2</c:v>
                </c:pt>
                <c:pt idx="124">
                  <c:v>182.2</c:v>
                </c:pt>
                <c:pt idx="125">
                  <c:v>182.2</c:v>
                </c:pt>
                <c:pt idx="126">
                  <c:v>182.2</c:v>
                </c:pt>
                <c:pt idx="127">
                  <c:v>182.2</c:v>
                </c:pt>
                <c:pt idx="128">
                  <c:v>182.2</c:v>
                </c:pt>
                <c:pt idx="129">
                  <c:v>182.2</c:v>
                </c:pt>
                <c:pt idx="130">
                  <c:v>191.8</c:v>
                </c:pt>
                <c:pt idx="131">
                  <c:v>191.8</c:v>
                </c:pt>
                <c:pt idx="132">
                  <c:v>191.8</c:v>
                </c:pt>
                <c:pt idx="133">
                  <c:v>191.8</c:v>
                </c:pt>
                <c:pt idx="134">
                  <c:v>191.8</c:v>
                </c:pt>
                <c:pt idx="135">
                  <c:v>191.8</c:v>
                </c:pt>
                <c:pt idx="136">
                  <c:v>191.8</c:v>
                </c:pt>
                <c:pt idx="137">
                  <c:v>191.8</c:v>
                </c:pt>
                <c:pt idx="138">
                  <c:v>191.8</c:v>
                </c:pt>
                <c:pt idx="139">
                  <c:v>191.8</c:v>
                </c:pt>
                <c:pt idx="140">
                  <c:v>191.8</c:v>
                </c:pt>
                <c:pt idx="141">
                  <c:v>191.8</c:v>
                </c:pt>
                <c:pt idx="142">
                  <c:v>191.8</c:v>
                </c:pt>
                <c:pt idx="143">
                  <c:v>191.8</c:v>
                </c:pt>
                <c:pt idx="144">
                  <c:v>191.8</c:v>
                </c:pt>
                <c:pt idx="145">
                  <c:v>191.8</c:v>
                </c:pt>
                <c:pt idx="146">
                  <c:v>191.8</c:v>
                </c:pt>
                <c:pt idx="147">
                  <c:v>191.8</c:v>
                </c:pt>
                <c:pt idx="148">
                  <c:v>191.8</c:v>
                </c:pt>
                <c:pt idx="149">
                  <c:v>191.8</c:v>
                </c:pt>
                <c:pt idx="150">
                  <c:v>191.8</c:v>
                </c:pt>
                <c:pt idx="151">
                  <c:v>191.8</c:v>
                </c:pt>
                <c:pt idx="152">
                  <c:v>191.8</c:v>
                </c:pt>
                <c:pt idx="153">
                  <c:v>191.8</c:v>
                </c:pt>
                <c:pt idx="154">
                  <c:v>191.8</c:v>
                </c:pt>
                <c:pt idx="155">
                  <c:v>191.8</c:v>
                </c:pt>
                <c:pt idx="156">
                  <c:v>191.8</c:v>
                </c:pt>
                <c:pt idx="157">
                  <c:v>191.8</c:v>
                </c:pt>
                <c:pt idx="158">
                  <c:v>191.8</c:v>
                </c:pt>
                <c:pt idx="159">
                  <c:v>191.8</c:v>
                </c:pt>
                <c:pt idx="160">
                  <c:v>191.8</c:v>
                </c:pt>
                <c:pt idx="161">
                  <c:v>191.8</c:v>
                </c:pt>
                <c:pt idx="162">
                  <c:v>191.8</c:v>
                </c:pt>
                <c:pt idx="163">
                  <c:v>191.8</c:v>
                </c:pt>
                <c:pt idx="164">
                  <c:v>191.8</c:v>
                </c:pt>
                <c:pt idx="165">
                  <c:v>191.8</c:v>
                </c:pt>
                <c:pt idx="166">
                  <c:v>191.8</c:v>
                </c:pt>
                <c:pt idx="167">
                  <c:v>191.8</c:v>
                </c:pt>
                <c:pt idx="168">
                  <c:v>191.8</c:v>
                </c:pt>
                <c:pt idx="169">
                  <c:v>191.8</c:v>
                </c:pt>
                <c:pt idx="170">
                  <c:v>191.8</c:v>
                </c:pt>
                <c:pt idx="171">
                  <c:v>191.8</c:v>
                </c:pt>
                <c:pt idx="172">
                  <c:v>191.8</c:v>
                </c:pt>
                <c:pt idx="173">
                  <c:v>191.8</c:v>
                </c:pt>
                <c:pt idx="174">
                  <c:v>191.8</c:v>
                </c:pt>
                <c:pt idx="175">
                  <c:v>191.8</c:v>
                </c:pt>
                <c:pt idx="176">
                  <c:v>191.8</c:v>
                </c:pt>
                <c:pt idx="177">
                  <c:v>191.8</c:v>
                </c:pt>
                <c:pt idx="178">
                  <c:v>191.8</c:v>
                </c:pt>
                <c:pt idx="179">
                  <c:v>191.8</c:v>
                </c:pt>
                <c:pt idx="180">
                  <c:v>191.8</c:v>
                </c:pt>
                <c:pt idx="181">
                  <c:v>191.8</c:v>
                </c:pt>
                <c:pt idx="182">
                  <c:v>191.8</c:v>
                </c:pt>
                <c:pt idx="183">
                  <c:v>191.8</c:v>
                </c:pt>
                <c:pt idx="184">
                  <c:v>191.8</c:v>
                </c:pt>
                <c:pt idx="185">
                  <c:v>191.8</c:v>
                </c:pt>
                <c:pt idx="186">
                  <c:v>191.8</c:v>
                </c:pt>
                <c:pt idx="187">
                  <c:v>191.8</c:v>
                </c:pt>
                <c:pt idx="188">
                  <c:v>191.8</c:v>
                </c:pt>
                <c:pt idx="189">
                  <c:v>191.8</c:v>
                </c:pt>
                <c:pt idx="190">
                  <c:v>191.8</c:v>
                </c:pt>
                <c:pt idx="191">
                  <c:v>191.8</c:v>
                </c:pt>
                <c:pt idx="192">
                  <c:v>191.8</c:v>
                </c:pt>
                <c:pt idx="193">
                  <c:v>191.8</c:v>
                </c:pt>
                <c:pt idx="194">
                  <c:v>191.8</c:v>
                </c:pt>
                <c:pt idx="195">
                  <c:v>191.8</c:v>
                </c:pt>
                <c:pt idx="196">
                  <c:v>191.8</c:v>
                </c:pt>
                <c:pt idx="197">
                  <c:v>191.8</c:v>
                </c:pt>
                <c:pt idx="198">
                  <c:v>191.8</c:v>
                </c:pt>
                <c:pt idx="199">
                  <c:v>191.8</c:v>
                </c:pt>
                <c:pt idx="200">
                  <c:v>191.8</c:v>
                </c:pt>
                <c:pt idx="201">
                  <c:v>191.8</c:v>
                </c:pt>
                <c:pt idx="202">
                  <c:v>191.8</c:v>
                </c:pt>
                <c:pt idx="203">
                  <c:v>191.8</c:v>
                </c:pt>
                <c:pt idx="204">
                  <c:v>191.8</c:v>
                </c:pt>
                <c:pt idx="205">
                  <c:v>191.8</c:v>
                </c:pt>
                <c:pt idx="206">
                  <c:v>191.8</c:v>
                </c:pt>
                <c:pt idx="207">
                  <c:v>191.8</c:v>
                </c:pt>
                <c:pt idx="208">
                  <c:v>191.8</c:v>
                </c:pt>
                <c:pt idx="209">
                  <c:v>191.8</c:v>
                </c:pt>
                <c:pt idx="210">
                  <c:v>191.8</c:v>
                </c:pt>
                <c:pt idx="211">
                  <c:v>191.8</c:v>
                </c:pt>
                <c:pt idx="212">
                  <c:v>191.8</c:v>
                </c:pt>
                <c:pt idx="213">
                  <c:v>191.8</c:v>
                </c:pt>
                <c:pt idx="214">
                  <c:v>191.8</c:v>
                </c:pt>
                <c:pt idx="215">
                  <c:v>191.8</c:v>
                </c:pt>
                <c:pt idx="216">
                  <c:v>191.8</c:v>
                </c:pt>
                <c:pt idx="217">
                  <c:v>191.8</c:v>
                </c:pt>
                <c:pt idx="218">
                  <c:v>191.8</c:v>
                </c:pt>
                <c:pt idx="219">
                  <c:v>191.8</c:v>
                </c:pt>
                <c:pt idx="220">
                  <c:v>191.8</c:v>
                </c:pt>
                <c:pt idx="221">
                  <c:v>191.8</c:v>
                </c:pt>
                <c:pt idx="222">
                  <c:v>191.8</c:v>
                </c:pt>
                <c:pt idx="223">
                  <c:v>191.8</c:v>
                </c:pt>
                <c:pt idx="224">
                  <c:v>191.8</c:v>
                </c:pt>
                <c:pt idx="225">
                  <c:v>191.8</c:v>
                </c:pt>
                <c:pt idx="226">
                  <c:v>191.8</c:v>
                </c:pt>
                <c:pt idx="227">
                  <c:v>191.8</c:v>
                </c:pt>
                <c:pt idx="228">
                  <c:v>191.8</c:v>
                </c:pt>
                <c:pt idx="229">
                  <c:v>191.8</c:v>
                </c:pt>
                <c:pt idx="230">
                  <c:v>191.8</c:v>
                </c:pt>
                <c:pt idx="231">
                  <c:v>191.8</c:v>
                </c:pt>
                <c:pt idx="232">
                  <c:v>191.8</c:v>
                </c:pt>
                <c:pt idx="233">
                  <c:v>191.8</c:v>
                </c:pt>
                <c:pt idx="234">
                  <c:v>191.8</c:v>
                </c:pt>
                <c:pt idx="235">
                  <c:v>191.8</c:v>
                </c:pt>
                <c:pt idx="236">
                  <c:v>191.8</c:v>
                </c:pt>
                <c:pt idx="237">
                  <c:v>191.8</c:v>
                </c:pt>
                <c:pt idx="238">
                  <c:v>191.8</c:v>
                </c:pt>
                <c:pt idx="239">
                  <c:v>191.8</c:v>
                </c:pt>
                <c:pt idx="240">
                  <c:v>192.7</c:v>
                </c:pt>
                <c:pt idx="241">
                  <c:v>192.7</c:v>
                </c:pt>
                <c:pt idx="242">
                  <c:v>192.7</c:v>
                </c:pt>
                <c:pt idx="243">
                  <c:v>192.7</c:v>
                </c:pt>
                <c:pt idx="244">
                  <c:v>192.7</c:v>
                </c:pt>
                <c:pt idx="245">
                  <c:v>192.7</c:v>
                </c:pt>
                <c:pt idx="246">
                  <c:v>192.7</c:v>
                </c:pt>
                <c:pt idx="247">
                  <c:v>192.7</c:v>
                </c:pt>
                <c:pt idx="248">
                  <c:v>192.7</c:v>
                </c:pt>
                <c:pt idx="249">
                  <c:v>192.7</c:v>
                </c:pt>
                <c:pt idx="250">
                  <c:v>192.7</c:v>
                </c:pt>
                <c:pt idx="251">
                  <c:v>192.7</c:v>
                </c:pt>
                <c:pt idx="252">
                  <c:v>192.7</c:v>
                </c:pt>
                <c:pt idx="253">
                  <c:v>192.7</c:v>
                </c:pt>
                <c:pt idx="254">
                  <c:v>192.7</c:v>
                </c:pt>
                <c:pt idx="255">
                  <c:v>192.7</c:v>
                </c:pt>
                <c:pt idx="256">
                  <c:v>192.7</c:v>
                </c:pt>
                <c:pt idx="257">
                  <c:v>192.7</c:v>
                </c:pt>
                <c:pt idx="258">
                  <c:v>192.7</c:v>
                </c:pt>
                <c:pt idx="259">
                  <c:v>192.7</c:v>
                </c:pt>
                <c:pt idx="260">
                  <c:v>192.7</c:v>
                </c:pt>
                <c:pt idx="261">
                  <c:v>192.6</c:v>
                </c:pt>
                <c:pt idx="262">
                  <c:v>192.6</c:v>
                </c:pt>
                <c:pt idx="263">
                  <c:v>192.6</c:v>
                </c:pt>
                <c:pt idx="264">
                  <c:v>192.6</c:v>
                </c:pt>
                <c:pt idx="265">
                  <c:v>192.6</c:v>
                </c:pt>
                <c:pt idx="266">
                  <c:v>192.6</c:v>
                </c:pt>
                <c:pt idx="267">
                  <c:v>192.6</c:v>
                </c:pt>
                <c:pt idx="268">
                  <c:v>192.6</c:v>
                </c:pt>
                <c:pt idx="269">
                  <c:v>192.6</c:v>
                </c:pt>
                <c:pt idx="270">
                  <c:v>192.6</c:v>
                </c:pt>
                <c:pt idx="271">
                  <c:v>192.6</c:v>
                </c:pt>
                <c:pt idx="272">
                  <c:v>192.6</c:v>
                </c:pt>
                <c:pt idx="273">
                  <c:v>192.6</c:v>
                </c:pt>
                <c:pt idx="274">
                  <c:v>192.6</c:v>
                </c:pt>
                <c:pt idx="275">
                  <c:v>192.6</c:v>
                </c:pt>
                <c:pt idx="276">
                  <c:v>192.6</c:v>
                </c:pt>
                <c:pt idx="277">
                  <c:v>192.6</c:v>
                </c:pt>
                <c:pt idx="278">
                  <c:v>192.6</c:v>
                </c:pt>
                <c:pt idx="279">
                  <c:v>192.6</c:v>
                </c:pt>
                <c:pt idx="280">
                  <c:v>192.6</c:v>
                </c:pt>
                <c:pt idx="281">
                  <c:v>192.6</c:v>
                </c:pt>
                <c:pt idx="282">
                  <c:v>192.6</c:v>
                </c:pt>
                <c:pt idx="283">
                  <c:v>192.6</c:v>
                </c:pt>
              </c:numCache>
            </c:numRef>
          </c:val>
          <c:smooth val="0"/>
          <c:extLst>
            <c:ext xmlns:c16="http://schemas.microsoft.com/office/drawing/2014/chart" uri="{C3380CC4-5D6E-409C-BE32-E72D297353CC}">
              <c16:uniqueId val="{00000000-1195-4A6F-BD6B-07DD5AD8EF8B}"/>
            </c:ext>
          </c:extLst>
        </c:ser>
        <c:dLbls>
          <c:showLegendKey val="0"/>
          <c:showVal val="0"/>
          <c:showCatName val="0"/>
          <c:showSerName val="0"/>
          <c:showPercent val="0"/>
          <c:showBubbleSize val="0"/>
        </c:dLbls>
        <c:marker val="1"/>
        <c:smooth val="0"/>
        <c:axId val="90224896"/>
        <c:axId val="89465216"/>
      </c:lineChart>
      <c:dateAx>
        <c:axId val="87013248"/>
        <c:scaling>
          <c:orientation val="minMax"/>
        </c:scaling>
        <c:delete val="0"/>
        <c:axPos val="b"/>
        <c:numFmt formatCode="General" sourceLinked="0"/>
        <c:majorTickMark val="out"/>
        <c:minorTickMark val="none"/>
        <c:tickLblPos val="nextTo"/>
        <c:txPr>
          <a:bodyPr rot="-2520000"/>
          <a:lstStyle/>
          <a:p>
            <a:pPr>
              <a:defRPr sz="1200"/>
            </a:pPr>
            <a:endParaRPr lang="en-US"/>
          </a:p>
        </c:txPr>
        <c:crossAx val="87014784"/>
        <c:crosses val="autoZero"/>
        <c:auto val="0"/>
        <c:lblOffset val="100"/>
        <c:baseTimeUnit val="days"/>
      </c:dateAx>
      <c:valAx>
        <c:axId val="87014784"/>
        <c:scaling>
          <c:orientation val="minMax"/>
          <c:max val="145"/>
          <c:min val="8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tx1"/>
                    </a:solidFill>
                    <a:latin typeface="+mn-lt"/>
                    <a:ea typeface="+mn-ea"/>
                    <a:cs typeface="+mn-cs"/>
                  </a:defRPr>
                </a:pPr>
                <a:r>
                  <a:rPr lang="en-US" sz="1800" b="1" i="0" baseline="0" dirty="0">
                    <a:solidFill>
                      <a:schemeClr val="tx1"/>
                    </a:solidFill>
                    <a:effectLst/>
                  </a:rPr>
                  <a:t>U.S. Steel &amp; Soybean Price Index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tx1"/>
                    </a:solidFill>
                    <a:latin typeface="+mn-lt"/>
                    <a:ea typeface="+mn-ea"/>
                    <a:cs typeface="+mn-cs"/>
                  </a:defRPr>
                </a:pPr>
                <a:r>
                  <a:rPr lang="en-US" sz="1800" b="1" i="0" baseline="0" dirty="0">
                    <a:solidFill>
                      <a:schemeClr val="tx1"/>
                    </a:solidFill>
                    <a:effectLst/>
                  </a:rPr>
                  <a:t>Jan. 1. 2018 =100</a:t>
                </a:r>
                <a:endParaRPr lang="en-US" dirty="0">
                  <a:solidFill>
                    <a:schemeClr val="tx1"/>
                  </a:solidFill>
                  <a:effectLst/>
                </a:endParaRPr>
              </a:p>
            </c:rich>
          </c:tx>
          <c:layout>
            <c:manualLayout>
              <c:xMode val="edge"/>
              <c:yMode val="edge"/>
              <c:x val="0"/>
              <c:y val="0.15383974062065772"/>
            </c:manualLayout>
          </c:layout>
          <c:overlay val="0"/>
        </c:title>
        <c:numFmt formatCode="#,##0" sourceLinked="0"/>
        <c:majorTickMark val="out"/>
        <c:minorTickMark val="none"/>
        <c:tickLblPos val="nextTo"/>
        <c:txPr>
          <a:bodyPr/>
          <a:lstStyle/>
          <a:p>
            <a:pPr>
              <a:defRPr b="1">
                <a:solidFill>
                  <a:schemeClr val="tx1"/>
                </a:solidFill>
              </a:defRPr>
            </a:pPr>
            <a:endParaRPr lang="en-US"/>
          </a:p>
        </c:txPr>
        <c:crossAx val="87013248"/>
        <c:crosses val="autoZero"/>
        <c:crossBetween val="between"/>
        <c:majorUnit val="10"/>
      </c:valAx>
      <c:valAx>
        <c:axId val="89465216"/>
        <c:scaling>
          <c:orientation val="minMax"/>
          <c:min val="175"/>
        </c:scaling>
        <c:delete val="0"/>
        <c:axPos val="r"/>
        <c:title>
          <c:tx>
            <c:rich>
              <a:bodyPr rot="-5400000" vert="horz"/>
              <a:lstStyle/>
              <a:p>
                <a:pPr>
                  <a:defRPr>
                    <a:solidFill>
                      <a:srgbClr val="007434"/>
                    </a:solidFill>
                  </a:defRPr>
                </a:pPr>
                <a:r>
                  <a:rPr lang="en-US" dirty="0">
                    <a:solidFill>
                      <a:srgbClr val="007434"/>
                    </a:solidFill>
                  </a:rPr>
                  <a:t>Price</a:t>
                </a:r>
                <a:r>
                  <a:rPr lang="en-US" baseline="0" dirty="0">
                    <a:solidFill>
                      <a:srgbClr val="007434"/>
                    </a:solidFill>
                  </a:rPr>
                  <a:t> </a:t>
                </a:r>
                <a:r>
                  <a:rPr lang="en-US" dirty="0">
                    <a:solidFill>
                      <a:srgbClr val="007434"/>
                    </a:solidFill>
                  </a:rPr>
                  <a:t>Index</a:t>
                </a:r>
                <a:r>
                  <a:rPr lang="en-US" baseline="0" dirty="0">
                    <a:solidFill>
                      <a:srgbClr val="007434"/>
                    </a:solidFill>
                  </a:rPr>
                  <a:t> Ag Machinery &amp; Equipment 1982=100</a:t>
                </a:r>
                <a:endParaRPr lang="en-US" dirty="0">
                  <a:solidFill>
                    <a:srgbClr val="007434"/>
                  </a:solidFill>
                </a:endParaRPr>
              </a:p>
            </c:rich>
          </c:tx>
          <c:layout>
            <c:manualLayout>
              <c:xMode val="edge"/>
              <c:yMode val="edge"/>
              <c:x val="0.93270699120817924"/>
              <c:y val="9.1052377643970964E-2"/>
            </c:manualLayout>
          </c:layout>
          <c:overlay val="0"/>
        </c:title>
        <c:numFmt formatCode="#,##0" sourceLinked="0"/>
        <c:majorTickMark val="out"/>
        <c:minorTickMark val="none"/>
        <c:tickLblPos val="nextTo"/>
        <c:txPr>
          <a:bodyPr/>
          <a:lstStyle/>
          <a:p>
            <a:pPr>
              <a:defRPr sz="1600" b="1">
                <a:solidFill>
                  <a:srgbClr val="007434"/>
                </a:solidFill>
              </a:defRPr>
            </a:pPr>
            <a:endParaRPr lang="en-US"/>
          </a:p>
        </c:txPr>
        <c:crossAx val="90224896"/>
        <c:crosses val="max"/>
        <c:crossBetween val="between"/>
        <c:majorUnit val="5"/>
      </c:valAx>
      <c:catAx>
        <c:axId val="90224896"/>
        <c:scaling>
          <c:orientation val="minMax"/>
        </c:scaling>
        <c:delete val="1"/>
        <c:axPos val="b"/>
        <c:numFmt formatCode="General" sourceLinked="1"/>
        <c:majorTickMark val="out"/>
        <c:minorTickMark val="none"/>
        <c:tickLblPos val="nextTo"/>
        <c:crossAx val="89465216"/>
        <c:crosses val="autoZero"/>
        <c:auto val="1"/>
        <c:lblAlgn val="ctr"/>
        <c:lblOffset val="100"/>
        <c:tickLblSkip val="1"/>
        <c:tickMarkSkip val="1"/>
        <c:noMultiLvlLbl val="0"/>
      </c:catAx>
      <c:spPr>
        <a:noFill/>
        <a:ln w="25400">
          <a:noFill/>
        </a:ln>
      </c:spPr>
    </c:plotArea>
    <c:legend>
      <c:legendPos val="r"/>
      <c:layout>
        <c:manualLayout>
          <c:xMode val="edge"/>
          <c:yMode val="edge"/>
          <c:x val="7.4147648789275905E-2"/>
          <c:y val="0"/>
          <c:w val="0.55221352633332565"/>
          <c:h val="7.4180368997992907E-2"/>
        </c:manualLayout>
      </c:layout>
      <c:overlay val="0"/>
      <c:spPr>
        <a:solidFill>
          <a:schemeClr val="bg1">
            <a:lumMod val="95000"/>
          </a:schemeClr>
        </a:solidFill>
        <a:ln>
          <a:solidFill>
            <a:schemeClr val="accent1">
              <a:shade val="50000"/>
            </a:schemeClr>
          </a:solidFill>
        </a:ln>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28980752405947"/>
          <c:y val="7.0248417477227112E-2"/>
          <c:w val="0.71169499125109359"/>
          <c:h val="0.91119546086150993"/>
        </c:manualLayout>
      </c:layout>
      <c:barChart>
        <c:barDir val="bar"/>
        <c:grouping val="stacked"/>
        <c:varyColors val="0"/>
        <c:ser>
          <c:idx val="1"/>
          <c:order val="0"/>
          <c:tx>
            <c:strRef>
              <c:f>'Ag Detailed Summary 8-15'!$D$7</c:f>
              <c:strCache>
                <c:ptCount val="1"/>
                <c:pt idx="0">
                  <c:v>China 232 &amp; 301 *</c:v>
                </c:pt>
              </c:strCache>
            </c:strRef>
          </c:tx>
          <c:spPr>
            <a:solidFill>
              <a:schemeClr val="accent1"/>
            </a:solidFill>
          </c:spPr>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8-15'!$D$100:$D$132</c:f>
              <c:numCache>
                <c:formatCode>_(* #,##0_);_(* \(#,##0\);_(* "-"??_);_(@_)</c:formatCode>
                <c:ptCount val="21"/>
                <c:pt idx="0">
                  <c:v>25046346</c:v>
                </c:pt>
                <c:pt idx="1">
                  <c:v>195886288</c:v>
                </c:pt>
                <c:pt idx="2">
                  <c:v>167584039</c:v>
                </c:pt>
                <c:pt idx="3">
                  <c:v>27978292</c:v>
                </c:pt>
                <c:pt idx="4">
                  <c:v>107722603</c:v>
                </c:pt>
                <c:pt idx="5">
                  <c:v>104539173</c:v>
                </c:pt>
                <c:pt idx="6">
                  <c:v>280824587</c:v>
                </c:pt>
                <c:pt idx="7">
                  <c:v>12439775</c:v>
                </c:pt>
                <c:pt idx="8">
                  <c:v>159882321</c:v>
                </c:pt>
                <c:pt idx="9">
                  <c:v>390934819</c:v>
                </c:pt>
                <c:pt idx="10">
                  <c:v>399040921</c:v>
                </c:pt>
                <c:pt idx="11">
                  <c:v>22359815</c:v>
                </c:pt>
                <c:pt idx="12">
                  <c:v>60234683</c:v>
                </c:pt>
                <c:pt idx="13">
                  <c:v>18439468</c:v>
                </c:pt>
                <c:pt idx="14">
                  <c:v>12841209</c:v>
                </c:pt>
                <c:pt idx="15">
                  <c:v>390820277</c:v>
                </c:pt>
                <c:pt idx="16">
                  <c:v>92893146</c:v>
                </c:pt>
                <c:pt idx="17">
                  <c:v>897839344</c:v>
                </c:pt>
                <c:pt idx="18">
                  <c:v>956255250</c:v>
                </c:pt>
                <c:pt idx="19">
                  <c:v>980245282</c:v>
                </c:pt>
                <c:pt idx="20">
                  <c:v>380606042</c:v>
                </c:pt>
              </c:numCache>
            </c:numRef>
          </c:val>
          <c:extLst>
            <c:ext xmlns:c16="http://schemas.microsoft.com/office/drawing/2014/chart" uri="{C3380CC4-5D6E-409C-BE32-E72D297353CC}">
              <c16:uniqueId val="{00000000-0306-4609-88E0-3F1396E8AAC8}"/>
            </c:ext>
          </c:extLst>
        </c:ser>
        <c:ser>
          <c:idx val="2"/>
          <c:order val="1"/>
          <c:tx>
            <c:strRef>
              <c:f>'Ag Detailed Summary 8-15'!$E$7</c:f>
              <c:strCache>
                <c:ptCount val="1"/>
                <c:pt idx="0">
                  <c:v>Canada 232</c:v>
                </c:pt>
              </c:strCache>
            </c:strRef>
          </c:tx>
          <c:spPr>
            <a:solidFill>
              <a:schemeClr val="bg1">
                <a:lumMod val="75000"/>
              </a:schemeClr>
            </a:solidFill>
            <a:ln>
              <a:noFill/>
            </a:ln>
          </c:spPr>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8-15'!$E$100:$E$132</c:f>
              <c:numCache>
                <c:formatCode>_(* #,##0_);_(* \(#,##0\);_(* "-"??_);_(@_)</c:formatCode>
                <c:ptCount val="21"/>
                <c:pt idx="0">
                  <c:v>163825486</c:v>
                </c:pt>
                <c:pt idx="1">
                  <c:v>0</c:v>
                </c:pt>
                <c:pt idx="2">
                  <c:v>0</c:v>
                </c:pt>
                <c:pt idx="3">
                  <c:v>194406851</c:v>
                </c:pt>
                <c:pt idx="4">
                  <c:v>15202942</c:v>
                </c:pt>
                <c:pt idx="5">
                  <c:v>0</c:v>
                </c:pt>
                <c:pt idx="6">
                  <c:v>0</c:v>
                </c:pt>
                <c:pt idx="7">
                  <c:v>277727671</c:v>
                </c:pt>
                <c:pt idx="8">
                  <c:v>0</c:v>
                </c:pt>
                <c:pt idx="9">
                  <c:v>0</c:v>
                </c:pt>
                <c:pt idx="10">
                  <c:v>0</c:v>
                </c:pt>
                <c:pt idx="11">
                  <c:v>405257066</c:v>
                </c:pt>
                <c:pt idx="12">
                  <c:v>0</c:v>
                </c:pt>
                <c:pt idx="13">
                  <c:v>629437741</c:v>
                </c:pt>
                <c:pt idx="14">
                  <c:v>47804342</c:v>
                </c:pt>
                <c:pt idx="15">
                  <c:v>0</c:v>
                </c:pt>
                <c:pt idx="16">
                  <c:v>0</c:v>
                </c:pt>
                <c:pt idx="17">
                  <c:v>0</c:v>
                </c:pt>
                <c:pt idx="18">
                  <c:v>0</c:v>
                </c:pt>
                <c:pt idx="19">
                  <c:v>0</c:v>
                </c:pt>
                <c:pt idx="20">
                  <c:v>157691409</c:v>
                </c:pt>
              </c:numCache>
            </c:numRef>
          </c:val>
          <c:extLst>
            <c:ext xmlns:c16="http://schemas.microsoft.com/office/drawing/2014/chart" uri="{C3380CC4-5D6E-409C-BE32-E72D297353CC}">
              <c16:uniqueId val="{00000001-0306-4609-88E0-3F1396E8AAC8}"/>
            </c:ext>
          </c:extLst>
        </c:ser>
        <c:ser>
          <c:idx val="3"/>
          <c:order val="2"/>
          <c:tx>
            <c:strRef>
              <c:f>'Ag Detailed Summary 8-15'!$F$7</c:f>
              <c:strCache>
                <c:ptCount val="1"/>
                <c:pt idx="0">
                  <c:v>Mexico 232</c:v>
                </c:pt>
              </c:strCache>
            </c:strRef>
          </c:tx>
          <c:spPr>
            <a:solidFill>
              <a:schemeClr val="accent3"/>
            </a:solidFill>
          </c:spPr>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8-15'!$F$100:$F$132</c:f>
              <c:numCache>
                <c:formatCode>_(* #,##0_);_(* \(#,##0\);_(* "-"??_);_(@_)</c:formatCode>
                <c:ptCount val="21"/>
                <c:pt idx="0">
                  <c:v>0</c:v>
                </c:pt>
                <c:pt idx="1">
                  <c:v>0</c:v>
                </c:pt>
                <c:pt idx="2">
                  <c:v>0</c:v>
                </c:pt>
                <c:pt idx="3">
                  <c:v>0</c:v>
                </c:pt>
                <c:pt idx="4">
                  <c:v>33605417</c:v>
                </c:pt>
                <c:pt idx="5">
                  <c:v>131867583</c:v>
                </c:pt>
                <c:pt idx="6">
                  <c:v>0</c:v>
                </c:pt>
                <c:pt idx="7">
                  <c:v>0</c:v>
                </c:pt>
                <c:pt idx="8">
                  <c:v>0</c:v>
                </c:pt>
                <c:pt idx="9">
                  <c:v>0</c:v>
                </c:pt>
                <c:pt idx="10">
                  <c:v>0</c:v>
                </c:pt>
                <c:pt idx="11">
                  <c:v>0</c:v>
                </c:pt>
                <c:pt idx="12">
                  <c:v>383240139</c:v>
                </c:pt>
                <c:pt idx="13">
                  <c:v>0</c:v>
                </c:pt>
                <c:pt idx="14">
                  <c:v>10719565</c:v>
                </c:pt>
                <c:pt idx="15">
                  <c:v>276497072</c:v>
                </c:pt>
                <c:pt idx="16">
                  <c:v>0</c:v>
                </c:pt>
                <c:pt idx="17">
                  <c:v>0</c:v>
                </c:pt>
                <c:pt idx="18">
                  <c:v>0</c:v>
                </c:pt>
                <c:pt idx="19">
                  <c:v>0</c:v>
                </c:pt>
                <c:pt idx="20">
                  <c:v>434359920</c:v>
                </c:pt>
              </c:numCache>
            </c:numRef>
          </c:val>
          <c:extLst>
            <c:ext xmlns:c16="http://schemas.microsoft.com/office/drawing/2014/chart" uri="{C3380CC4-5D6E-409C-BE32-E72D297353CC}">
              <c16:uniqueId val="{00000002-0306-4609-88E0-3F1396E8AAC8}"/>
            </c:ext>
          </c:extLst>
        </c:ser>
        <c:ser>
          <c:idx val="4"/>
          <c:order val="3"/>
          <c:tx>
            <c:strRef>
              <c:f>'Ag Detailed Summary 8-15'!$G$7</c:f>
              <c:strCache>
                <c:ptCount val="1"/>
                <c:pt idx="0">
                  <c:v>EU 232</c:v>
                </c:pt>
              </c:strCache>
            </c:strRef>
          </c:tx>
          <c:spPr>
            <a:solidFill>
              <a:schemeClr val="accent6"/>
            </a:solidFill>
          </c:spPr>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8-15'!$G$100:$G$132</c:f>
              <c:numCache>
                <c:formatCode>_(* #,##0_);_(* \(#,##0\);_(* "-"??_);_(@_)</c:formatCode>
                <c:ptCount val="21"/>
                <c:pt idx="0">
                  <c:v>0</c:v>
                </c:pt>
                <c:pt idx="1">
                  <c:v>0</c:v>
                </c:pt>
                <c:pt idx="2">
                  <c:v>0</c:v>
                </c:pt>
                <c:pt idx="3">
                  <c:v>0</c:v>
                </c:pt>
                <c:pt idx="4">
                  <c:v>77176636</c:v>
                </c:pt>
                <c:pt idx="5">
                  <c:v>0</c:v>
                </c:pt>
                <c:pt idx="6">
                  <c:v>0</c:v>
                </c:pt>
                <c:pt idx="7">
                  <c:v>0</c:v>
                </c:pt>
                <c:pt idx="8">
                  <c:v>149456726</c:v>
                </c:pt>
                <c:pt idx="9">
                  <c:v>0</c:v>
                </c:pt>
                <c:pt idx="10">
                  <c:v>0</c:v>
                </c:pt>
                <c:pt idx="11">
                  <c:v>0</c:v>
                </c:pt>
                <c:pt idx="12">
                  <c:v>0</c:v>
                </c:pt>
                <c:pt idx="13">
                  <c:v>0</c:v>
                </c:pt>
                <c:pt idx="14">
                  <c:v>643384866</c:v>
                </c:pt>
                <c:pt idx="15">
                  <c:v>0</c:v>
                </c:pt>
                <c:pt idx="16">
                  <c:v>0</c:v>
                </c:pt>
                <c:pt idx="17">
                  <c:v>0</c:v>
                </c:pt>
                <c:pt idx="18">
                  <c:v>0</c:v>
                </c:pt>
                <c:pt idx="19">
                  <c:v>0</c:v>
                </c:pt>
                <c:pt idx="20">
                  <c:v>0</c:v>
                </c:pt>
              </c:numCache>
            </c:numRef>
          </c:val>
          <c:extLst>
            <c:ext xmlns:c16="http://schemas.microsoft.com/office/drawing/2014/chart" uri="{C3380CC4-5D6E-409C-BE32-E72D297353CC}">
              <c16:uniqueId val="{00000003-0306-4609-88E0-3F1396E8AAC8}"/>
            </c:ext>
          </c:extLst>
        </c:ser>
        <c:ser>
          <c:idx val="5"/>
          <c:order val="4"/>
          <c:tx>
            <c:strRef>
              <c:f>'Ag Detailed Summary 8-15'!$H$7</c:f>
              <c:strCache>
                <c:ptCount val="1"/>
                <c:pt idx="0">
                  <c:v>India 232</c:v>
                </c:pt>
              </c:strCache>
            </c:strRef>
          </c:tx>
          <c:spPr>
            <a:solidFill>
              <a:schemeClr val="accent4">
                <a:lumMod val="60000"/>
                <a:lumOff val="40000"/>
              </a:schemeClr>
            </a:solidFill>
            <a:ln>
              <a:noFill/>
            </a:ln>
          </c:spPr>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8-15'!$H$100:$H$132</c:f>
              <c:numCache>
                <c:formatCode>_(* #,##0_);_(* \(#,##0\);_(* "-"??_);_(@_)</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96598765</c:v>
                </c:pt>
                <c:pt idx="16">
                  <c:v>609311865</c:v>
                </c:pt>
                <c:pt idx="17">
                  <c:v>0</c:v>
                </c:pt>
                <c:pt idx="18">
                  <c:v>0</c:v>
                </c:pt>
                <c:pt idx="19">
                  <c:v>0</c:v>
                </c:pt>
                <c:pt idx="20">
                  <c:v>0</c:v>
                </c:pt>
              </c:numCache>
            </c:numRef>
          </c:val>
          <c:extLst>
            <c:ext xmlns:c16="http://schemas.microsoft.com/office/drawing/2014/chart" uri="{C3380CC4-5D6E-409C-BE32-E72D297353CC}">
              <c16:uniqueId val="{00000004-0306-4609-88E0-3F1396E8AAC8}"/>
            </c:ext>
          </c:extLst>
        </c:ser>
        <c:ser>
          <c:idx val="7"/>
          <c:order val="5"/>
          <c:tx>
            <c:strRef>
              <c:f>'Ag Detailed Summary 8-15'!$I$7</c:f>
              <c:strCache>
                <c:ptCount val="1"/>
                <c:pt idx="0">
                  <c:v>Turkey 232</c:v>
                </c:pt>
              </c:strCache>
            </c:strRef>
          </c:tx>
          <c:invertIfNegative val="0"/>
          <c:cat>
            <c:strRef>
              <c:f>'Ag Detailed Summary 8-15'!$B$100:$B$132</c:f>
              <c:strCache>
                <c:ptCount val="21"/>
                <c:pt idx="0">
                  <c:v>Beef &amp; Beef Products</c:v>
                </c:pt>
                <c:pt idx="1">
                  <c:v>Other Dairy Products</c:v>
                </c:pt>
                <c:pt idx="2">
                  <c:v>Tobacco, unmanufactured</c:v>
                </c:pt>
                <c:pt idx="3">
                  <c:v>Non-Alcoholic Bev.</c:v>
                </c:pt>
                <c:pt idx="4">
                  <c:v>Fruit, Prepared/Preserved</c:v>
                </c:pt>
                <c:pt idx="5">
                  <c:v>Potatoes, Fresh &amp; Prep.</c:v>
                </c:pt>
                <c:pt idx="6">
                  <c:v>Whey</c:v>
                </c:pt>
                <c:pt idx="7">
                  <c:v>Chewing Gum &amp; Candy</c:v>
                </c:pt>
                <c:pt idx="8">
                  <c:v>Corn (ex. seed)</c:v>
                </c:pt>
                <c:pt idx="9">
                  <c:v>Wheat (ex. seed)</c:v>
                </c:pt>
                <c:pt idx="10">
                  <c:v>Hay</c:v>
                </c:pt>
                <c:pt idx="11">
                  <c:v>Coffee</c:v>
                </c:pt>
                <c:pt idx="12">
                  <c:v>Cheese</c:v>
                </c:pt>
                <c:pt idx="13">
                  <c:v>Condiments &amp; Sauces</c:v>
                </c:pt>
                <c:pt idx="14">
                  <c:v>Distilled Spirits</c:v>
                </c:pt>
                <c:pt idx="15">
                  <c:v>Fruit, Fresh</c:v>
                </c:pt>
                <c:pt idx="16">
                  <c:v>Almonds</c:v>
                </c:pt>
                <c:pt idx="17">
                  <c:v>Cattle Hides &amp; Skins</c:v>
                </c:pt>
                <c:pt idx="18">
                  <c:v>Sorghum &amp; Seed</c:v>
                </c:pt>
                <c:pt idx="19">
                  <c:v>Cotton</c:v>
                </c:pt>
                <c:pt idx="20">
                  <c:v>Soup &amp; Food Preps</c:v>
                </c:pt>
              </c:strCache>
            </c:strRef>
          </c:cat>
          <c:val>
            <c:numRef>
              <c:f>'Ag Detailed Summary 8-15'!$I$100:$I$132</c:f>
              <c:numCache>
                <c:formatCode>_(* #,##0_);_(* \(#,##0\);_(* "-"??_);_(@_)</c:formatCode>
                <c:ptCount val="21"/>
                <c:pt idx="0">
                  <c:v>0</c:v>
                </c:pt>
                <c:pt idx="1">
                  <c:v>0</c:v>
                </c:pt>
                <c:pt idx="2">
                  <c:v>52304840</c:v>
                </c:pt>
                <c:pt idx="3">
                  <c:v>0</c:v>
                </c:pt>
                <c:pt idx="4">
                  <c:v>0</c:v>
                </c:pt>
                <c:pt idx="5">
                  <c:v>0</c:v>
                </c:pt>
                <c:pt idx="6">
                  <c:v>0</c:v>
                </c:pt>
                <c:pt idx="7">
                  <c:v>0</c:v>
                </c:pt>
                <c:pt idx="8">
                  <c:v>0</c:v>
                </c:pt>
                <c:pt idx="9">
                  <c:v>0</c:v>
                </c:pt>
                <c:pt idx="10">
                  <c:v>0</c:v>
                </c:pt>
                <c:pt idx="11">
                  <c:v>0</c:v>
                </c:pt>
                <c:pt idx="12">
                  <c:v>0</c:v>
                </c:pt>
                <c:pt idx="13">
                  <c:v>0</c:v>
                </c:pt>
                <c:pt idx="14">
                  <c:v>21019558</c:v>
                </c:pt>
                <c:pt idx="15">
                  <c:v>0</c:v>
                </c:pt>
                <c:pt idx="16">
                  <c:v>104398257</c:v>
                </c:pt>
                <c:pt idx="17">
                  <c:v>0</c:v>
                </c:pt>
                <c:pt idx="18">
                  <c:v>0</c:v>
                </c:pt>
                <c:pt idx="19">
                  <c:v>0</c:v>
                </c:pt>
                <c:pt idx="20">
                  <c:v>32641835</c:v>
                </c:pt>
              </c:numCache>
            </c:numRef>
          </c:val>
          <c:extLst>
            <c:ext xmlns:c16="http://schemas.microsoft.com/office/drawing/2014/chart" uri="{C3380CC4-5D6E-409C-BE32-E72D297353CC}">
              <c16:uniqueId val="{00000005-0306-4609-88E0-3F1396E8AAC8}"/>
            </c:ext>
          </c:extLst>
        </c:ser>
        <c:dLbls>
          <c:showLegendKey val="0"/>
          <c:showVal val="0"/>
          <c:showCatName val="0"/>
          <c:showSerName val="0"/>
          <c:showPercent val="0"/>
          <c:showBubbleSize val="0"/>
        </c:dLbls>
        <c:gapWidth val="150"/>
        <c:overlap val="100"/>
        <c:axId val="130893696"/>
        <c:axId val="130899968"/>
      </c:barChart>
      <c:catAx>
        <c:axId val="130893696"/>
        <c:scaling>
          <c:orientation val="minMax"/>
        </c:scaling>
        <c:delete val="0"/>
        <c:axPos val="l"/>
        <c:title>
          <c:tx>
            <c:rich>
              <a:bodyPr rot="0" vert="horz"/>
              <a:lstStyle/>
              <a:p>
                <a:pPr>
                  <a:defRPr sz="1400"/>
                </a:pPr>
                <a:r>
                  <a:rPr lang="en-US" sz="1400" dirty="0"/>
                  <a:t>Millions USD</a:t>
                </a:r>
              </a:p>
            </c:rich>
          </c:tx>
          <c:layout>
            <c:manualLayout>
              <c:xMode val="edge"/>
              <c:yMode val="edge"/>
              <c:x val="7.0815069991251089E-2"/>
              <c:y val="4.2896452459571582E-3"/>
            </c:manualLayout>
          </c:layout>
          <c:overlay val="0"/>
        </c:title>
        <c:numFmt formatCode="General" sourceLinked="1"/>
        <c:majorTickMark val="out"/>
        <c:minorTickMark val="none"/>
        <c:tickLblPos val="nextTo"/>
        <c:txPr>
          <a:bodyPr/>
          <a:lstStyle/>
          <a:p>
            <a:pPr>
              <a:defRPr sz="1100" b="1"/>
            </a:pPr>
            <a:endParaRPr lang="en-US"/>
          </a:p>
        </c:txPr>
        <c:crossAx val="130899968"/>
        <c:crosses val="autoZero"/>
        <c:auto val="1"/>
        <c:lblAlgn val="ctr"/>
        <c:lblOffset val="100"/>
        <c:noMultiLvlLbl val="0"/>
      </c:catAx>
      <c:valAx>
        <c:axId val="130899968"/>
        <c:scaling>
          <c:orientation val="minMax"/>
          <c:max val="1100000000"/>
          <c:min val="0"/>
        </c:scaling>
        <c:delete val="0"/>
        <c:axPos val="b"/>
        <c:majorGridlines/>
        <c:numFmt formatCode="&quot;$&quot;#,##0" sourceLinked="0"/>
        <c:majorTickMark val="out"/>
        <c:minorTickMark val="none"/>
        <c:tickLblPos val="high"/>
        <c:txPr>
          <a:bodyPr rot="0" vert="horz" anchor="t" anchorCtr="0"/>
          <a:lstStyle/>
          <a:p>
            <a:pPr>
              <a:defRPr sz="1400" b="1"/>
            </a:pPr>
            <a:endParaRPr lang="en-US"/>
          </a:p>
        </c:txPr>
        <c:crossAx val="130893696"/>
        <c:crosses val="autoZero"/>
        <c:crossBetween val="between"/>
        <c:majorUnit val="250000000"/>
        <c:dispUnits>
          <c:builtInUnit val="millions"/>
        </c:dispUnits>
      </c:valAx>
      <c:spPr>
        <a:noFill/>
        <a:ln w="25400">
          <a:noFill/>
        </a:ln>
      </c:spPr>
    </c:plotArea>
    <c:legend>
      <c:legendPos val="r"/>
      <c:layout>
        <c:manualLayout>
          <c:xMode val="edge"/>
          <c:yMode val="edge"/>
          <c:x val="0.76210356517935263"/>
          <c:y val="0.24006900347134033"/>
          <c:w val="0.22122976815398074"/>
          <c:h val="0.45166010498687664"/>
        </c:manualLayout>
      </c:layout>
      <c:overlay val="0"/>
      <c:spPr>
        <a:solidFill>
          <a:schemeClr val="bg1"/>
        </a:solidFill>
        <a:ln>
          <a:solidFill>
            <a:schemeClr val="accent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U.S.</a:t>
            </a:r>
            <a:r>
              <a:rPr lang="en-US" sz="1400" b="1" baseline="0" dirty="0"/>
              <a:t> Ag Exports and Imports 2018</a:t>
            </a:r>
            <a:endParaRPr lang="en-US" sz="1400" b="1" dirty="0"/>
          </a:p>
        </c:rich>
      </c:tx>
      <c:layout>
        <c:manualLayout>
          <c:xMode val="edge"/>
          <c:yMode val="edge"/>
          <c:x val="0.23342924683250815"/>
          <c:y val="2.2977123603766837E-2"/>
        </c:manualLayout>
      </c:layout>
      <c:overlay val="0"/>
      <c:spPr>
        <a:noFill/>
        <a:ln>
          <a:noFill/>
        </a:ln>
        <a:effectLst/>
      </c:spPr>
    </c:title>
    <c:autoTitleDeleted val="0"/>
    <c:plotArea>
      <c:layout>
        <c:manualLayout>
          <c:layoutTarget val="inner"/>
          <c:xMode val="edge"/>
          <c:yMode val="edge"/>
          <c:x val="0.15450122724626589"/>
          <c:y val="0.10770517491283739"/>
          <c:w val="0.82982930166003066"/>
          <c:h val="0.58478700974165931"/>
        </c:manualLayout>
      </c:layout>
      <c:barChart>
        <c:barDir val="col"/>
        <c:grouping val="clustered"/>
        <c:varyColors val="0"/>
        <c:ser>
          <c:idx val="1"/>
          <c:order val="0"/>
          <c:tx>
            <c:strRef>
              <c:f>'(1) Chart Data'!$C$1</c:f>
              <c:strCache>
                <c:ptCount val="1"/>
                <c:pt idx="0">
                  <c:v>Exports</c:v>
                </c:pt>
              </c:strCache>
            </c:strRef>
          </c:tx>
          <c:invertIfNegative val="0"/>
          <c:cat>
            <c:strRef>
              <c:f>'(1) Chart Data'!$B$2:$B$19</c:f>
              <c:strCache>
                <c:ptCount val="18"/>
                <c:pt idx="0">
                  <c:v>Corn &amp; Products</c:v>
                </c:pt>
                <c:pt idx="1">
                  <c:v>Feeds &amp; Fodders</c:v>
                </c:pt>
                <c:pt idx="2">
                  <c:v>Cattle, Beef, &amp; Products</c:v>
                </c:pt>
                <c:pt idx="3">
                  <c:v>Tree Nuts</c:v>
                </c:pt>
                <c:pt idx="4">
                  <c:v>Food Prep</c:v>
                </c:pt>
                <c:pt idx="5">
                  <c:v>Cotton &amp; Cotton Products</c:v>
                </c:pt>
                <c:pt idx="6">
                  <c:v>Swine, Pork and Products</c:v>
                </c:pt>
                <c:pt idx="7">
                  <c:v>Wheat &amp; Milled Products</c:v>
                </c:pt>
                <c:pt idx="8">
                  <c:v>Veggies, Fresh &amp; Processed</c:v>
                </c:pt>
                <c:pt idx="9">
                  <c:v>Dairy Products</c:v>
                </c:pt>
                <c:pt idx="10">
                  <c:v>Fruit, Fresh &amp;  Juice</c:v>
                </c:pt>
                <c:pt idx="11">
                  <c:v>Other Oilseeds &amp; Products*</c:v>
                </c:pt>
                <c:pt idx="12">
                  <c:v>Alcoholic Beverages</c:v>
                </c:pt>
                <c:pt idx="13">
                  <c:v>Coffee, Tea, Spices</c:v>
                </c:pt>
                <c:pt idx="14">
                  <c:v>Poultry &amp; Products</c:v>
                </c:pt>
                <c:pt idx="15">
                  <c:v>Chocolate &amp; Confectionary</c:v>
                </c:pt>
                <c:pt idx="16">
                  <c:v>Rice &amp; Rice Products</c:v>
                </c:pt>
                <c:pt idx="17">
                  <c:v>Coarse Grains &amp; Products</c:v>
                </c:pt>
              </c:strCache>
            </c:strRef>
          </c:cat>
          <c:val>
            <c:numRef>
              <c:f>'(1) Chart Data'!$C$2:$C$19</c:f>
              <c:numCache>
                <c:formatCode>#,##0</c:formatCode>
                <c:ptCount val="18"/>
                <c:pt idx="0">
                  <c:v>19906649</c:v>
                </c:pt>
                <c:pt idx="1">
                  <c:v>12215113</c:v>
                </c:pt>
                <c:pt idx="2">
                  <c:v>9709520</c:v>
                </c:pt>
                <c:pt idx="3">
                  <c:v>8589129</c:v>
                </c:pt>
                <c:pt idx="4">
                  <c:v>7054188</c:v>
                </c:pt>
                <c:pt idx="5">
                  <c:v>6837112</c:v>
                </c:pt>
                <c:pt idx="6">
                  <c:v>6214910</c:v>
                </c:pt>
                <c:pt idx="7">
                  <c:v>5706656</c:v>
                </c:pt>
                <c:pt idx="8">
                  <c:v>5408905</c:v>
                </c:pt>
                <c:pt idx="9">
                  <c:v>5172664</c:v>
                </c:pt>
                <c:pt idx="10">
                  <c:v>5000513</c:v>
                </c:pt>
                <c:pt idx="11">
                  <c:v>4576873</c:v>
                </c:pt>
                <c:pt idx="12">
                  <c:v>3913469</c:v>
                </c:pt>
                <c:pt idx="13">
                  <c:v>3401505</c:v>
                </c:pt>
                <c:pt idx="14">
                  <c:v>2397672</c:v>
                </c:pt>
                <c:pt idx="15">
                  <c:v>2292202</c:v>
                </c:pt>
                <c:pt idx="16">
                  <c:v>1708138</c:v>
                </c:pt>
                <c:pt idx="17">
                  <c:v>1646322</c:v>
                </c:pt>
              </c:numCache>
            </c:numRef>
          </c:val>
          <c:extLst>
            <c:ext xmlns:c16="http://schemas.microsoft.com/office/drawing/2014/chart" uri="{C3380CC4-5D6E-409C-BE32-E72D297353CC}">
              <c16:uniqueId val="{00000000-D50B-4C2F-B345-94316D0333DC}"/>
            </c:ext>
          </c:extLst>
        </c:ser>
        <c:ser>
          <c:idx val="2"/>
          <c:order val="1"/>
          <c:tx>
            <c:strRef>
              <c:f>'(1) Chart Data'!$D$1</c:f>
              <c:strCache>
                <c:ptCount val="1"/>
                <c:pt idx="0">
                  <c:v>Imports</c:v>
                </c:pt>
              </c:strCache>
            </c:strRef>
          </c:tx>
          <c:spPr>
            <a:solidFill>
              <a:schemeClr val="accent1"/>
            </a:solidFill>
          </c:spPr>
          <c:invertIfNegative val="0"/>
          <c:cat>
            <c:strRef>
              <c:f>'(1) Chart Data'!$B$2:$B$19</c:f>
              <c:strCache>
                <c:ptCount val="18"/>
                <c:pt idx="0">
                  <c:v>Corn &amp; Products</c:v>
                </c:pt>
                <c:pt idx="1">
                  <c:v>Feeds &amp; Fodders</c:v>
                </c:pt>
                <c:pt idx="2">
                  <c:v>Cattle, Beef, &amp; Products</c:v>
                </c:pt>
                <c:pt idx="3">
                  <c:v>Tree Nuts</c:v>
                </c:pt>
                <c:pt idx="4">
                  <c:v>Food Prep</c:v>
                </c:pt>
                <c:pt idx="5">
                  <c:v>Cotton &amp; Cotton Products</c:v>
                </c:pt>
                <c:pt idx="6">
                  <c:v>Swine, Pork and Products</c:v>
                </c:pt>
                <c:pt idx="7">
                  <c:v>Wheat &amp; Milled Products</c:v>
                </c:pt>
                <c:pt idx="8">
                  <c:v>Veggies, Fresh &amp; Processed</c:v>
                </c:pt>
                <c:pt idx="9">
                  <c:v>Dairy Products</c:v>
                </c:pt>
                <c:pt idx="10">
                  <c:v>Fruit, Fresh &amp;  Juice</c:v>
                </c:pt>
                <c:pt idx="11">
                  <c:v>Other Oilseeds &amp; Products*</c:v>
                </c:pt>
                <c:pt idx="12">
                  <c:v>Alcoholic Beverages</c:v>
                </c:pt>
                <c:pt idx="13">
                  <c:v>Coffee, Tea, Spices</c:v>
                </c:pt>
                <c:pt idx="14">
                  <c:v>Poultry &amp; Products</c:v>
                </c:pt>
                <c:pt idx="15">
                  <c:v>Chocolate &amp; Confectionary</c:v>
                </c:pt>
                <c:pt idx="16">
                  <c:v>Rice &amp; Rice Products</c:v>
                </c:pt>
                <c:pt idx="17">
                  <c:v>Coarse Grains &amp; Products</c:v>
                </c:pt>
              </c:strCache>
            </c:strRef>
          </c:cat>
          <c:val>
            <c:numRef>
              <c:f>'(1) Chart Data'!$D$2:$D$19</c:f>
              <c:numCache>
                <c:formatCode>General</c:formatCode>
                <c:ptCount val="18"/>
                <c:pt idx="0">
                  <c:v>1536854</c:v>
                </c:pt>
                <c:pt idx="1">
                  <c:v>18227080</c:v>
                </c:pt>
                <c:pt idx="2">
                  <c:v>7572868</c:v>
                </c:pt>
                <c:pt idx="3">
                  <c:v>3342868</c:v>
                </c:pt>
                <c:pt idx="4">
                  <c:v>19653842</c:v>
                </c:pt>
                <c:pt idx="5">
                  <c:v>27157</c:v>
                </c:pt>
                <c:pt idx="6">
                  <c:v>1998223</c:v>
                </c:pt>
                <c:pt idx="7">
                  <c:v>2027694</c:v>
                </c:pt>
                <c:pt idx="8">
                  <c:v>13331992</c:v>
                </c:pt>
                <c:pt idx="9">
                  <c:v>2618652</c:v>
                </c:pt>
                <c:pt idx="10">
                  <c:v>814774</c:v>
                </c:pt>
                <c:pt idx="11">
                  <c:v>1686471</c:v>
                </c:pt>
                <c:pt idx="12">
                  <c:v>19889708</c:v>
                </c:pt>
                <c:pt idx="13">
                  <c:v>12767621</c:v>
                </c:pt>
                <c:pt idx="14">
                  <c:v>8041692</c:v>
                </c:pt>
                <c:pt idx="15">
                  <c:v>6622863</c:v>
                </c:pt>
                <c:pt idx="16">
                  <c:v>917114</c:v>
                </c:pt>
                <c:pt idx="17">
                  <c:v>1267979</c:v>
                </c:pt>
              </c:numCache>
            </c:numRef>
          </c:val>
          <c:extLst>
            <c:ext xmlns:c16="http://schemas.microsoft.com/office/drawing/2014/chart" uri="{C3380CC4-5D6E-409C-BE32-E72D297353CC}">
              <c16:uniqueId val="{00000001-D50B-4C2F-B345-94316D0333DC}"/>
            </c:ext>
          </c:extLst>
        </c:ser>
        <c:dLbls>
          <c:showLegendKey val="0"/>
          <c:showVal val="0"/>
          <c:showCatName val="0"/>
          <c:showSerName val="0"/>
          <c:showPercent val="0"/>
          <c:showBubbleSize val="0"/>
        </c:dLbls>
        <c:gapWidth val="219"/>
        <c:overlap val="-27"/>
        <c:axId val="135079424"/>
        <c:axId val="135081344"/>
      </c:barChart>
      <c:catAx>
        <c:axId val="13507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5081344"/>
        <c:crosses val="autoZero"/>
        <c:auto val="1"/>
        <c:lblAlgn val="ctr"/>
        <c:lblOffset val="100"/>
        <c:noMultiLvlLbl val="0"/>
      </c:catAx>
      <c:valAx>
        <c:axId val="135081344"/>
        <c:scaling>
          <c:orientation val="minMax"/>
          <c:max val="200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5079424"/>
        <c:crosses val="autoZero"/>
        <c:crossBetween val="between"/>
        <c:dispUnits>
          <c:builtInUnit val="millions"/>
        </c:dispUnits>
      </c:valAx>
      <c:spPr>
        <a:noFill/>
        <a:ln>
          <a:noFill/>
        </a:ln>
        <a:effectLst/>
      </c:spPr>
    </c:plotArea>
    <c:legend>
      <c:legendPos val="r"/>
      <c:legendEntry>
        <c:idx val="0"/>
        <c:txPr>
          <a:bodyPr/>
          <a:lstStyle/>
          <a:p>
            <a:pPr>
              <a:defRPr sz="1600">
                <a:solidFill>
                  <a:schemeClr val="accent2"/>
                </a:solidFill>
              </a:defRPr>
            </a:pPr>
            <a:endParaRPr lang="en-US"/>
          </a:p>
        </c:txPr>
      </c:legendEntry>
      <c:legendEntry>
        <c:idx val="1"/>
        <c:txPr>
          <a:bodyPr/>
          <a:lstStyle/>
          <a:p>
            <a:pPr>
              <a:defRPr sz="1600">
                <a:solidFill>
                  <a:schemeClr val="accent1"/>
                </a:solidFill>
              </a:defRPr>
            </a:pPr>
            <a:endParaRPr lang="en-US"/>
          </a:p>
        </c:txPr>
      </c:legendEntry>
      <c:layout>
        <c:manualLayout>
          <c:xMode val="edge"/>
          <c:yMode val="edge"/>
          <c:x val="0.65295040628829049"/>
          <c:y val="2.0120880045562277E-2"/>
          <c:w val="0.26949358784999955"/>
          <c:h val="9.4225429086289919E-2"/>
        </c:manualLayout>
      </c:layout>
      <c:overlay val="1"/>
      <c:txPr>
        <a:bodyPr/>
        <a:lstStyle/>
        <a:p>
          <a:pPr>
            <a:defRPr sz="16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31723788385347"/>
          <c:y val="0.360873773010711"/>
          <c:w val="0.66139280863944161"/>
          <c:h val="0.639126226989289"/>
        </c:manualLayout>
      </c:layout>
      <c:barChart>
        <c:barDir val="bar"/>
        <c:grouping val="stacked"/>
        <c:varyColors val="0"/>
        <c:ser>
          <c:idx val="1"/>
          <c:order val="0"/>
          <c:tx>
            <c:strRef>
              <c:f>'(1) Table'!$C$2</c:f>
              <c:strCache>
                <c:ptCount val="1"/>
                <c:pt idx="0">
                  <c:v>China 232 &amp; 301 *</c:v>
                </c:pt>
              </c:strCache>
            </c:strRef>
          </c:tx>
          <c:spPr>
            <a:solidFill>
              <a:schemeClr val="accent1"/>
            </a:solidFill>
          </c:spPr>
          <c:invertIfNegative val="0"/>
          <c:cat>
            <c:strRef>
              <c:f>'(1) Table'!$A$3:$A$4</c:f>
              <c:strCache>
                <c:ptCount val="2"/>
                <c:pt idx="0">
                  <c:v>Pork and Pork Products</c:v>
                </c:pt>
                <c:pt idx="1">
                  <c:v>Soybeans</c:v>
                </c:pt>
              </c:strCache>
            </c:strRef>
          </c:cat>
          <c:val>
            <c:numRef>
              <c:f>'(1) Table'!$C$3:$C$4</c:f>
              <c:numCache>
                <c:formatCode>_(* #,##0_);_(* \(#,##0\);_(* "-"??_);_(@_)</c:formatCode>
                <c:ptCount val="2"/>
                <c:pt idx="0">
                  <c:v>1160135240</c:v>
                </c:pt>
                <c:pt idx="1">
                  <c:v>13960376043</c:v>
                </c:pt>
              </c:numCache>
            </c:numRef>
          </c:val>
          <c:extLst>
            <c:ext xmlns:c16="http://schemas.microsoft.com/office/drawing/2014/chart" uri="{C3380CC4-5D6E-409C-BE32-E72D297353CC}">
              <c16:uniqueId val="{00000000-E475-4EFD-A750-C0302995E736}"/>
            </c:ext>
          </c:extLst>
        </c:ser>
        <c:ser>
          <c:idx val="2"/>
          <c:order val="1"/>
          <c:tx>
            <c:strRef>
              <c:f>'(1) Table'!$D$2</c:f>
              <c:strCache>
                <c:ptCount val="1"/>
                <c:pt idx="0">
                  <c:v>Canada 232</c:v>
                </c:pt>
              </c:strCache>
            </c:strRef>
          </c:tx>
          <c:spPr>
            <a:solidFill>
              <a:schemeClr val="bg1">
                <a:lumMod val="75000"/>
              </a:schemeClr>
            </a:solidFill>
            <a:ln>
              <a:noFill/>
            </a:ln>
          </c:spPr>
          <c:invertIfNegative val="0"/>
          <c:cat>
            <c:strRef>
              <c:f>'(1) Table'!$A$3:$A$4</c:f>
              <c:strCache>
                <c:ptCount val="2"/>
                <c:pt idx="0">
                  <c:v>Pork and Pork Products</c:v>
                </c:pt>
                <c:pt idx="1">
                  <c:v>Soybeans</c:v>
                </c:pt>
              </c:strCache>
            </c:strRef>
          </c:cat>
          <c:val>
            <c:numRef>
              <c:f>'(1) Table'!$D$3:$D$4</c:f>
              <c:numCache>
                <c:formatCode>_(* #,##0_);_(* \(#,##0\);_(* "-"??_);_(@_)</c:formatCode>
                <c:ptCount val="2"/>
                <c:pt idx="0">
                  <c:v>0</c:v>
                </c:pt>
                <c:pt idx="1">
                  <c:v>0</c:v>
                </c:pt>
              </c:numCache>
            </c:numRef>
          </c:val>
          <c:extLst>
            <c:ext xmlns:c16="http://schemas.microsoft.com/office/drawing/2014/chart" uri="{C3380CC4-5D6E-409C-BE32-E72D297353CC}">
              <c16:uniqueId val="{00000001-E475-4EFD-A750-C0302995E736}"/>
            </c:ext>
          </c:extLst>
        </c:ser>
        <c:ser>
          <c:idx val="3"/>
          <c:order val="2"/>
          <c:tx>
            <c:strRef>
              <c:f>'(1) Table'!$E$2</c:f>
              <c:strCache>
                <c:ptCount val="1"/>
                <c:pt idx="0">
                  <c:v>Mexico 232</c:v>
                </c:pt>
              </c:strCache>
            </c:strRef>
          </c:tx>
          <c:spPr>
            <a:solidFill>
              <a:schemeClr val="accent3"/>
            </a:solidFill>
          </c:spPr>
          <c:invertIfNegative val="0"/>
          <c:cat>
            <c:strRef>
              <c:f>'(1) Table'!$A$3:$A$4</c:f>
              <c:strCache>
                <c:ptCount val="2"/>
                <c:pt idx="0">
                  <c:v>Pork and Pork Products</c:v>
                </c:pt>
                <c:pt idx="1">
                  <c:v>Soybeans</c:v>
                </c:pt>
              </c:strCache>
            </c:strRef>
          </c:cat>
          <c:val>
            <c:numRef>
              <c:f>'(1) Table'!$E$3:$E$4</c:f>
              <c:numCache>
                <c:formatCode>_(* #,##0_);_(* \(#,##0\);_(* "-"??_);_(@_)</c:formatCode>
                <c:ptCount val="2"/>
                <c:pt idx="0">
                  <c:v>1354640688</c:v>
                </c:pt>
                <c:pt idx="1">
                  <c:v>0</c:v>
                </c:pt>
              </c:numCache>
            </c:numRef>
          </c:val>
          <c:extLst>
            <c:ext xmlns:c16="http://schemas.microsoft.com/office/drawing/2014/chart" uri="{C3380CC4-5D6E-409C-BE32-E72D297353CC}">
              <c16:uniqueId val="{00000002-E475-4EFD-A750-C0302995E736}"/>
            </c:ext>
          </c:extLst>
        </c:ser>
        <c:ser>
          <c:idx val="4"/>
          <c:order val="3"/>
          <c:tx>
            <c:strRef>
              <c:f>'(1) Table'!$F$2</c:f>
              <c:strCache>
                <c:ptCount val="1"/>
                <c:pt idx="0">
                  <c:v>EU 232 *</c:v>
                </c:pt>
              </c:strCache>
            </c:strRef>
          </c:tx>
          <c:spPr>
            <a:solidFill>
              <a:schemeClr val="accent6"/>
            </a:solidFill>
          </c:spPr>
          <c:invertIfNegative val="0"/>
          <c:cat>
            <c:strRef>
              <c:f>'(1) Table'!$A$3:$A$4</c:f>
              <c:strCache>
                <c:ptCount val="2"/>
                <c:pt idx="0">
                  <c:v>Pork and Pork Products</c:v>
                </c:pt>
                <c:pt idx="1">
                  <c:v>Soybeans</c:v>
                </c:pt>
              </c:strCache>
            </c:strRef>
          </c:cat>
          <c:val>
            <c:numRef>
              <c:f>'(1) Table'!$F$3:$F$4</c:f>
              <c:numCache>
                <c:formatCode>_(* #,##0_);_(* \(#,##0\);_(* "-"??_);_(@_)</c:formatCode>
                <c:ptCount val="2"/>
                <c:pt idx="0">
                  <c:v>0</c:v>
                </c:pt>
                <c:pt idx="1">
                  <c:v>0</c:v>
                </c:pt>
              </c:numCache>
            </c:numRef>
          </c:val>
          <c:extLst>
            <c:ext xmlns:c16="http://schemas.microsoft.com/office/drawing/2014/chart" uri="{C3380CC4-5D6E-409C-BE32-E72D297353CC}">
              <c16:uniqueId val="{00000003-E475-4EFD-A750-C0302995E736}"/>
            </c:ext>
          </c:extLst>
        </c:ser>
        <c:ser>
          <c:idx val="5"/>
          <c:order val="4"/>
          <c:tx>
            <c:strRef>
              <c:f>'(1) Table'!$G$2</c:f>
              <c:strCache>
                <c:ptCount val="1"/>
                <c:pt idx="0">
                  <c:v>India 232</c:v>
                </c:pt>
              </c:strCache>
            </c:strRef>
          </c:tx>
          <c:spPr>
            <a:solidFill>
              <a:schemeClr val="accent4">
                <a:lumMod val="60000"/>
                <a:lumOff val="40000"/>
              </a:schemeClr>
            </a:solidFill>
            <a:ln>
              <a:noFill/>
            </a:ln>
          </c:spPr>
          <c:invertIfNegative val="0"/>
          <c:cat>
            <c:strRef>
              <c:f>'(1) Table'!$A$3:$A$4</c:f>
              <c:strCache>
                <c:ptCount val="2"/>
                <c:pt idx="0">
                  <c:v>Pork and Pork Products</c:v>
                </c:pt>
                <c:pt idx="1">
                  <c:v>Soybeans</c:v>
                </c:pt>
              </c:strCache>
            </c:strRef>
          </c:cat>
          <c:val>
            <c:numRef>
              <c:f>'(1) Table'!$G$3:$G$4</c:f>
              <c:numCache>
                <c:formatCode>_(* #,##0_);_(* \(#,##0\);_(* "-"??_);_(@_)</c:formatCode>
                <c:ptCount val="2"/>
                <c:pt idx="0">
                  <c:v>0</c:v>
                </c:pt>
                <c:pt idx="1">
                  <c:v>0</c:v>
                </c:pt>
              </c:numCache>
            </c:numRef>
          </c:val>
          <c:extLst>
            <c:ext xmlns:c16="http://schemas.microsoft.com/office/drawing/2014/chart" uri="{C3380CC4-5D6E-409C-BE32-E72D297353CC}">
              <c16:uniqueId val="{00000004-E475-4EFD-A750-C0302995E736}"/>
            </c:ext>
          </c:extLst>
        </c:ser>
        <c:dLbls>
          <c:showLegendKey val="0"/>
          <c:showVal val="0"/>
          <c:showCatName val="0"/>
          <c:showSerName val="0"/>
          <c:showPercent val="0"/>
          <c:showBubbleSize val="0"/>
        </c:dLbls>
        <c:gapWidth val="150"/>
        <c:overlap val="100"/>
        <c:axId val="131971328"/>
        <c:axId val="131977600"/>
      </c:barChart>
      <c:scatterChart>
        <c:scatterStyle val="lineMarker"/>
        <c:varyColors val="0"/>
        <c:ser>
          <c:idx val="6"/>
          <c:order val="5"/>
          <c:tx>
            <c:strRef>
              <c:f>'(1) Table'!$H$2</c:f>
              <c:strCache>
                <c:ptCount val="1"/>
                <c:pt idx="0">
                  <c:v>Turkey 232</c:v>
                </c:pt>
              </c:strCache>
            </c:strRef>
          </c:tx>
          <c:spPr>
            <a:ln w="28575">
              <a:noFill/>
            </a:ln>
          </c:spPr>
          <c:marker>
            <c:spPr>
              <a:noFill/>
              <a:ln>
                <a:noFill/>
              </a:ln>
            </c:spPr>
          </c:marker>
          <c:xVal>
            <c:strRef>
              <c:f>'(1) Table'!$A$3:$A$4</c:f>
              <c:strCache>
                <c:ptCount val="2"/>
                <c:pt idx="0">
                  <c:v>Pork and Pork Products</c:v>
                </c:pt>
                <c:pt idx="1">
                  <c:v>Soybeans</c:v>
                </c:pt>
              </c:strCache>
            </c:strRef>
          </c:xVal>
          <c:yVal>
            <c:numRef>
              <c:f>'(1) Table'!$H$3:$H$4</c:f>
              <c:numCache>
                <c:formatCode>_(* #,##0_);_(* \(#,##0\);_(* "-"??_);_(@_)</c:formatCode>
                <c:ptCount val="2"/>
                <c:pt idx="0">
                  <c:v>0</c:v>
                </c:pt>
                <c:pt idx="1">
                  <c:v>0</c:v>
                </c:pt>
              </c:numCache>
            </c:numRef>
          </c:yVal>
          <c:smooth val="0"/>
          <c:extLst>
            <c:ext xmlns:c16="http://schemas.microsoft.com/office/drawing/2014/chart" uri="{C3380CC4-5D6E-409C-BE32-E72D297353CC}">
              <c16:uniqueId val="{00000008-E475-4EFD-A750-C0302995E736}"/>
            </c:ext>
          </c:extLst>
        </c:ser>
        <c:ser>
          <c:idx val="7"/>
          <c:order val="6"/>
          <c:tx>
            <c:strRef>
              <c:f>'(1) Table'!$I$2</c:f>
              <c:strCache>
                <c:ptCount val="1"/>
                <c:pt idx="0">
                  <c:v>2017 Import Value</c:v>
                </c:pt>
              </c:strCache>
            </c:strRef>
          </c:tx>
          <c:spPr>
            <a:ln w="28575">
              <a:noFill/>
            </a:ln>
          </c:spPr>
          <c:xVal>
            <c:strRef>
              <c:f>'(1) Table'!$A$3:$A$4</c:f>
              <c:strCache>
                <c:ptCount val="2"/>
                <c:pt idx="0">
                  <c:v>Pork and Pork Products</c:v>
                </c:pt>
                <c:pt idx="1">
                  <c:v>Soybeans</c:v>
                </c:pt>
              </c:strCache>
            </c:strRef>
          </c:xVal>
          <c:yVal>
            <c:numRef>
              <c:f>'(1) Table'!$I$3:$I$4</c:f>
              <c:numCache>
                <c:formatCode>_(* #,##0_);_(* \(#,##0\);_(* "-"??_);_(@_)</c:formatCode>
                <c:ptCount val="2"/>
                <c:pt idx="0">
                  <c:v>2514775928</c:v>
                </c:pt>
                <c:pt idx="1">
                  <c:v>13960376043</c:v>
                </c:pt>
              </c:numCache>
            </c:numRef>
          </c:yVal>
          <c:smooth val="0"/>
          <c:extLst>
            <c:ext xmlns:c16="http://schemas.microsoft.com/office/drawing/2014/chart" uri="{C3380CC4-5D6E-409C-BE32-E72D297353CC}">
              <c16:uniqueId val="{00000009-E475-4EFD-A750-C0302995E736}"/>
            </c:ext>
          </c:extLst>
        </c:ser>
        <c:dLbls>
          <c:showLegendKey val="0"/>
          <c:showVal val="0"/>
          <c:showCatName val="0"/>
          <c:showSerName val="0"/>
          <c:showPercent val="0"/>
          <c:showBubbleSize val="0"/>
        </c:dLbls>
        <c:axId val="132841472"/>
        <c:axId val="131979520"/>
      </c:scatterChart>
      <c:catAx>
        <c:axId val="131971328"/>
        <c:scaling>
          <c:orientation val="minMax"/>
        </c:scaling>
        <c:delete val="0"/>
        <c:axPos val="l"/>
        <c:title>
          <c:tx>
            <c:rich>
              <a:bodyPr rot="0" vert="horz"/>
              <a:lstStyle/>
              <a:p>
                <a:pPr>
                  <a:defRPr sz="1400">
                    <a:solidFill>
                      <a:srgbClr val="FF0000"/>
                    </a:solidFill>
                  </a:defRPr>
                </a:pPr>
                <a:r>
                  <a:rPr lang="en-US" sz="1400" dirty="0">
                    <a:solidFill>
                      <a:srgbClr val="FF0000"/>
                    </a:solidFill>
                  </a:rPr>
                  <a:t>Billions USD</a:t>
                </a:r>
              </a:p>
            </c:rich>
          </c:tx>
          <c:layout>
            <c:manualLayout>
              <c:xMode val="edge"/>
              <c:yMode val="edge"/>
              <c:x val="0.12208870156790567"/>
              <c:y val="2.9997812773403325E-3"/>
            </c:manualLayout>
          </c:layout>
          <c:overlay val="0"/>
        </c:title>
        <c:numFmt formatCode="General" sourceLinked="0"/>
        <c:majorTickMark val="out"/>
        <c:minorTickMark val="none"/>
        <c:tickLblPos val="nextTo"/>
        <c:txPr>
          <a:bodyPr/>
          <a:lstStyle/>
          <a:p>
            <a:pPr>
              <a:defRPr sz="1100" b="1"/>
            </a:pPr>
            <a:endParaRPr lang="en-US"/>
          </a:p>
        </c:txPr>
        <c:crossAx val="131977600"/>
        <c:crosses val="autoZero"/>
        <c:auto val="1"/>
        <c:lblAlgn val="ctr"/>
        <c:lblOffset val="100"/>
        <c:noMultiLvlLbl val="0"/>
      </c:catAx>
      <c:valAx>
        <c:axId val="131977600"/>
        <c:scaling>
          <c:orientation val="minMax"/>
        </c:scaling>
        <c:delete val="0"/>
        <c:axPos val="b"/>
        <c:majorGridlines/>
        <c:numFmt formatCode="&quot;$&quot;#,##0" sourceLinked="0"/>
        <c:majorTickMark val="out"/>
        <c:minorTickMark val="none"/>
        <c:tickLblPos val="high"/>
        <c:txPr>
          <a:bodyPr rot="0" vert="horz" anchor="t" anchorCtr="0"/>
          <a:lstStyle/>
          <a:p>
            <a:pPr>
              <a:defRPr sz="1400" b="1">
                <a:solidFill>
                  <a:srgbClr val="FF0000"/>
                </a:solidFill>
              </a:defRPr>
            </a:pPr>
            <a:endParaRPr lang="en-US"/>
          </a:p>
        </c:txPr>
        <c:crossAx val="131971328"/>
        <c:crosses val="autoZero"/>
        <c:crossBetween val="between"/>
        <c:majorUnit val="3000000000"/>
        <c:dispUnits>
          <c:builtInUnit val="billions"/>
        </c:dispUnits>
      </c:valAx>
      <c:valAx>
        <c:axId val="131979520"/>
        <c:scaling>
          <c:orientation val="minMax"/>
        </c:scaling>
        <c:delete val="1"/>
        <c:axPos val="r"/>
        <c:numFmt formatCode="_(* #,##0_);_(* \(#,##0\);_(* &quot;-&quot;??_);_(@_)" sourceLinked="1"/>
        <c:majorTickMark val="out"/>
        <c:minorTickMark val="none"/>
        <c:tickLblPos val="nextTo"/>
        <c:crossAx val="132841472"/>
        <c:crosses val="max"/>
        <c:crossBetween val="midCat"/>
      </c:valAx>
      <c:valAx>
        <c:axId val="132841472"/>
        <c:scaling>
          <c:orientation val="minMax"/>
        </c:scaling>
        <c:delete val="1"/>
        <c:axPos val="b"/>
        <c:majorTickMark val="out"/>
        <c:minorTickMark val="none"/>
        <c:tickLblPos val="nextTo"/>
        <c:crossAx val="131979520"/>
        <c:crosses val="autoZero"/>
        <c:crossBetween val="midCat"/>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49518810148732"/>
          <c:y val="6.706859142607173E-2"/>
          <c:w val="0.80248283027121614"/>
          <c:h val="0.59942939632545933"/>
        </c:manualLayout>
      </c:layout>
      <c:barChart>
        <c:barDir val="col"/>
        <c:grouping val="stacked"/>
        <c:varyColors val="0"/>
        <c:ser>
          <c:idx val="1"/>
          <c:order val="0"/>
          <c:tx>
            <c:strRef>
              <c:f>'(1) Cover'!$D$2</c:f>
              <c:strCache>
                <c:ptCount val="1"/>
                <c:pt idx="0">
                  <c:v>United States</c:v>
                </c:pt>
              </c:strCache>
            </c:strRef>
          </c:tx>
          <c:spPr>
            <a:solidFill>
              <a:srgbClr val="FF0000"/>
            </a:solidFill>
            <a:ln w="44450" cap="rnd">
              <a:noFill/>
              <a:round/>
            </a:ln>
            <a:effectLst/>
          </c:spPr>
          <c:invertIfNegative val="0"/>
          <c:cat>
            <c:strRef>
              <c:f>'(1) Cover'!$B$3:$B$13</c:f>
              <c:strCache>
                <c:ptCount val="11"/>
                <c:pt idx="0">
                  <c:v>Beef &amp; Beef Products</c:v>
                </c:pt>
                <c:pt idx="1">
                  <c:v>Corn</c:v>
                </c:pt>
                <c:pt idx="2">
                  <c:v>Dairy Products</c:v>
                </c:pt>
                <c:pt idx="3">
                  <c:v>Food Preps. &amp; Misc. Bev</c:v>
                </c:pt>
                <c:pt idx="4">
                  <c:v>Pork &amp; Pork Products</c:v>
                </c:pt>
                <c:pt idx="5">
                  <c:v>Potatoes</c:v>
                </c:pt>
                <c:pt idx="6">
                  <c:v>Poultry Meat &amp; Prods. (ex. eggs)</c:v>
                </c:pt>
                <c:pt idx="7">
                  <c:v>Soybean meal</c:v>
                </c:pt>
                <c:pt idx="8">
                  <c:v>Soybeans</c:v>
                </c:pt>
                <c:pt idx="9">
                  <c:v>Sugars &amp; Sweeteners</c:v>
                </c:pt>
                <c:pt idx="10">
                  <c:v>Wheat</c:v>
                </c:pt>
              </c:strCache>
            </c:strRef>
          </c:cat>
          <c:val>
            <c:numRef>
              <c:f>'(1) Cover'!$D$3:$D$13</c:f>
              <c:numCache>
                <c:formatCode>_(* #,##0_);_(* \(#,##0\);_(* "-"??_);_(@_)</c:formatCode>
                <c:ptCount val="11"/>
                <c:pt idx="0">
                  <c:v>878895</c:v>
                </c:pt>
                <c:pt idx="1">
                  <c:v>3231980</c:v>
                </c:pt>
                <c:pt idx="2">
                  <c:v>1389747</c:v>
                </c:pt>
                <c:pt idx="3">
                  <c:v>1037265</c:v>
                </c:pt>
                <c:pt idx="4">
                  <c:v>1419759</c:v>
                </c:pt>
                <c:pt idx="5">
                  <c:v>220997</c:v>
                </c:pt>
                <c:pt idx="6">
                  <c:v>897974</c:v>
                </c:pt>
                <c:pt idx="7">
                  <c:v>670653</c:v>
                </c:pt>
                <c:pt idx="8">
                  <c:v>1877592</c:v>
                </c:pt>
                <c:pt idx="9">
                  <c:v>664764</c:v>
                </c:pt>
                <c:pt idx="10" formatCode="#,##0">
                  <c:v>664300</c:v>
                </c:pt>
              </c:numCache>
            </c:numRef>
          </c:val>
          <c:extLst>
            <c:ext xmlns:c16="http://schemas.microsoft.com/office/drawing/2014/chart" uri="{C3380CC4-5D6E-409C-BE32-E72D297353CC}">
              <c16:uniqueId val="{00000000-E11C-477F-A0FD-EC46E303238B}"/>
            </c:ext>
          </c:extLst>
        </c:ser>
        <c:ser>
          <c:idx val="2"/>
          <c:order val="1"/>
          <c:tx>
            <c:strRef>
              <c:f>'(1) Cover'!$E$2</c:f>
              <c:strCache>
                <c:ptCount val="1"/>
                <c:pt idx="0">
                  <c:v>Rest of World</c:v>
                </c:pt>
              </c:strCache>
            </c:strRef>
          </c:tx>
          <c:spPr>
            <a:solidFill>
              <a:schemeClr val="accent1"/>
            </a:solidFill>
            <a:ln>
              <a:noFill/>
            </a:ln>
            <a:effectLst/>
          </c:spPr>
          <c:invertIfNegative val="0"/>
          <c:cat>
            <c:strRef>
              <c:f>'(1) Cover'!$B$3:$B$13</c:f>
              <c:strCache>
                <c:ptCount val="11"/>
                <c:pt idx="0">
                  <c:v>Beef &amp; Beef Products</c:v>
                </c:pt>
                <c:pt idx="1">
                  <c:v>Corn</c:v>
                </c:pt>
                <c:pt idx="2">
                  <c:v>Dairy Products</c:v>
                </c:pt>
                <c:pt idx="3">
                  <c:v>Food Preps. &amp; Misc. Bev</c:v>
                </c:pt>
                <c:pt idx="4">
                  <c:v>Pork &amp; Pork Products</c:v>
                </c:pt>
                <c:pt idx="5">
                  <c:v>Potatoes</c:v>
                </c:pt>
                <c:pt idx="6">
                  <c:v>Poultry Meat &amp; Prods. (ex. eggs)</c:v>
                </c:pt>
                <c:pt idx="7">
                  <c:v>Soybean meal</c:v>
                </c:pt>
                <c:pt idx="8">
                  <c:v>Soybeans</c:v>
                </c:pt>
                <c:pt idx="9">
                  <c:v>Sugars &amp; Sweeteners</c:v>
                </c:pt>
                <c:pt idx="10">
                  <c:v>Wheat</c:v>
                </c:pt>
              </c:strCache>
            </c:strRef>
          </c:cat>
          <c:val>
            <c:numRef>
              <c:f>'(1) Cover'!$E$3:$E$13</c:f>
              <c:numCache>
                <c:formatCode>_(* #,##0_);_(* \(#,##0\);_(* "-"??_);_(@_)</c:formatCode>
                <c:ptCount val="11"/>
                <c:pt idx="0">
                  <c:v>163733</c:v>
                </c:pt>
                <c:pt idx="1">
                  <c:v>24112</c:v>
                </c:pt>
                <c:pt idx="2">
                  <c:v>541096</c:v>
                </c:pt>
                <c:pt idx="3">
                  <c:v>260325</c:v>
                </c:pt>
                <c:pt idx="4">
                  <c:v>315640</c:v>
                </c:pt>
                <c:pt idx="5">
                  <c:v>74221</c:v>
                </c:pt>
                <c:pt idx="6">
                  <c:v>242248</c:v>
                </c:pt>
                <c:pt idx="7">
                  <c:v>553</c:v>
                </c:pt>
                <c:pt idx="8">
                  <c:v>123894</c:v>
                </c:pt>
                <c:pt idx="9">
                  <c:v>64367</c:v>
                </c:pt>
                <c:pt idx="10">
                  <c:v>504843</c:v>
                </c:pt>
              </c:numCache>
            </c:numRef>
          </c:val>
          <c:extLst>
            <c:ext xmlns:c16="http://schemas.microsoft.com/office/drawing/2014/chart" uri="{C3380CC4-5D6E-409C-BE32-E72D297353CC}">
              <c16:uniqueId val="{00000001-E11C-477F-A0FD-EC46E303238B}"/>
            </c:ext>
          </c:extLst>
        </c:ser>
        <c:dLbls>
          <c:showLegendKey val="0"/>
          <c:showVal val="0"/>
          <c:showCatName val="0"/>
          <c:showSerName val="0"/>
          <c:showPercent val="0"/>
          <c:showBubbleSize val="0"/>
        </c:dLbls>
        <c:gapWidth val="78"/>
        <c:overlap val="100"/>
        <c:axId val="131115648"/>
        <c:axId val="131899776"/>
      </c:barChart>
      <c:barChart>
        <c:barDir val="col"/>
        <c:grouping val="stacked"/>
        <c:varyColors val="0"/>
        <c:ser>
          <c:idx val="0"/>
          <c:order val="2"/>
          <c:tx>
            <c:strRef>
              <c:f>'(1) Cover'!$F$2</c:f>
              <c:strCache>
                <c:ptCount val="1"/>
                <c:pt idx="0">
                  <c:v>Market Share </c:v>
                </c:pt>
              </c:strCache>
            </c:strRef>
          </c:tx>
          <c:spPr>
            <a:noFill/>
          </c:spPr>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Cover'!$B$3:$B$8</c:f>
              <c:strCache>
                <c:ptCount val="6"/>
                <c:pt idx="0">
                  <c:v>Beef &amp; Beef Products</c:v>
                </c:pt>
                <c:pt idx="1">
                  <c:v>Corn</c:v>
                </c:pt>
                <c:pt idx="2">
                  <c:v>Dairy Products</c:v>
                </c:pt>
                <c:pt idx="3">
                  <c:v>Food Preps. &amp; Misc. Bev</c:v>
                </c:pt>
                <c:pt idx="4">
                  <c:v>Pork &amp; Pork Products</c:v>
                </c:pt>
                <c:pt idx="5">
                  <c:v>Potatoes</c:v>
                </c:pt>
              </c:strCache>
            </c:strRef>
          </c:cat>
          <c:val>
            <c:numRef>
              <c:f>'(1) Cover'!$F$3:$F$13</c:f>
              <c:numCache>
                <c:formatCode>0%</c:formatCode>
                <c:ptCount val="11"/>
                <c:pt idx="0">
                  <c:v>0.84296124792351634</c:v>
                </c:pt>
                <c:pt idx="1">
                  <c:v>0.99259480383232412</c:v>
                </c:pt>
                <c:pt idx="2">
                  <c:v>0.71976178280678438</c:v>
                </c:pt>
                <c:pt idx="3">
                  <c:v>0.79937807782119163</c:v>
                </c:pt>
                <c:pt idx="4">
                  <c:v>0.81811675585845101</c:v>
                </c:pt>
                <c:pt idx="5">
                  <c:v>0.74858917816664294</c:v>
                </c:pt>
                <c:pt idx="6">
                  <c:v>0.78754312756638623</c:v>
                </c:pt>
                <c:pt idx="7">
                  <c:v>0.99917610986790939</c:v>
                </c:pt>
                <c:pt idx="8">
                  <c:v>0.93809899244861072</c:v>
                </c:pt>
                <c:pt idx="9">
                  <c:v>0.91172093903564655</c:v>
                </c:pt>
                <c:pt idx="10">
                  <c:v>0.5681939677182346</c:v>
                </c:pt>
              </c:numCache>
            </c:numRef>
          </c:val>
          <c:extLst>
            <c:ext xmlns:c16="http://schemas.microsoft.com/office/drawing/2014/chart" uri="{C3380CC4-5D6E-409C-BE32-E72D297353CC}">
              <c16:uniqueId val="{0000000D-E11C-477F-A0FD-EC46E303238B}"/>
            </c:ext>
          </c:extLst>
        </c:ser>
        <c:dLbls>
          <c:showLegendKey val="0"/>
          <c:showVal val="0"/>
          <c:showCatName val="0"/>
          <c:showSerName val="0"/>
          <c:showPercent val="0"/>
          <c:showBubbleSize val="0"/>
        </c:dLbls>
        <c:gapWidth val="78"/>
        <c:overlap val="100"/>
        <c:axId val="133460736"/>
        <c:axId val="131901696"/>
      </c:barChart>
      <c:catAx>
        <c:axId val="131115648"/>
        <c:scaling>
          <c:orientation val="minMax"/>
        </c:scaling>
        <c:delete val="0"/>
        <c:axPos val="b"/>
        <c:numFmt formatCode="General" sourceLinked="1"/>
        <c:majorTickMark val="in"/>
        <c:minorTickMark val="out"/>
        <c:tickLblPos val="low"/>
        <c:spPr>
          <a:noFill/>
          <a:ln w="9525" cap="flat" cmpd="sng" algn="ctr">
            <a:solidFill>
              <a:schemeClr val="tx1">
                <a:lumMod val="65000"/>
                <a:lumOff val="35000"/>
              </a:schemeClr>
            </a:solidFill>
            <a:round/>
          </a:ln>
          <a:effectLst/>
        </c:spPr>
        <c:txPr>
          <a:bodyPr rot="-222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1899776"/>
        <c:crosses val="autoZero"/>
        <c:auto val="1"/>
        <c:lblAlgn val="ctr"/>
        <c:lblOffset val="100"/>
        <c:noMultiLvlLbl val="0"/>
      </c:catAx>
      <c:valAx>
        <c:axId val="131899776"/>
        <c:scaling>
          <c:orientation val="minMax"/>
        </c:scaling>
        <c:delete val="0"/>
        <c:axPos val="l"/>
        <c:majorGridlines>
          <c:spPr>
            <a:ln w="9525" cap="flat" cmpd="sng" algn="ctr">
              <a:solidFill>
                <a:schemeClr val="bg1">
                  <a:lumMod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1115648"/>
        <c:crosses val="autoZero"/>
        <c:crossBetween val="between"/>
        <c:dispUnits>
          <c:builtInUnit val="millions"/>
          <c:dispUnitsLbl>
            <c:layout>
              <c:manualLayout>
                <c:xMode val="edge"/>
                <c:yMode val="edge"/>
                <c:x val="3.1880249343832018E-2"/>
                <c:y val="0.19197917760279964"/>
              </c:manualLayout>
            </c:layout>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Value in </a:t>
                  </a:r>
                  <a:r>
                    <a:rPr lang="en-US" sz="2000" b="1" u="sng" dirty="0">
                      <a:solidFill>
                        <a:schemeClr val="tx1"/>
                      </a:solidFill>
                    </a:rPr>
                    <a:t>Billion</a:t>
                  </a:r>
                  <a:r>
                    <a:rPr lang="en-US" sz="2000" b="1" dirty="0">
                      <a:solidFill>
                        <a:schemeClr val="tx1"/>
                      </a:solidFill>
                    </a:rPr>
                    <a:t> Dollars</a:t>
                  </a:r>
                </a:p>
              </c:rich>
            </c:tx>
            <c:spPr>
              <a:noFill/>
              <a:ln>
                <a:noFill/>
              </a:ln>
              <a:effectLst/>
            </c:spPr>
          </c:dispUnitsLbl>
        </c:dispUnits>
      </c:valAx>
      <c:valAx>
        <c:axId val="131901696"/>
        <c:scaling>
          <c:orientation val="minMax"/>
        </c:scaling>
        <c:delete val="0"/>
        <c:axPos val="r"/>
        <c:numFmt formatCode="0%" sourceLinked="1"/>
        <c:majorTickMark val="out"/>
        <c:minorTickMark val="none"/>
        <c:tickLblPos val="nextTo"/>
        <c:spPr>
          <a:ln>
            <a:noFill/>
          </a:ln>
        </c:spPr>
        <c:txPr>
          <a:bodyPr/>
          <a:lstStyle/>
          <a:p>
            <a:pPr>
              <a:defRPr>
                <a:solidFill>
                  <a:schemeClr val="bg1"/>
                </a:solidFill>
              </a:defRPr>
            </a:pPr>
            <a:endParaRPr lang="en-US"/>
          </a:p>
        </c:txPr>
        <c:crossAx val="133460736"/>
        <c:crosses val="max"/>
        <c:crossBetween val="between"/>
      </c:valAx>
      <c:catAx>
        <c:axId val="133460736"/>
        <c:scaling>
          <c:orientation val="minMax"/>
        </c:scaling>
        <c:delete val="1"/>
        <c:axPos val="b"/>
        <c:numFmt formatCode="General" sourceLinked="1"/>
        <c:majorTickMark val="out"/>
        <c:minorTickMark val="none"/>
        <c:tickLblPos val="nextTo"/>
        <c:crossAx val="131901696"/>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Entry>
      <c:layout>
        <c:manualLayout>
          <c:xMode val="edge"/>
          <c:yMode val="edge"/>
          <c:x val="0.45883934820647421"/>
          <c:y val="8.9768722091556744E-2"/>
          <c:w val="0.37263145231846012"/>
          <c:h val="5.53755030621172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7311935584323"/>
          <c:y val="2.4647272303840704E-2"/>
          <c:w val="0.79275824102495662"/>
          <c:h val="0.81031268690554115"/>
        </c:manualLayout>
      </c:layout>
      <c:barChart>
        <c:barDir val="bar"/>
        <c:grouping val="stacked"/>
        <c:varyColors val="0"/>
        <c:ser>
          <c:idx val="0"/>
          <c:order val="0"/>
          <c:tx>
            <c:strRef>
              <c:f>Sheet1!$B$1</c:f>
              <c:strCache>
                <c:ptCount val="1"/>
                <c:pt idx="0">
                  <c:v>Canada</c:v>
                </c:pt>
              </c:strCache>
            </c:strRef>
          </c:tx>
          <c:invertIfNegative val="0"/>
          <c:cat>
            <c:strRef>
              <c:f>Sheet1!$A$2:$A$21</c:f>
              <c:strCache>
                <c:ptCount val="20"/>
                <c:pt idx="0">
                  <c:v>Soybeans</c:v>
                </c:pt>
                <c:pt idx="1">
                  <c:v>Beef &amp; Beef Products</c:v>
                </c:pt>
                <c:pt idx="2">
                  <c:v>Corn</c:v>
                </c:pt>
                <c:pt idx="3">
                  <c:v>Poultry Meat &amp; Prods.</c:v>
                </c:pt>
                <c:pt idx="4">
                  <c:v>Pork &amp; Pork Products</c:v>
                </c:pt>
                <c:pt idx="5">
                  <c:v>Planting Seeds</c:v>
                </c:pt>
                <c:pt idx="6">
                  <c:v>Wine &amp; Beer</c:v>
                </c:pt>
                <c:pt idx="7">
                  <c:v>Processed Veg.</c:v>
                </c:pt>
                <c:pt idx="8">
                  <c:v>Dairy Products</c:v>
                </c:pt>
                <c:pt idx="9">
                  <c:v>Processed Fruit</c:v>
                </c:pt>
                <c:pt idx="10">
                  <c:v>Prepared Food</c:v>
                </c:pt>
                <c:pt idx="11">
                  <c:v>Live Animals</c:v>
                </c:pt>
                <c:pt idx="12">
                  <c:v>Fresh Fruit</c:v>
                </c:pt>
                <c:pt idx="13">
                  <c:v>Fruit &amp; Veg. Juices</c:v>
                </c:pt>
                <c:pt idx="14">
                  <c:v>Eggs &amp; Products</c:v>
                </c:pt>
                <c:pt idx="15">
                  <c:v>Dog &amp; Cat Food</c:v>
                </c:pt>
                <c:pt idx="16">
                  <c:v>Condiments &amp; Sauces</c:v>
                </c:pt>
                <c:pt idx="17">
                  <c:v>Non-Alcoholic Bev.</c:v>
                </c:pt>
                <c:pt idx="18">
                  <c:v>Snack Foods</c:v>
                </c:pt>
                <c:pt idx="19">
                  <c:v>Fresh Vegetables</c:v>
                </c:pt>
              </c:strCache>
            </c:strRef>
          </c:cat>
          <c:val>
            <c:numRef>
              <c:f>Sheet1!$B$2:$B$21</c:f>
              <c:numCache>
                <c:formatCode>0%</c:formatCode>
                <c:ptCount val="20"/>
                <c:pt idx="0">
                  <c:v>1.5727790985621683E-2</c:v>
                </c:pt>
                <c:pt idx="1">
                  <c:v>8.9451199489979122E-2</c:v>
                </c:pt>
                <c:pt idx="2">
                  <c:v>2.4702242390122628E-2</c:v>
                </c:pt>
                <c:pt idx="3">
                  <c:v>9.4685722188537907E-2</c:v>
                </c:pt>
                <c:pt idx="4">
                  <c:v>0.11961212527005273</c:v>
                </c:pt>
                <c:pt idx="5">
                  <c:v>0.20387064408834496</c:v>
                </c:pt>
                <c:pt idx="6">
                  <c:v>0.25704712728554707</c:v>
                </c:pt>
                <c:pt idx="7">
                  <c:v>0.22843935352892003</c:v>
                </c:pt>
                <c:pt idx="8">
                  <c:v>0.1160632245233414</c:v>
                </c:pt>
                <c:pt idx="9">
                  <c:v>0.29901690887080778</c:v>
                </c:pt>
                <c:pt idx="10">
                  <c:v>0.3040650416993726</c:v>
                </c:pt>
                <c:pt idx="11">
                  <c:v>0.30052164440192458</c:v>
                </c:pt>
                <c:pt idx="12">
                  <c:v>0.32740563489628421</c:v>
                </c:pt>
                <c:pt idx="13">
                  <c:v>0.41540616866585917</c:v>
                </c:pt>
                <c:pt idx="14">
                  <c:v>0.20402324647805017</c:v>
                </c:pt>
                <c:pt idx="15">
                  <c:v>0.44484146693539228</c:v>
                </c:pt>
                <c:pt idx="16">
                  <c:v>0.3882303905413434</c:v>
                </c:pt>
                <c:pt idx="17">
                  <c:v>0.53410623754016051</c:v>
                </c:pt>
                <c:pt idx="18">
                  <c:v>0.51282058984100143</c:v>
                </c:pt>
                <c:pt idx="19">
                  <c:v>0.73014534717458746</c:v>
                </c:pt>
              </c:numCache>
            </c:numRef>
          </c:val>
          <c:extLst>
            <c:ext xmlns:c16="http://schemas.microsoft.com/office/drawing/2014/chart" uri="{C3380CC4-5D6E-409C-BE32-E72D297353CC}">
              <c16:uniqueId val="{00000000-8C27-443B-B8B7-4645F66AA64D}"/>
            </c:ext>
          </c:extLst>
        </c:ser>
        <c:ser>
          <c:idx val="1"/>
          <c:order val="1"/>
          <c:tx>
            <c:strRef>
              <c:f>Sheet1!$C$1</c:f>
              <c:strCache>
                <c:ptCount val="1"/>
                <c:pt idx="0">
                  <c:v>Mexico</c:v>
                </c:pt>
              </c:strCache>
            </c:strRef>
          </c:tx>
          <c:invertIfNegative val="0"/>
          <c:cat>
            <c:strRef>
              <c:f>Sheet1!$A$2:$A$21</c:f>
              <c:strCache>
                <c:ptCount val="20"/>
                <c:pt idx="0">
                  <c:v>Soybeans</c:v>
                </c:pt>
                <c:pt idx="1">
                  <c:v>Beef &amp; Beef Products</c:v>
                </c:pt>
                <c:pt idx="2">
                  <c:v>Corn</c:v>
                </c:pt>
                <c:pt idx="3">
                  <c:v>Poultry Meat &amp; Prods.</c:v>
                </c:pt>
                <c:pt idx="4">
                  <c:v>Pork &amp; Pork Products</c:v>
                </c:pt>
                <c:pt idx="5">
                  <c:v>Planting Seeds</c:v>
                </c:pt>
                <c:pt idx="6">
                  <c:v>Wine &amp; Beer</c:v>
                </c:pt>
                <c:pt idx="7">
                  <c:v>Processed Veg.</c:v>
                </c:pt>
                <c:pt idx="8">
                  <c:v>Dairy Products</c:v>
                </c:pt>
                <c:pt idx="9">
                  <c:v>Processed Fruit</c:v>
                </c:pt>
                <c:pt idx="10">
                  <c:v>Prepared Food</c:v>
                </c:pt>
                <c:pt idx="11">
                  <c:v>Live Animals</c:v>
                </c:pt>
                <c:pt idx="12">
                  <c:v>Fresh Fruit</c:v>
                </c:pt>
                <c:pt idx="13">
                  <c:v>Fruit &amp; Veg. Juices</c:v>
                </c:pt>
                <c:pt idx="14">
                  <c:v>Eggs &amp; Products</c:v>
                </c:pt>
                <c:pt idx="15">
                  <c:v>Dog &amp; Cat Food</c:v>
                </c:pt>
                <c:pt idx="16">
                  <c:v>Condiments &amp; Sauces</c:v>
                </c:pt>
                <c:pt idx="17">
                  <c:v>Non-Alcoholic Bev.</c:v>
                </c:pt>
                <c:pt idx="18">
                  <c:v>Snack Foods</c:v>
                </c:pt>
                <c:pt idx="19">
                  <c:v>Fresh Vegetables</c:v>
                </c:pt>
              </c:strCache>
            </c:strRef>
          </c:cat>
          <c:val>
            <c:numRef>
              <c:f>Sheet1!$C$2:$C$21</c:f>
              <c:numCache>
                <c:formatCode>0%</c:formatCode>
                <c:ptCount val="20"/>
                <c:pt idx="0">
                  <c:v>0.10072832103404641</c:v>
                </c:pt>
                <c:pt idx="1">
                  <c:v>0.12702215307155079</c:v>
                </c:pt>
                <c:pt idx="2">
                  <c:v>0.24609969653091676</c:v>
                </c:pt>
                <c:pt idx="3">
                  <c:v>0.223679059245737</c:v>
                </c:pt>
                <c:pt idx="4">
                  <c:v>0.2050584534132632</c:v>
                </c:pt>
                <c:pt idx="5">
                  <c:v>0.12899220593268831</c:v>
                </c:pt>
                <c:pt idx="6">
                  <c:v>8.1612280247493715E-2</c:v>
                </c:pt>
                <c:pt idx="7">
                  <c:v>0.11044582681360676</c:v>
                </c:pt>
                <c:pt idx="8">
                  <c:v>0.25383910530306814</c:v>
                </c:pt>
                <c:pt idx="9">
                  <c:v>7.7790816449489361E-2</c:v>
                </c:pt>
                <c:pt idx="10">
                  <c:v>0.11988882102646371</c:v>
                </c:pt>
                <c:pt idx="11">
                  <c:v>0.13421461209535315</c:v>
                </c:pt>
                <c:pt idx="12">
                  <c:v>0.13244654804846501</c:v>
                </c:pt>
                <c:pt idx="13">
                  <c:v>5.1408711271903884E-2</c:v>
                </c:pt>
                <c:pt idx="14">
                  <c:v>0.28136639965851867</c:v>
                </c:pt>
                <c:pt idx="15">
                  <c:v>6.1330739118596385E-2</c:v>
                </c:pt>
                <c:pt idx="16">
                  <c:v>0.12264927683653187</c:v>
                </c:pt>
                <c:pt idx="17">
                  <c:v>6.1633129271006483E-2</c:v>
                </c:pt>
                <c:pt idx="18">
                  <c:v>0.11989588832475874</c:v>
                </c:pt>
                <c:pt idx="19">
                  <c:v>5.5014977486109007E-2</c:v>
                </c:pt>
              </c:numCache>
            </c:numRef>
          </c:val>
          <c:extLst>
            <c:ext xmlns:c16="http://schemas.microsoft.com/office/drawing/2014/chart" uri="{C3380CC4-5D6E-409C-BE32-E72D297353CC}">
              <c16:uniqueId val="{00000001-8C27-443B-B8B7-4645F66AA64D}"/>
            </c:ext>
          </c:extLst>
        </c:ser>
        <c:ser>
          <c:idx val="3"/>
          <c:order val="2"/>
          <c:tx>
            <c:strRef>
              <c:f>Sheet1!$E$1</c:f>
              <c:strCache>
                <c:ptCount val="1"/>
                <c:pt idx="0">
                  <c:v>Look up Name</c:v>
                </c:pt>
              </c:strCache>
            </c:strRef>
          </c:tx>
          <c:invertIfNegative val="0"/>
          <c:cat>
            <c:strRef>
              <c:f>Sheet1!$A$2:$A$21</c:f>
              <c:strCache>
                <c:ptCount val="20"/>
                <c:pt idx="0">
                  <c:v>Soybeans</c:v>
                </c:pt>
                <c:pt idx="1">
                  <c:v>Beef &amp; Beef Products</c:v>
                </c:pt>
                <c:pt idx="2">
                  <c:v>Corn</c:v>
                </c:pt>
                <c:pt idx="3">
                  <c:v>Poultry Meat &amp; Prods.</c:v>
                </c:pt>
                <c:pt idx="4">
                  <c:v>Pork &amp; Pork Products</c:v>
                </c:pt>
                <c:pt idx="5">
                  <c:v>Planting Seeds</c:v>
                </c:pt>
                <c:pt idx="6">
                  <c:v>Wine &amp; Beer</c:v>
                </c:pt>
                <c:pt idx="7">
                  <c:v>Processed Veg.</c:v>
                </c:pt>
                <c:pt idx="8">
                  <c:v>Dairy Products</c:v>
                </c:pt>
                <c:pt idx="9">
                  <c:v>Processed Fruit</c:v>
                </c:pt>
                <c:pt idx="10">
                  <c:v>Prepared Food</c:v>
                </c:pt>
                <c:pt idx="11">
                  <c:v>Live Animals</c:v>
                </c:pt>
                <c:pt idx="12">
                  <c:v>Fresh Fruit</c:v>
                </c:pt>
                <c:pt idx="13">
                  <c:v>Fruit &amp; Veg. Juices</c:v>
                </c:pt>
                <c:pt idx="14">
                  <c:v>Eggs &amp; Products</c:v>
                </c:pt>
                <c:pt idx="15">
                  <c:v>Dog &amp; Cat Food</c:v>
                </c:pt>
                <c:pt idx="16">
                  <c:v>Condiments &amp; Sauces</c:v>
                </c:pt>
                <c:pt idx="17">
                  <c:v>Non-Alcoholic Bev.</c:v>
                </c:pt>
                <c:pt idx="18">
                  <c:v>Snack Foods</c:v>
                </c:pt>
                <c:pt idx="19">
                  <c:v>Fresh Vegetables</c:v>
                </c:pt>
              </c:strCache>
            </c:strRef>
          </c:cat>
          <c:val>
            <c:numRef>
              <c:f>Sheet1!$E$2:$E$21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DFFD-4F7F-8EF7-4AE7767B3542}"/>
            </c:ext>
          </c:extLst>
        </c:ser>
        <c:dLbls>
          <c:showLegendKey val="0"/>
          <c:showVal val="0"/>
          <c:showCatName val="0"/>
          <c:showSerName val="0"/>
          <c:showPercent val="0"/>
          <c:showBubbleSize val="0"/>
        </c:dLbls>
        <c:gapWidth val="150"/>
        <c:overlap val="100"/>
        <c:axId val="112494080"/>
        <c:axId val="112495616"/>
      </c:barChart>
      <c:catAx>
        <c:axId val="112494080"/>
        <c:scaling>
          <c:orientation val="minMax"/>
        </c:scaling>
        <c:delete val="0"/>
        <c:axPos val="l"/>
        <c:numFmt formatCode="General" sourceLinked="0"/>
        <c:majorTickMark val="out"/>
        <c:minorTickMark val="none"/>
        <c:tickLblPos val="nextTo"/>
        <c:txPr>
          <a:bodyPr/>
          <a:lstStyle/>
          <a:p>
            <a:pPr>
              <a:defRPr sz="1100"/>
            </a:pPr>
            <a:endParaRPr lang="en-US"/>
          </a:p>
        </c:txPr>
        <c:crossAx val="112495616"/>
        <c:crosses val="autoZero"/>
        <c:auto val="1"/>
        <c:lblAlgn val="ctr"/>
        <c:lblOffset val="100"/>
        <c:noMultiLvlLbl val="0"/>
      </c:catAx>
      <c:valAx>
        <c:axId val="112495616"/>
        <c:scaling>
          <c:orientation val="minMax"/>
          <c:max val="0.8"/>
        </c:scaling>
        <c:delete val="0"/>
        <c:axPos val="b"/>
        <c:majorGridlines/>
        <c:numFmt formatCode="0%" sourceLinked="1"/>
        <c:majorTickMark val="out"/>
        <c:minorTickMark val="none"/>
        <c:tickLblPos val="nextTo"/>
        <c:crossAx val="112494080"/>
        <c:crosses val="autoZero"/>
        <c:crossBetween val="between"/>
      </c:valAx>
    </c:plotArea>
    <c:legend>
      <c:legendPos val="b"/>
      <c:legendEntry>
        <c:idx val="2"/>
        <c:delete val="1"/>
      </c:legendEntry>
      <c:layout>
        <c:manualLayout>
          <c:xMode val="edge"/>
          <c:yMode val="edge"/>
          <c:x val="0.61431780586250251"/>
          <c:y val="0.62372176541885371"/>
          <c:w val="0.24755475418513861"/>
          <c:h val="6.057523713877548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China</a:t>
            </a:r>
            <a:r>
              <a:rPr lang="en-US" sz="1400" baseline="0" dirty="0"/>
              <a:t> and India had a lot of similarities in 2002 (big, growing countries pursuing self-sufficiency). But then, China decided to become more integrated in the world trading system, by joining the WTO and committing to relatively low ag tariffs.</a:t>
            </a:r>
            <a:endParaRPr lang="en-US" sz="1400" dirty="0"/>
          </a:p>
        </c:rich>
      </c:tx>
      <c:layout>
        <c:manualLayout>
          <c:xMode val="edge"/>
          <c:yMode val="edge"/>
          <c:x val="0.11188648533562878"/>
          <c:y val="2.16740481053885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01962422763371"/>
          <c:y val="0.20531277756244895"/>
          <c:w val="0.8761526257592025"/>
          <c:h val="0.6324767880994876"/>
        </c:manualLayout>
      </c:layout>
      <c:areaChart>
        <c:grouping val="standard"/>
        <c:varyColors val="0"/>
        <c:ser>
          <c:idx val="0"/>
          <c:order val="0"/>
          <c:tx>
            <c:strRef>
              <c:f>Sheet1!$A$7</c:f>
              <c:strCache>
                <c:ptCount val="1"/>
                <c:pt idx="0">
                  <c:v>China Ag Trade Balance with World</c:v>
                </c:pt>
              </c:strCache>
            </c:strRef>
          </c:tx>
          <c:spPr>
            <a:solidFill>
              <a:schemeClr val="accent1"/>
            </a:solidFill>
            <a:ln w="25400">
              <a:noFill/>
            </a:ln>
            <a:effectLst/>
          </c:spP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Sheet1!$B$7:$Q$7</c:f>
              <c:numCache>
                <c:formatCode>#,##0</c:formatCode>
                <c:ptCount val="16"/>
                <c:pt idx="0">
                  <c:v>-2462970</c:v>
                </c:pt>
                <c:pt idx="1">
                  <c:v>-10767553</c:v>
                </c:pt>
                <c:pt idx="2">
                  <c:v>-7560441</c:v>
                </c:pt>
                <c:pt idx="3">
                  <c:v>-9842503</c:v>
                </c:pt>
                <c:pt idx="4">
                  <c:v>-12996322</c:v>
                </c:pt>
                <c:pt idx="5">
                  <c:v>-27893964</c:v>
                </c:pt>
                <c:pt idx="6">
                  <c:v>-21759688</c:v>
                </c:pt>
                <c:pt idx="7">
                  <c:v>-36395957</c:v>
                </c:pt>
                <c:pt idx="8">
                  <c:v>-53365701</c:v>
                </c:pt>
                <c:pt idx="9">
                  <c:v>-67153441</c:v>
                </c:pt>
                <c:pt idx="10">
                  <c:v>-69288241</c:v>
                </c:pt>
                <c:pt idx="11">
                  <c:v>-68107665</c:v>
                </c:pt>
                <c:pt idx="12">
                  <c:v>-61440377</c:v>
                </c:pt>
                <c:pt idx="13">
                  <c:v>-52720694</c:v>
                </c:pt>
                <c:pt idx="14">
                  <c:v>-64635667</c:v>
                </c:pt>
                <c:pt idx="15">
                  <c:v>-68096509</c:v>
                </c:pt>
              </c:numCache>
            </c:numRef>
          </c:val>
          <c:extLst>
            <c:ext xmlns:c16="http://schemas.microsoft.com/office/drawing/2014/chart" uri="{C3380CC4-5D6E-409C-BE32-E72D297353CC}">
              <c16:uniqueId val="{00000000-5CA6-4AFF-AD0B-196AE0CFB060}"/>
            </c:ext>
          </c:extLst>
        </c:ser>
        <c:ser>
          <c:idx val="1"/>
          <c:order val="1"/>
          <c:tx>
            <c:strRef>
              <c:f>Sheet1!$A$8</c:f>
              <c:strCache>
                <c:ptCount val="1"/>
                <c:pt idx="0">
                  <c:v>India Ag Trade Balance with World</c:v>
                </c:pt>
              </c:strCache>
            </c:strRef>
          </c:tx>
          <c:spPr>
            <a:solidFill>
              <a:schemeClr val="accent2"/>
            </a:solidFill>
            <a:ln w="25400">
              <a:noFill/>
            </a:ln>
            <a:effectLst/>
          </c:spP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Sheet1!$B$8:$Q$8</c:f>
              <c:numCache>
                <c:formatCode>#,##0</c:formatCode>
                <c:ptCount val="16"/>
                <c:pt idx="0">
                  <c:v>1025184</c:v>
                </c:pt>
                <c:pt idx="1">
                  <c:v>2481789</c:v>
                </c:pt>
                <c:pt idx="2">
                  <c:v>3352359</c:v>
                </c:pt>
                <c:pt idx="3">
                  <c:v>5004383</c:v>
                </c:pt>
                <c:pt idx="4">
                  <c:v>7462856</c:v>
                </c:pt>
                <c:pt idx="5">
                  <c:v>11375533</c:v>
                </c:pt>
                <c:pt idx="6">
                  <c:v>3158154</c:v>
                </c:pt>
                <c:pt idx="7">
                  <c:v>6403139</c:v>
                </c:pt>
                <c:pt idx="8">
                  <c:v>13299319</c:v>
                </c:pt>
                <c:pt idx="9">
                  <c:v>17572720</c:v>
                </c:pt>
                <c:pt idx="10">
                  <c:v>20046926</c:v>
                </c:pt>
                <c:pt idx="11">
                  <c:v>15488618</c:v>
                </c:pt>
                <c:pt idx="12">
                  <c:v>7135105</c:v>
                </c:pt>
                <c:pt idx="13">
                  <c:v>3316499</c:v>
                </c:pt>
                <c:pt idx="14">
                  <c:v>4194441</c:v>
                </c:pt>
                <c:pt idx="15">
                  <c:v>9865613</c:v>
                </c:pt>
              </c:numCache>
            </c:numRef>
          </c:val>
          <c:extLst>
            <c:ext xmlns:c16="http://schemas.microsoft.com/office/drawing/2014/chart" uri="{C3380CC4-5D6E-409C-BE32-E72D297353CC}">
              <c16:uniqueId val="{0000001F-44DE-4BF9-8C5D-56F4FA8FBB99}"/>
            </c:ext>
          </c:extLst>
        </c:ser>
        <c:dLbls>
          <c:showLegendKey val="0"/>
          <c:showVal val="0"/>
          <c:showCatName val="0"/>
          <c:showSerName val="0"/>
          <c:showPercent val="0"/>
          <c:showBubbleSize val="0"/>
        </c:dLbls>
        <c:axId val="197571376"/>
        <c:axId val="201544472"/>
      </c:areaChart>
      <c:catAx>
        <c:axId val="1975713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44472"/>
        <c:crosses val="autoZero"/>
        <c:auto val="1"/>
        <c:lblAlgn val="ctr"/>
        <c:lblOffset val="100"/>
        <c:noMultiLvlLbl val="1"/>
      </c:catAx>
      <c:valAx>
        <c:axId val="201544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Value in Billion of Dollars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571376"/>
        <c:crosses val="autoZero"/>
        <c:crossBetween val="midCat"/>
        <c:dispUnits>
          <c:builtInUnit val="millions"/>
        </c:dispUnits>
      </c:valAx>
      <c:spPr>
        <a:noFill/>
        <a:ln w="25400">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legendEntry>
      <c:layout>
        <c:manualLayout>
          <c:xMode val="edge"/>
          <c:yMode val="edge"/>
          <c:x val="6.4283882813233301E-2"/>
          <c:y val="0.54490965164514182"/>
          <c:w val="0.43531284983986068"/>
          <c:h val="0.119120416687841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Distribution</a:t>
            </a:r>
            <a:r>
              <a:rPr lang="en-US" baseline="0" dirty="0"/>
              <a:t> of People Between Different Poverty Thresholds, China</a:t>
            </a:r>
            <a:endParaRPr lang="en-US" dirty="0"/>
          </a:p>
        </c:rich>
      </c:tx>
      <c:layout>
        <c:manualLayout>
          <c:xMode val="edge"/>
          <c:yMode val="edge"/>
          <c:x val="0.13269941593070173"/>
          <c:y val="7.224682701796196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1032057636439"/>
          <c:y val="0.18363875190706727"/>
          <c:w val="0.86306904422319231"/>
          <c:h val="0.65415091208870413"/>
        </c:manualLayout>
      </c:layout>
      <c:areaChart>
        <c:grouping val="percentStacked"/>
        <c:varyColors val="0"/>
        <c:ser>
          <c:idx val="4"/>
          <c:order val="0"/>
          <c:tx>
            <c:strRef>
              <c:f>Sheet1!$F$1</c:f>
              <c:strCache>
                <c:ptCount val="1"/>
                <c:pt idx="0">
                  <c:v>below 1.25$ a day</c:v>
                </c:pt>
              </c:strCache>
            </c:strRef>
          </c:tx>
          <c:spPr>
            <a:solidFill>
              <a:srgbClr val="6F8EC4"/>
            </a:solidFill>
            <a:ln>
              <a:noFill/>
            </a:ln>
            <a:effectLst/>
          </c:spPr>
          <c:cat>
            <c:numRef>
              <c:f>Sheet1!$A$2:$A$15</c:f>
              <c:numCache>
                <c:formatCode>General</c:formatCode>
                <c:ptCount val="14"/>
                <c:pt idx="0">
                  <c:v>1981</c:v>
                </c:pt>
                <c:pt idx="1">
                  <c:v>1984</c:v>
                </c:pt>
                <c:pt idx="2">
                  <c:v>1987</c:v>
                </c:pt>
                <c:pt idx="3">
                  <c:v>1990</c:v>
                </c:pt>
                <c:pt idx="4">
                  <c:v>1993</c:v>
                </c:pt>
                <c:pt idx="5">
                  <c:v>1996</c:v>
                </c:pt>
                <c:pt idx="6">
                  <c:v>1999</c:v>
                </c:pt>
                <c:pt idx="7">
                  <c:v>2002</c:v>
                </c:pt>
                <c:pt idx="8">
                  <c:v>2005</c:v>
                </c:pt>
                <c:pt idx="9">
                  <c:v>2008</c:v>
                </c:pt>
                <c:pt idx="10">
                  <c:v>2010</c:v>
                </c:pt>
                <c:pt idx="11">
                  <c:v>2011</c:v>
                </c:pt>
                <c:pt idx="12">
                  <c:v>2012</c:v>
                </c:pt>
                <c:pt idx="13">
                  <c:v>2013</c:v>
                </c:pt>
              </c:numCache>
            </c:numRef>
          </c:cat>
          <c:val>
            <c:numRef>
              <c:f>Sheet1!$F$2:$F$15</c:f>
              <c:numCache>
                <c:formatCode>General</c:formatCode>
                <c:ptCount val="14"/>
                <c:pt idx="0">
                  <c:v>669782470</c:v>
                </c:pt>
                <c:pt idx="1">
                  <c:v>455686800</c:v>
                </c:pt>
                <c:pt idx="2">
                  <c:v>333559110</c:v>
                </c:pt>
                <c:pt idx="3">
                  <c:v>407760250</c:v>
                </c:pt>
                <c:pt idx="4">
                  <c:v>353885530</c:v>
                </c:pt>
                <c:pt idx="5">
                  <c:v>223176930</c:v>
                </c:pt>
                <c:pt idx="6">
                  <c:v>237895320</c:v>
                </c:pt>
                <c:pt idx="7">
                  <c:v>188987030</c:v>
                </c:pt>
                <c:pt idx="8">
                  <c:v>78875061</c:v>
                </c:pt>
                <c:pt idx="9">
                  <c:v>62656418</c:v>
                </c:pt>
                <c:pt idx="10">
                  <c:v>38258507</c:v>
                </c:pt>
                <c:pt idx="11">
                  <c:v>23119038</c:v>
                </c:pt>
                <c:pt idx="12">
                  <c:v>16748680</c:v>
                </c:pt>
                <c:pt idx="13">
                  <c:v>3936401.8</c:v>
                </c:pt>
              </c:numCache>
            </c:numRef>
          </c:val>
          <c:extLst>
            <c:ext xmlns:c16="http://schemas.microsoft.com/office/drawing/2014/chart" uri="{C3380CC4-5D6E-409C-BE32-E72D297353CC}">
              <c16:uniqueId val="{00000003-5BE6-4B5D-97CE-ABCC5715D45A}"/>
            </c:ext>
          </c:extLst>
        </c:ser>
        <c:ser>
          <c:idx val="3"/>
          <c:order val="1"/>
          <c:tx>
            <c:strRef>
              <c:f>Sheet1!$E$1</c:f>
              <c:strCache>
                <c:ptCount val="1"/>
                <c:pt idx="0">
                  <c:v>1.25 - 1.9$ a day</c:v>
                </c:pt>
              </c:strCache>
            </c:strRef>
          </c:tx>
          <c:spPr>
            <a:solidFill>
              <a:srgbClr val="DC6567"/>
            </a:solidFill>
            <a:ln>
              <a:noFill/>
            </a:ln>
            <a:effectLst/>
          </c:spPr>
          <c:cat>
            <c:numRef>
              <c:f>Sheet1!$A$2:$A$15</c:f>
              <c:numCache>
                <c:formatCode>General</c:formatCode>
                <c:ptCount val="14"/>
                <c:pt idx="0">
                  <c:v>1981</c:v>
                </c:pt>
                <c:pt idx="1">
                  <c:v>1984</c:v>
                </c:pt>
                <c:pt idx="2">
                  <c:v>1987</c:v>
                </c:pt>
                <c:pt idx="3">
                  <c:v>1990</c:v>
                </c:pt>
                <c:pt idx="4">
                  <c:v>1993</c:v>
                </c:pt>
                <c:pt idx="5">
                  <c:v>1996</c:v>
                </c:pt>
                <c:pt idx="6">
                  <c:v>1999</c:v>
                </c:pt>
                <c:pt idx="7">
                  <c:v>2002</c:v>
                </c:pt>
                <c:pt idx="8">
                  <c:v>2005</c:v>
                </c:pt>
                <c:pt idx="9">
                  <c:v>2008</c:v>
                </c:pt>
                <c:pt idx="10">
                  <c:v>2010</c:v>
                </c:pt>
                <c:pt idx="11">
                  <c:v>2011</c:v>
                </c:pt>
                <c:pt idx="12">
                  <c:v>2012</c:v>
                </c:pt>
                <c:pt idx="13">
                  <c:v>2013</c:v>
                </c:pt>
              </c:numCache>
            </c:numRef>
          </c:cat>
          <c:val>
            <c:numRef>
              <c:f>Sheet1!$E$2:$E$15</c:f>
              <c:numCache>
                <c:formatCode>General</c:formatCode>
                <c:ptCount val="14"/>
                <c:pt idx="0">
                  <c:v>208021180</c:v>
                </c:pt>
                <c:pt idx="1">
                  <c:v>329815640</c:v>
                </c:pt>
                <c:pt idx="2">
                  <c:v>325970790</c:v>
                </c:pt>
                <c:pt idx="3">
                  <c:v>348049190</c:v>
                </c:pt>
                <c:pt idx="4">
                  <c:v>317825290</c:v>
                </c:pt>
                <c:pt idx="5">
                  <c:v>288802860</c:v>
                </c:pt>
                <c:pt idx="6">
                  <c:v>269965480</c:v>
                </c:pt>
                <c:pt idx="7">
                  <c:v>220100770</c:v>
                </c:pt>
                <c:pt idx="8">
                  <c:v>165572430</c:v>
                </c:pt>
                <c:pt idx="9">
                  <c:v>131406280</c:v>
                </c:pt>
                <c:pt idx="10">
                  <c:v>111297480</c:v>
                </c:pt>
                <c:pt idx="11">
                  <c:v>83067230</c:v>
                </c:pt>
                <c:pt idx="12">
                  <c:v>70641609</c:v>
                </c:pt>
                <c:pt idx="13">
                  <c:v>21175129</c:v>
                </c:pt>
              </c:numCache>
            </c:numRef>
          </c:val>
          <c:extLst>
            <c:ext xmlns:c16="http://schemas.microsoft.com/office/drawing/2014/chart" uri="{C3380CC4-5D6E-409C-BE32-E72D297353CC}">
              <c16:uniqueId val="{00000002-5BE6-4B5D-97CE-ABCC5715D45A}"/>
            </c:ext>
          </c:extLst>
        </c:ser>
        <c:ser>
          <c:idx val="2"/>
          <c:order val="2"/>
          <c:tx>
            <c:strRef>
              <c:f>Sheet1!$D$1</c:f>
              <c:strCache>
                <c:ptCount val="1"/>
                <c:pt idx="0">
                  <c:v>1.9 - 3.10$ a day</c:v>
                </c:pt>
              </c:strCache>
            </c:strRef>
          </c:tx>
          <c:spPr>
            <a:solidFill>
              <a:srgbClr val="FFE177"/>
            </a:solidFill>
            <a:ln>
              <a:noFill/>
            </a:ln>
            <a:effectLst/>
          </c:spPr>
          <c:cat>
            <c:numRef>
              <c:f>Sheet1!$A$2:$A$15</c:f>
              <c:numCache>
                <c:formatCode>General</c:formatCode>
                <c:ptCount val="14"/>
                <c:pt idx="0">
                  <c:v>1981</c:v>
                </c:pt>
                <c:pt idx="1">
                  <c:v>1984</c:v>
                </c:pt>
                <c:pt idx="2">
                  <c:v>1987</c:v>
                </c:pt>
                <c:pt idx="3">
                  <c:v>1990</c:v>
                </c:pt>
                <c:pt idx="4">
                  <c:v>1993</c:v>
                </c:pt>
                <c:pt idx="5">
                  <c:v>1996</c:v>
                </c:pt>
                <c:pt idx="6">
                  <c:v>1999</c:v>
                </c:pt>
                <c:pt idx="7">
                  <c:v>2002</c:v>
                </c:pt>
                <c:pt idx="8">
                  <c:v>2005</c:v>
                </c:pt>
                <c:pt idx="9">
                  <c:v>2008</c:v>
                </c:pt>
                <c:pt idx="10">
                  <c:v>2010</c:v>
                </c:pt>
                <c:pt idx="11">
                  <c:v>2011</c:v>
                </c:pt>
                <c:pt idx="12">
                  <c:v>2012</c:v>
                </c:pt>
                <c:pt idx="13">
                  <c:v>2013</c:v>
                </c:pt>
              </c:numCache>
            </c:numRef>
          </c:cat>
          <c:val>
            <c:numRef>
              <c:f>Sheet1!$D$2:$D$15</c:f>
              <c:numCache>
                <c:formatCode>General</c:formatCode>
                <c:ptCount val="14"/>
                <c:pt idx="0">
                  <c:v>107538880</c:v>
                </c:pt>
                <c:pt idx="1">
                  <c:v>208506470</c:v>
                </c:pt>
                <c:pt idx="2">
                  <c:v>306891720</c:v>
                </c:pt>
                <c:pt idx="3">
                  <c:v>256780030</c:v>
                </c:pt>
                <c:pt idx="4">
                  <c:v>298263120</c:v>
                </c:pt>
                <c:pt idx="5">
                  <c:v>358568420</c:v>
                </c:pt>
                <c:pt idx="6">
                  <c:v>333729950</c:v>
                </c:pt>
                <c:pt idx="7">
                  <c:v>313057830</c:v>
                </c:pt>
                <c:pt idx="8">
                  <c:v>299985960</c:v>
                </c:pt>
                <c:pt idx="9">
                  <c:v>242545240</c:v>
                </c:pt>
                <c:pt idx="10">
                  <c:v>214836200</c:v>
                </c:pt>
                <c:pt idx="11">
                  <c:v>192748230</c:v>
                </c:pt>
                <c:pt idx="12">
                  <c:v>169918060</c:v>
                </c:pt>
                <c:pt idx="13">
                  <c:v>125421920</c:v>
                </c:pt>
              </c:numCache>
            </c:numRef>
          </c:val>
          <c:extLst>
            <c:ext xmlns:c16="http://schemas.microsoft.com/office/drawing/2014/chart" uri="{C3380CC4-5D6E-409C-BE32-E72D297353CC}">
              <c16:uniqueId val="{00000001-5BE6-4B5D-97CE-ABCC5715D45A}"/>
            </c:ext>
          </c:extLst>
        </c:ser>
        <c:ser>
          <c:idx val="1"/>
          <c:order val="3"/>
          <c:tx>
            <c:strRef>
              <c:f>Sheet1!$C$1</c:f>
              <c:strCache>
                <c:ptCount val="1"/>
                <c:pt idx="0">
                  <c:v>3.10 - 10$ a day</c:v>
                </c:pt>
              </c:strCache>
            </c:strRef>
          </c:tx>
          <c:spPr>
            <a:solidFill>
              <a:srgbClr val="BBDBAC"/>
            </a:solidFill>
            <a:ln>
              <a:noFill/>
            </a:ln>
            <a:effectLst/>
          </c:spPr>
          <c:cat>
            <c:numRef>
              <c:f>Sheet1!$A$2:$A$15</c:f>
              <c:numCache>
                <c:formatCode>General</c:formatCode>
                <c:ptCount val="14"/>
                <c:pt idx="0">
                  <c:v>1981</c:v>
                </c:pt>
                <c:pt idx="1">
                  <c:v>1984</c:v>
                </c:pt>
                <c:pt idx="2">
                  <c:v>1987</c:v>
                </c:pt>
                <c:pt idx="3">
                  <c:v>1990</c:v>
                </c:pt>
                <c:pt idx="4">
                  <c:v>1993</c:v>
                </c:pt>
                <c:pt idx="5">
                  <c:v>1996</c:v>
                </c:pt>
                <c:pt idx="6">
                  <c:v>1999</c:v>
                </c:pt>
                <c:pt idx="7">
                  <c:v>2002</c:v>
                </c:pt>
                <c:pt idx="8">
                  <c:v>2005</c:v>
                </c:pt>
                <c:pt idx="9">
                  <c:v>2008</c:v>
                </c:pt>
                <c:pt idx="10">
                  <c:v>2010</c:v>
                </c:pt>
                <c:pt idx="11">
                  <c:v>2011</c:v>
                </c:pt>
                <c:pt idx="12">
                  <c:v>2012</c:v>
                </c:pt>
                <c:pt idx="13">
                  <c:v>2013</c:v>
                </c:pt>
              </c:numCache>
            </c:numRef>
          </c:cat>
          <c:val>
            <c:numRef>
              <c:f>Sheet1!$C$2:$C$15</c:f>
              <c:numCache>
                <c:formatCode>General</c:formatCode>
                <c:ptCount val="14"/>
                <c:pt idx="0">
                  <c:v>8547485.3999999892</c:v>
                </c:pt>
                <c:pt idx="1">
                  <c:v>42510010</c:v>
                </c:pt>
                <c:pt idx="2">
                  <c:v>117293210</c:v>
                </c:pt>
                <c:pt idx="3">
                  <c:v>119308470</c:v>
                </c:pt>
                <c:pt idx="4">
                  <c:v>201395450</c:v>
                </c:pt>
                <c:pt idx="5">
                  <c:v>329834350</c:v>
                </c:pt>
                <c:pt idx="6">
                  <c:v>381960390</c:v>
                </c:pt>
                <c:pt idx="7">
                  <c:v>497819460</c:v>
                </c:pt>
                <c:pt idx="8">
                  <c:v>641299930</c:v>
                </c:pt>
                <c:pt idx="9">
                  <c:v>687498540</c:v>
                </c:pt>
                <c:pt idx="10">
                  <c:v>701361330</c:v>
                </c:pt>
                <c:pt idx="11">
                  <c:v>738196230</c:v>
                </c:pt>
                <c:pt idx="12">
                  <c:v>731809270</c:v>
                </c:pt>
                <c:pt idx="13">
                  <c:v>778321720</c:v>
                </c:pt>
              </c:numCache>
            </c:numRef>
          </c:val>
          <c:extLst>
            <c:ext xmlns:c16="http://schemas.microsoft.com/office/drawing/2014/chart" uri="{C3380CC4-5D6E-409C-BE32-E72D297353CC}">
              <c16:uniqueId val="{00000000-5BE6-4B5D-97CE-ABCC5715D45A}"/>
            </c:ext>
          </c:extLst>
        </c:ser>
        <c:ser>
          <c:idx val="0"/>
          <c:order val="4"/>
          <c:tx>
            <c:strRef>
              <c:f>Sheet1!$B$1</c:f>
              <c:strCache>
                <c:ptCount val="1"/>
                <c:pt idx="0">
                  <c:v>above 10$ a day</c:v>
                </c:pt>
              </c:strCache>
            </c:strRef>
          </c:tx>
          <c:spPr>
            <a:solidFill>
              <a:srgbClr val="70B678"/>
            </a:solidFill>
            <a:ln>
              <a:noFill/>
            </a:ln>
            <a:effectLst/>
          </c:spPr>
          <c:cat>
            <c:numRef>
              <c:f>Sheet1!$A$2:$A$15</c:f>
              <c:numCache>
                <c:formatCode>General</c:formatCode>
                <c:ptCount val="14"/>
                <c:pt idx="0">
                  <c:v>1981</c:v>
                </c:pt>
                <c:pt idx="1">
                  <c:v>1984</c:v>
                </c:pt>
                <c:pt idx="2">
                  <c:v>1987</c:v>
                </c:pt>
                <c:pt idx="3">
                  <c:v>1990</c:v>
                </c:pt>
                <c:pt idx="4">
                  <c:v>1993</c:v>
                </c:pt>
                <c:pt idx="5">
                  <c:v>1996</c:v>
                </c:pt>
                <c:pt idx="6">
                  <c:v>1999</c:v>
                </c:pt>
                <c:pt idx="7">
                  <c:v>2002</c:v>
                </c:pt>
                <c:pt idx="8">
                  <c:v>2005</c:v>
                </c:pt>
                <c:pt idx="9">
                  <c:v>2008</c:v>
                </c:pt>
                <c:pt idx="10">
                  <c:v>2010</c:v>
                </c:pt>
                <c:pt idx="11">
                  <c:v>2011</c:v>
                </c:pt>
                <c:pt idx="12">
                  <c:v>2012</c:v>
                </c:pt>
                <c:pt idx="13">
                  <c:v>2013</c:v>
                </c:pt>
              </c:numCache>
            </c:numRef>
          </c:cat>
          <c:val>
            <c:numRef>
              <c:f>Sheet1!$B$2:$B$15</c:f>
              <c:numCache>
                <c:formatCode>General</c:formatCode>
                <c:ptCount val="14"/>
                <c:pt idx="0">
                  <c:v>-14.6</c:v>
                </c:pt>
                <c:pt idx="1">
                  <c:v>311079.09999999998</c:v>
                </c:pt>
                <c:pt idx="2">
                  <c:v>325156.2</c:v>
                </c:pt>
                <c:pt idx="3">
                  <c:v>3292050.8</c:v>
                </c:pt>
                <c:pt idx="4">
                  <c:v>7070615.2999999998</c:v>
                </c:pt>
                <c:pt idx="5">
                  <c:v>17167431</c:v>
                </c:pt>
                <c:pt idx="6">
                  <c:v>29188852</c:v>
                </c:pt>
                <c:pt idx="7">
                  <c:v>60434914</c:v>
                </c:pt>
                <c:pt idx="8">
                  <c:v>117986600</c:v>
                </c:pt>
                <c:pt idx="9">
                  <c:v>200553560</c:v>
                </c:pt>
                <c:pt idx="10">
                  <c:v>271956450</c:v>
                </c:pt>
                <c:pt idx="11">
                  <c:v>306999270</c:v>
                </c:pt>
                <c:pt idx="12">
                  <c:v>361582400</c:v>
                </c:pt>
                <c:pt idx="13">
                  <c:v>428524840</c:v>
                </c:pt>
              </c:numCache>
            </c:numRef>
          </c:val>
          <c:extLst>
            <c:ext xmlns:c16="http://schemas.microsoft.com/office/drawing/2014/chart" uri="{C3380CC4-5D6E-409C-BE32-E72D297353CC}">
              <c16:uniqueId val="{00000000-5CA6-4AFF-AD0B-196AE0CFB060}"/>
            </c:ext>
          </c:extLst>
        </c:ser>
        <c:dLbls>
          <c:showLegendKey val="0"/>
          <c:showVal val="0"/>
          <c:showCatName val="0"/>
          <c:showSerName val="0"/>
          <c:showPercent val="0"/>
          <c:showBubbleSize val="0"/>
        </c:dLbls>
        <c:axId val="197571376"/>
        <c:axId val="201544472"/>
      </c:areaChart>
      <c:catAx>
        <c:axId val="19757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44472"/>
        <c:crosses val="autoZero"/>
        <c:auto val="1"/>
        <c:lblAlgn val="ctr"/>
        <c:lblOffset val="100"/>
        <c:noMultiLvlLbl val="0"/>
      </c:catAx>
      <c:valAx>
        <c:axId val="2015444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5713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Real GDP per capita in 2011 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09424986321189"/>
          <c:y val="0.18363875190706727"/>
          <c:w val="0.84707800012362444"/>
          <c:h val="0.65415091208870413"/>
        </c:manualLayout>
      </c:layout>
      <c:scatterChart>
        <c:scatterStyle val="lineMarker"/>
        <c:varyColors val="0"/>
        <c:ser>
          <c:idx val="0"/>
          <c:order val="0"/>
          <c:tx>
            <c:strRef>
              <c:f>Sheet1!$B$1</c:f>
              <c:strCache>
                <c:ptCount val="1"/>
                <c:pt idx="0">
                  <c:v>Real GDP per capita in 2011US$</c:v>
                </c:pt>
              </c:strCache>
            </c:strRef>
          </c:tx>
          <c:spPr>
            <a:ln w="25400" cap="rnd">
              <a:solidFill>
                <a:schemeClr val="accent1">
                  <a:shade val="50000"/>
                </a:schemeClr>
              </a:solidFill>
              <a:round/>
            </a:ln>
            <a:effectLst/>
          </c:spPr>
          <c:marker>
            <c:symbol val="circle"/>
            <c:size val="5"/>
            <c:spPr>
              <a:solidFill>
                <a:schemeClr val="accent1"/>
              </a:solidFill>
              <a:ln w="9525">
                <a:solidFill>
                  <a:schemeClr val="accent1"/>
                </a:solidFill>
              </a:ln>
              <a:effectLst/>
            </c:spPr>
          </c:marker>
          <c:xVal>
            <c:numRef>
              <c:f>Sheet1!$A$2:$A$91</c:f>
              <c:numCache>
                <c:formatCode>General</c:formatCode>
                <c:ptCount val="90"/>
                <c:pt idx="0">
                  <c:v>1661</c:v>
                </c:pt>
                <c:pt idx="1">
                  <c:v>1766</c:v>
                </c:pt>
                <c:pt idx="2">
                  <c:v>1812</c:v>
                </c:pt>
                <c:pt idx="3">
                  <c:v>1820</c:v>
                </c:pt>
                <c:pt idx="4">
                  <c:v>1825</c:v>
                </c:pt>
                <c:pt idx="5">
                  <c:v>1850</c:v>
                </c:pt>
                <c:pt idx="6">
                  <c:v>1870</c:v>
                </c:pt>
                <c:pt idx="7">
                  <c:v>1887</c:v>
                </c:pt>
                <c:pt idx="8">
                  <c:v>1890</c:v>
                </c:pt>
                <c:pt idx="9">
                  <c:v>1900</c:v>
                </c:pt>
                <c:pt idx="10">
                  <c:v>1911</c:v>
                </c:pt>
                <c:pt idx="11">
                  <c:v>1912</c:v>
                </c:pt>
                <c:pt idx="12">
                  <c:v>1913</c:v>
                </c:pt>
                <c:pt idx="13">
                  <c:v>1929</c:v>
                </c:pt>
                <c:pt idx="14">
                  <c:v>1930</c:v>
                </c:pt>
                <c:pt idx="15">
                  <c:v>1931</c:v>
                </c:pt>
                <c:pt idx="16">
                  <c:v>1932</c:v>
                </c:pt>
                <c:pt idx="17">
                  <c:v>1933</c:v>
                </c:pt>
                <c:pt idx="18">
                  <c:v>1934</c:v>
                </c:pt>
                <c:pt idx="19">
                  <c:v>1935</c:v>
                </c:pt>
                <c:pt idx="20">
                  <c:v>1936</c:v>
                </c:pt>
                <c:pt idx="21">
                  <c:v>1937</c:v>
                </c:pt>
                <c:pt idx="22">
                  <c:v>1938</c:v>
                </c:pt>
                <c:pt idx="23">
                  <c:v>1950</c:v>
                </c:pt>
                <c:pt idx="24">
                  <c:v>1951</c:v>
                </c:pt>
                <c:pt idx="25">
                  <c:v>1952</c:v>
                </c:pt>
                <c:pt idx="26">
                  <c:v>1953</c:v>
                </c:pt>
                <c:pt idx="27">
                  <c:v>1954</c:v>
                </c:pt>
                <c:pt idx="28">
                  <c:v>1955</c:v>
                </c:pt>
                <c:pt idx="29">
                  <c:v>1956</c:v>
                </c:pt>
                <c:pt idx="30">
                  <c:v>1957</c:v>
                </c:pt>
                <c:pt idx="31">
                  <c:v>1958</c:v>
                </c:pt>
                <c:pt idx="32">
                  <c:v>1959</c:v>
                </c:pt>
                <c:pt idx="33">
                  <c:v>1960</c:v>
                </c:pt>
                <c:pt idx="34">
                  <c:v>1961</c:v>
                </c:pt>
                <c:pt idx="35">
                  <c:v>1962</c:v>
                </c:pt>
                <c:pt idx="36">
                  <c:v>1963</c:v>
                </c:pt>
                <c:pt idx="37">
                  <c:v>1964</c:v>
                </c:pt>
                <c:pt idx="38">
                  <c:v>1965</c:v>
                </c:pt>
                <c:pt idx="39">
                  <c:v>1966</c:v>
                </c:pt>
                <c:pt idx="40">
                  <c:v>1967</c:v>
                </c:pt>
                <c:pt idx="41">
                  <c:v>1968</c:v>
                </c:pt>
                <c:pt idx="42">
                  <c:v>1969</c:v>
                </c:pt>
                <c:pt idx="43">
                  <c:v>1970</c:v>
                </c:pt>
                <c:pt idx="44">
                  <c:v>1971</c:v>
                </c:pt>
                <c:pt idx="45">
                  <c:v>1972</c:v>
                </c:pt>
                <c:pt idx="46">
                  <c:v>1973</c:v>
                </c:pt>
                <c:pt idx="47">
                  <c:v>1974</c:v>
                </c:pt>
                <c:pt idx="48">
                  <c:v>1975</c:v>
                </c:pt>
                <c:pt idx="49">
                  <c:v>1976</c:v>
                </c:pt>
                <c:pt idx="50">
                  <c:v>1977</c:v>
                </c:pt>
                <c:pt idx="51">
                  <c:v>1978</c:v>
                </c:pt>
                <c:pt idx="52">
                  <c:v>1979</c:v>
                </c:pt>
                <c:pt idx="53">
                  <c:v>1980</c:v>
                </c:pt>
                <c:pt idx="54">
                  <c:v>1981</c:v>
                </c:pt>
                <c:pt idx="55">
                  <c:v>1982</c:v>
                </c:pt>
                <c:pt idx="56">
                  <c:v>1983</c:v>
                </c:pt>
                <c:pt idx="57">
                  <c:v>1984</c:v>
                </c:pt>
                <c:pt idx="58">
                  <c:v>1985</c:v>
                </c:pt>
                <c:pt idx="59">
                  <c:v>1986</c:v>
                </c:pt>
                <c:pt idx="60">
                  <c:v>1987</c:v>
                </c:pt>
                <c:pt idx="61">
                  <c:v>1988</c:v>
                </c:pt>
                <c:pt idx="62">
                  <c:v>1989</c:v>
                </c:pt>
                <c:pt idx="63">
                  <c:v>1990</c:v>
                </c:pt>
                <c:pt idx="64">
                  <c:v>1991</c:v>
                </c:pt>
                <c:pt idx="65">
                  <c:v>1992</c:v>
                </c:pt>
                <c:pt idx="66">
                  <c:v>1993</c:v>
                </c:pt>
                <c:pt idx="67">
                  <c:v>1994</c:v>
                </c:pt>
                <c:pt idx="68">
                  <c:v>1995</c:v>
                </c:pt>
                <c:pt idx="69">
                  <c:v>1996</c:v>
                </c:pt>
                <c:pt idx="70">
                  <c:v>1997</c:v>
                </c:pt>
                <c:pt idx="71">
                  <c:v>1998</c:v>
                </c:pt>
                <c:pt idx="72">
                  <c:v>1999</c:v>
                </c:pt>
                <c:pt idx="73">
                  <c:v>2000</c:v>
                </c:pt>
                <c:pt idx="74">
                  <c:v>2001</c:v>
                </c:pt>
                <c:pt idx="75">
                  <c:v>2002</c:v>
                </c:pt>
                <c:pt idx="76">
                  <c:v>2003</c:v>
                </c:pt>
                <c:pt idx="77">
                  <c:v>2004</c:v>
                </c:pt>
                <c:pt idx="78">
                  <c:v>2005</c:v>
                </c:pt>
                <c:pt idx="79">
                  <c:v>2006</c:v>
                </c:pt>
                <c:pt idx="80">
                  <c:v>2007</c:v>
                </c:pt>
                <c:pt idx="81">
                  <c:v>2008</c:v>
                </c:pt>
                <c:pt idx="82">
                  <c:v>2009</c:v>
                </c:pt>
                <c:pt idx="83">
                  <c:v>2010</c:v>
                </c:pt>
                <c:pt idx="84">
                  <c:v>2011</c:v>
                </c:pt>
                <c:pt idx="85">
                  <c:v>2012</c:v>
                </c:pt>
                <c:pt idx="86">
                  <c:v>2013</c:v>
                </c:pt>
                <c:pt idx="87">
                  <c:v>2014</c:v>
                </c:pt>
                <c:pt idx="88">
                  <c:v>2015</c:v>
                </c:pt>
                <c:pt idx="89">
                  <c:v>2016</c:v>
                </c:pt>
              </c:numCache>
            </c:numRef>
          </c:xVal>
          <c:yVal>
            <c:numRef>
              <c:f>Sheet1!$B$2:$B$91</c:f>
              <c:numCache>
                <c:formatCode>General</c:formatCode>
                <c:ptCount val="90"/>
                <c:pt idx="0">
                  <c:v>940</c:v>
                </c:pt>
                <c:pt idx="1">
                  <c:v>686</c:v>
                </c:pt>
                <c:pt idx="2">
                  <c:v>624</c:v>
                </c:pt>
                <c:pt idx="3">
                  <c:v>741</c:v>
                </c:pt>
                <c:pt idx="4">
                  <c:v>716</c:v>
                </c:pt>
                <c:pt idx="5">
                  <c:v>643</c:v>
                </c:pt>
                <c:pt idx="6">
                  <c:v>751</c:v>
                </c:pt>
                <c:pt idx="7">
                  <c:v>760</c:v>
                </c:pt>
                <c:pt idx="8">
                  <c:v>810</c:v>
                </c:pt>
                <c:pt idx="9">
                  <c:v>840</c:v>
                </c:pt>
                <c:pt idx="10">
                  <c:v>804</c:v>
                </c:pt>
                <c:pt idx="11">
                  <c:v>842</c:v>
                </c:pt>
                <c:pt idx="12">
                  <c:v>881</c:v>
                </c:pt>
                <c:pt idx="13">
                  <c:v>950</c:v>
                </c:pt>
                <c:pt idx="14">
                  <c:v>962</c:v>
                </c:pt>
                <c:pt idx="15">
                  <c:v>968</c:v>
                </c:pt>
                <c:pt idx="16">
                  <c:v>994</c:v>
                </c:pt>
                <c:pt idx="17">
                  <c:v>886</c:v>
                </c:pt>
                <c:pt idx="18">
                  <c:v>902</c:v>
                </c:pt>
                <c:pt idx="19">
                  <c:v>973</c:v>
                </c:pt>
                <c:pt idx="20">
                  <c:v>1028</c:v>
                </c:pt>
                <c:pt idx="21">
                  <c:v>997</c:v>
                </c:pt>
                <c:pt idx="22">
                  <c:v>965</c:v>
                </c:pt>
                <c:pt idx="23">
                  <c:v>757</c:v>
                </c:pt>
                <c:pt idx="24">
                  <c:v>899</c:v>
                </c:pt>
                <c:pt idx="25">
                  <c:v>989</c:v>
                </c:pt>
                <c:pt idx="26">
                  <c:v>1098</c:v>
                </c:pt>
                <c:pt idx="27">
                  <c:v>989</c:v>
                </c:pt>
                <c:pt idx="28">
                  <c:v>1062</c:v>
                </c:pt>
                <c:pt idx="29">
                  <c:v>1101</c:v>
                </c:pt>
                <c:pt idx="30">
                  <c:v>1103</c:v>
                </c:pt>
                <c:pt idx="31">
                  <c:v>1073</c:v>
                </c:pt>
                <c:pt idx="32">
                  <c:v>988</c:v>
                </c:pt>
                <c:pt idx="33">
                  <c:v>923</c:v>
                </c:pt>
                <c:pt idx="34">
                  <c:v>799</c:v>
                </c:pt>
                <c:pt idx="35">
                  <c:v>866</c:v>
                </c:pt>
                <c:pt idx="36">
                  <c:v>950</c:v>
                </c:pt>
                <c:pt idx="37">
                  <c:v>1050</c:v>
                </c:pt>
                <c:pt idx="38">
                  <c:v>1134</c:v>
                </c:pt>
                <c:pt idx="39">
                  <c:v>1147</c:v>
                </c:pt>
                <c:pt idx="40">
                  <c:v>1151</c:v>
                </c:pt>
                <c:pt idx="41">
                  <c:v>1093</c:v>
                </c:pt>
                <c:pt idx="42">
                  <c:v>1172</c:v>
                </c:pt>
                <c:pt idx="43">
                  <c:v>1291</c:v>
                </c:pt>
                <c:pt idx="44">
                  <c:v>1355</c:v>
                </c:pt>
                <c:pt idx="45">
                  <c:v>1307</c:v>
                </c:pt>
                <c:pt idx="46">
                  <c:v>1372</c:v>
                </c:pt>
                <c:pt idx="47">
                  <c:v>1378</c:v>
                </c:pt>
                <c:pt idx="48">
                  <c:v>1425</c:v>
                </c:pt>
                <c:pt idx="49">
                  <c:v>1384</c:v>
                </c:pt>
                <c:pt idx="50">
                  <c:v>1413</c:v>
                </c:pt>
                <c:pt idx="51">
                  <c:v>1583</c:v>
                </c:pt>
                <c:pt idx="52">
                  <c:v>1648</c:v>
                </c:pt>
                <c:pt idx="53">
                  <c:v>1690</c:v>
                </c:pt>
                <c:pt idx="54">
                  <c:v>1675</c:v>
                </c:pt>
                <c:pt idx="55">
                  <c:v>1826</c:v>
                </c:pt>
                <c:pt idx="56">
                  <c:v>1907</c:v>
                </c:pt>
                <c:pt idx="57">
                  <c:v>2120</c:v>
                </c:pt>
                <c:pt idx="58">
                  <c:v>2310</c:v>
                </c:pt>
                <c:pt idx="59">
                  <c:v>2409</c:v>
                </c:pt>
                <c:pt idx="60">
                  <c:v>2510</c:v>
                </c:pt>
                <c:pt idx="61">
                  <c:v>2571</c:v>
                </c:pt>
                <c:pt idx="62">
                  <c:v>2509</c:v>
                </c:pt>
                <c:pt idx="63">
                  <c:v>2460</c:v>
                </c:pt>
                <c:pt idx="64">
                  <c:v>2550</c:v>
                </c:pt>
                <c:pt idx="65">
                  <c:v>2731</c:v>
                </c:pt>
                <c:pt idx="66">
                  <c:v>2997</c:v>
                </c:pt>
                <c:pt idx="67">
                  <c:v>3135</c:v>
                </c:pt>
                <c:pt idx="68">
                  <c:v>3302</c:v>
                </c:pt>
                <c:pt idx="69">
                  <c:v>3494</c:v>
                </c:pt>
                <c:pt idx="70">
                  <c:v>3540</c:v>
                </c:pt>
                <c:pt idx="71">
                  <c:v>3554</c:v>
                </c:pt>
                <c:pt idx="72">
                  <c:v>3765</c:v>
                </c:pt>
                <c:pt idx="73">
                  <c:v>4071</c:v>
                </c:pt>
                <c:pt idx="74">
                  <c:v>4400</c:v>
                </c:pt>
                <c:pt idx="75">
                  <c:v>4793</c:v>
                </c:pt>
                <c:pt idx="76">
                  <c:v>5122</c:v>
                </c:pt>
                <c:pt idx="77">
                  <c:v>5595</c:v>
                </c:pt>
                <c:pt idx="78">
                  <c:v>6338</c:v>
                </c:pt>
                <c:pt idx="79">
                  <c:v>6937</c:v>
                </c:pt>
                <c:pt idx="80">
                  <c:v>7482</c:v>
                </c:pt>
                <c:pt idx="81">
                  <c:v>7741</c:v>
                </c:pt>
                <c:pt idx="82">
                  <c:v>8394</c:v>
                </c:pt>
                <c:pt idx="83">
                  <c:v>9475</c:v>
                </c:pt>
                <c:pt idx="84">
                  <c:v>10221</c:v>
                </c:pt>
                <c:pt idx="85">
                  <c:v>10654</c:v>
                </c:pt>
                <c:pt idx="86">
                  <c:v>11088</c:v>
                </c:pt>
                <c:pt idx="87">
                  <c:v>11708</c:v>
                </c:pt>
                <c:pt idx="88">
                  <c:v>12002</c:v>
                </c:pt>
                <c:pt idx="89">
                  <c:v>12320</c:v>
                </c:pt>
              </c:numCache>
            </c:numRef>
          </c:yVal>
          <c:smooth val="0"/>
          <c:extLst>
            <c:ext xmlns:c16="http://schemas.microsoft.com/office/drawing/2014/chart" uri="{C3380CC4-5D6E-409C-BE32-E72D297353CC}">
              <c16:uniqueId val="{00000000-5CA6-4AFF-AD0B-196AE0CFB060}"/>
            </c:ext>
          </c:extLst>
        </c:ser>
        <c:dLbls>
          <c:showLegendKey val="0"/>
          <c:showVal val="0"/>
          <c:showCatName val="0"/>
          <c:showSerName val="0"/>
          <c:showPercent val="0"/>
          <c:showBubbleSize val="0"/>
        </c:dLbls>
        <c:axId val="197571376"/>
        <c:axId val="201544472"/>
      </c:scatterChart>
      <c:valAx>
        <c:axId val="197571376"/>
        <c:scaling>
          <c:orientation val="minMax"/>
          <c:max val="2016"/>
          <c:min val="1661"/>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44472"/>
        <c:crosses val="autoZero"/>
        <c:crossBetween val="midCat"/>
      </c:valAx>
      <c:valAx>
        <c:axId val="201544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Real GDP per capita in 2011 US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5713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Child Mortality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1032057636439"/>
          <c:y val="0.18363875190706727"/>
          <c:w val="0.86306904422319231"/>
          <c:h val="0.65415091208870413"/>
        </c:manualLayout>
      </c:layout>
      <c:lineChart>
        <c:grouping val="standard"/>
        <c:varyColors val="0"/>
        <c:ser>
          <c:idx val="0"/>
          <c:order val="0"/>
          <c:tx>
            <c:strRef>
              <c:f>Sheet1!$B$1</c:f>
              <c:strCache>
                <c:ptCount val="1"/>
                <c:pt idx="0">
                  <c:v>Child mortality rate (%)</c:v>
                </c:pt>
              </c:strCache>
            </c:strRef>
          </c:tx>
          <c:spPr>
            <a:ln w="28575" cap="rnd">
              <a:solidFill>
                <a:schemeClr val="accent1"/>
              </a:solidFill>
              <a:round/>
            </a:ln>
            <a:effectLst/>
          </c:spPr>
          <c:marker>
            <c:symbol val="none"/>
          </c:marker>
          <c:cat>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cat>
          <c:val>
            <c:numRef>
              <c:f>Sheet1!$B$2:$B$67</c:f>
              <c:numCache>
                <c:formatCode>General</c:formatCode>
                <c:ptCount val="66"/>
                <c:pt idx="0">
                  <c:v>21.075399999999998</c:v>
                </c:pt>
                <c:pt idx="1">
                  <c:v>20.878799999999998</c:v>
                </c:pt>
                <c:pt idx="2">
                  <c:v>20.546399999999998</c:v>
                </c:pt>
                <c:pt idx="3">
                  <c:v>20.3354</c:v>
                </c:pt>
                <c:pt idx="4">
                  <c:v>20.245899999999999</c:v>
                </c:pt>
                <c:pt idx="5">
                  <c:v>20.273399999999999</c:v>
                </c:pt>
                <c:pt idx="6">
                  <c:v>20.402699999999999</c:v>
                </c:pt>
                <c:pt idx="7">
                  <c:v>20.613099999999999</c:v>
                </c:pt>
                <c:pt idx="8">
                  <c:v>20.8645</c:v>
                </c:pt>
                <c:pt idx="9">
                  <c:v>21.0871</c:v>
                </c:pt>
                <c:pt idx="10">
                  <c:v>21.2013</c:v>
                </c:pt>
                <c:pt idx="11">
                  <c:v>21.1267</c:v>
                </c:pt>
                <c:pt idx="12">
                  <c:v>20.789200000000001</c:v>
                </c:pt>
                <c:pt idx="13">
                  <c:v>20.1496</c:v>
                </c:pt>
                <c:pt idx="14">
                  <c:v>19.217700000000001</c:v>
                </c:pt>
                <c:pt idx="15">
                  <c:v>18.0444</c:v>
                </c:pt>
                <c:pt idx="16">
                  <c:v>16.7165</c:v>
                </c:pt>
                <c:pt idx="17">
                  <c:v>15.353899999999999</c:v>
                </c:pt>
                <c:pt idx="18">
                  <c:v>14.0595</c:v>
                </c:pt>
                <c:pt idx="19">
                  <c:v>12.889099999999999</c:v>
                </c:pt>
                <c:pt idx="20">
                  <c:v>11.8759</c:v>
                </c:pt>
                <c:pt idx="21">
                  <c:v>11.0197</c:v>
                </c:pt>
                <c:pt idx="22">
                  <c:v>10.274100000000001</c:v>
                </c:pt>
                <c:pt idx="23">
                  <c:v>9.6005000000000003</c:v>
                </c:pt>
                <c:pt idx="24">
                  <c:v>8.9908999999999999</c:v>
                </c:pt>
                <c:pt idx="25">
                  <c:v>8.4367000000000001</c:v>
                </c:pt>
                <c:pt idx="26">
                  <c:v>7.9306000000000001</c:v>
                </c:pt>
                <c:pt idx="27">
                  <c:v>7.4694000000000003</c:v>
                </c:pt>
                <c:pt idx="28">
                  <c:v>7.0503</c:v>
                </c:pt>
                <c:pt idx="29">
                  <c:v>6.6707000000000001</c:v>
                </c:pt>
                <c:pt idx="30">
                  <c:v>6.3342000000000001</c:v>
                </c:pt>
                <c:pt idx="31">
                  <c:v>6.0484</c:v>
                </c:pt>
                <c:pt idx="32">
                  <c:v>5.8179999999999996</c:v>
                </c:pt>
                <c:pt idx="33">
                  <c:v>5.6422999999999996</c:v>
                </c:pt>
                <c:pt idx="34">
                  <c:v>5.5149999999999997</c:v>
                </c:pt>
                <c:pt idx="35">
                  <c:v>5.4276999999999997</c:v>
                </c:pt>
                <c:pt idx="36">
                  <c:v>5.3705999999999996</c:v>
                </c:pt>
                <c:pt idx="37">
                  <c:v>5.3311000000000002</c:v>
                </c:pt>
                <c:pt idx="38">
                  <c:v>5.2964000000000002</c:v>
                </c:pt>
                <c:pt idx="39">
                  <c:v>5.2560000000000002</c:v>
                </c:pt>
                <c:pt idx="40">
                  <c:v>5.2020999999999997</c:v>
                </c:pt>
                <c:pt idx="41">
                  <c:v>5.1310000000000002</c:v>
                </c:pt>
                <c:pt idx="42">
                  <c:v>5.0446</c:v>
                </c:pt>
                <c:pt idx="43">
                  <c:v>4.9435000000000002</c:v>
                </c:pt>
                <c:pt idx="44">
                  <c:v>4.8250000000000002</c:v>
                </c:pt>
                <c:pt idx="45">
                  <c:v>4.6853999999999996</c:v>
                </c:pt>
                <c:pt idx="46">
                  <c:v>4.5216000000000003</c:v>
                </c:pt>
                <c:pt idx="47">
                  <c:v>4.335</c:v>
                </c:pt>
                <c:pt idx="48">
                  <c:v>4.1287000000000003</c:v>
                </c:pt>
                <c:pt idx="49">
                  <c:v>3.9058000000000002</c:v>
                </c:pt>
                <c:pt idx="50">
                  <c:v>3.6696</c:v>
                </c:pt>
                <c:pt idx="51">
                  <c:v>3.4236</c:v>
                </c:pt>
                <c:pt idx="52">
                  <c:v>3.1732</c:v>
                </c:pt>
                <c:pt idx="53">
                  <c:v>2.9245999999999999</c:v>
                </c:pt>
                <c:pt idx="54">
                  <c:v>2.6837</c:v>
                </c:pt>
                <c:pt idx="55">
                  <c:v>2.4557000000000002</c:v>
                </c:pt>
                <c:pt idx="56">
                  <c:v>2.2443</c:v>
                </c:pt>
                <c:pt idx="57">
                  <c:v>2.0503</c:v>
                </c:pt>
                <c:pt idx="58">
                  <c:v>1.8748</c:v>
                </c:pt>
                <c:pt idx="59">
                  <c:v>1.7195</c:v>
                </c:pt>
                <c:pt idx="60">
                  <c:v>1.5866</c:v>
                </c:pt>
                <c:pt idx="61">
                  <c:v>1.4774</c:v>
                </c:pt>
                <c:pt idx="62">
                  <c:v>1.3896999999999999</c:v>
                </c:pt>
                <c:pt idx="63">
                  <c:v>1.3203</c:v>
                </c:pt>
                <c:pt idx="64">
                  <c:v>1.2664</c:v>
                </c:pt>
                <c:pt idx="65">
                  <c:v>1.2246999999999999</c:v>
                </c:pt>
              </c:numCache>
            </c:numRef>
          </c:val>
          <c:smooth val="0"/>
          <c:extLst>
            <c:ext xmlns:c16="http://schemas.microsoft.com/office/drawing/2014/chart" uri="{C3380CC4-5D6E-409C-BE32-E72D297353CC}">
              <c16:uniqueId val="{00000000-5CA6-4AFF-AD0B-196AE0CFB060}"/>
            </c:ext>
          </c:extLst>
        </c:ser>
        <c:dLbls>
          <c:showLegendKey val="0"/>
          <c:showVal val="0"/>
          <c:showCatName val="0"/>
          <c:showSerName val="0"/>
          <c:showPercent val="0"/>
          <c:showBubbleSize val="0"/>
        </c:dLbls>
        <c:smooth val="0"/>
        <c:axId val="197571376"/>
        <c:axId val="201544472"/>
      </c:lineChart>
      <c:catAx>
        <c:axId val="19757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44472"/>
        <c:crosses val="autoZero"/>
        <c:auto val="1"/>
        <c:lblAlgn val="ctr"/>
        <c:lblOffset val="100"/>
        <c:noMultiLvlLbl val="0"/>
      </c:catAx>
      <c:valAx>
        <c:axId val="201544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Child</a:t>
                </a:r>
                <a:r>
                  <a:rPr lang="en-US" sz="1600" baseline="0" dirty="0"/>
                  <a:t> Mortality Rate (%)</a:t>
                </a:r>
                <a:endParaRPr lang="en-US" sz="1600" dirty="0"/>
              </a:p>
            </c:rich>
          </c:tx>
          <c:layout>
            <c:manualLayout>
              <c:xMode val="edge"/>
              <c:yMode val="edge"/>
              <c:x val="1.9690961912240419E-2"/>
              <c:y val="0.2848825126270766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57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Billion</a:t>
            </a:r>
            <a:r>
              <a:rPr lang="en-US" baseline="0" dirty="0"/>
              <a:t> Dollars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1.7</c:v>
                </c:pt>
                <c:pt idx="1">
                  <c:v>1.9</c:v>
                </c:pt>
                <c:pt idx="2">
                  <c:v>2.1</c:v>
                </c:pt>
                <c:pt idx="3">
                  <c:v>5</c:v>
                </c:pt>
                <c:pt idx="4">
                  <c:v>5.5</c:v>
                </c:pt>
                <c:pt idx="5">
                  <c:v>5.2</c:v>
                </c:pt>
                <c:pt idx="6">
                  <c:v>6.7</c:v>
                </c:pt>
                <c:pt idx="7">
                  <c:v>8.3000000000000007</c:v>
                </c:pt>
                <c:pt idx="8">
                  <c:v>12.1</c:v>
                </c:pt>
                <c:pt idx="9">
                  <c:v>13.1</c:v>
                </c:pt>
                <c:pt idx="10">
                  <c:v>17.600000000000001</c:v>
                </c:pt>
                <c:pt idx="11">
                  <c:v>18.899999999999999</c:v>
                </c:pt>
                <c:pt idx="12">
                  <c:v>25.9</c:v>
                </c:pt>
                <c:pt idx="13">
                  <c:v>25.5</c:v>
                </c:pt>
                <c:pt idx="14">
                  <c:v>24.2</c:v>
                </c:pt>
                <c:pt idx="15">
                  <c:v>20.2</c:v>
                </c:pt>
                <c:pt idx="16">
                  <c:v>21.4</c:v>
                </c:pt>
                <c:pt idx="17">
                  <c:v>19.5</c:v>
                </c:pt>
                <c:pt idx="18">
                  <c:v>9.1999999999999993</c:v>
                </c:pt>
              </c:numCache>
            </c:numRef>
          </c:val>
          <c:extLst>
            <c:ext xmlns:c16="http://schemas.microsoft.com/office/drawing/2014/chart" uri="{C3380CC4-5D6E-409C-BE32-E72D297353CC}">
              <c16:uniqueId val="{00000000-0DE7-4408-BAD7-03C22DCC9E60}"/>
            </c:ext>
          </c:extLst>
        </c:ser>
        <c:ser>
          <c:idx val="1"/>
          <c:order val="1"/>
          <c:tx>
            <c:strRef>
              <c:f>Sheet1!$C$1</c:f>
              <c:strCache>
                <c:ptCount val="1"/>
                <c:pt idx="0">
                  <c:v>Column1</c:v>
                </c:pt>
              </c:strCache>
            </c:strRef>
          </c:tx>
          <c:spPr>
            <a:solidFill>
              <a:schemeClr val="accent2"/>
            </a:solidFill>
            <a:ln>
              <a:noFill/>
            </a:ln>
            <a:effectLst/>
          </c:spPr>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numCache>
            </c:numRef>
          </c:val>
          <c:extLst>
            <c:ext xmlns:c16="http://schemas.microsoft.com/office/drawing/2014/chart" uri="{C3380CC4-5D6E-409C-BE32-E72D297353CC}">
              <c16:uniqueId val="{00000001-0DE7-4408-BAD7-03C22DCC9E60}"/>
            </c:ext>
          </c:extLst>
        </c:ser>
        <c:ser>
          <c:idx val="2"/>
          <c:order val="2"/>
          <c:tx>
            <c:strRef>
              <c:f>Sheet1!$D$1</c:f>
              <c:strCache>
                <c:ptCount val="1"/>
                <c:pt idx="0">
                  <c:v>Column2</c:v>
                </c:pt>
              </c:strCache>
            </c:strRef>
          </c:tx>
          <c:spPr>
            <a:solidFill>
              <a:schemeClr val="accent3"/>
            </a:solidFill>
            <a:ln>
              <a:noFill/>
            </a:ln>
            <a:effectLst/>
          </c:spPr>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numCache>
            </c:numRef>
          </c:val>
          <c:extLst>
            <c:ext xmlns:c16="http://schemas.microsoft.com/office/drawing/2014/chart" uri="{C3380CC4-5D6E-409C-BE32-E72D297353CC}">
              <c16:uniqueId val="{00000002-0DE7-4408-BAD7-03C22DCC9E60}"/>
            </c:ext>
          </c:extLst>
        </c:ser>
        <c:dLbls>
          <c:showLegendKey val="0"/>
          <c:showVal val="0"/>
          <c:showCatName val="0"/>
          <c:showSerName val="0"/>
          <c:showPercent val="0"/>
          <c:showBubbleSize val="0"/>
        </c:dLbls>
        <c:gapWidth val="150"/>
        <c:overlap val="100"/>
        <c:axId val="392767248"/>
        <c:axId val="392770200"/>
      </c:barChart>
      <c:catAx>
        <c:axId val="39276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770200"/>
        <c:crosses val="autoZero"/>
        <c:auto val="1"/>
        <c:lblAlgn val="ctr"/>
        <c:lblOffset val="100"/>
        <c:noMultiLvlLbl val="0"/>
      </c:catAx>
      <c:valAx>
        <c:axId val="392770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767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Billion $</a:t>
            </a:r>
          </a:p>
          <a:p>
            <a:pPr>
              <a:defRPr/>
            </a:pPr>
            <a:endParaRPr lang="en-US" dirty="0"/>
          </a:p>
        </c:rich>
      </c:tx>
      <c:layout>
        <c:manualLayout>
          <c:xMode val="edge"/>
          <c:yMode val="edge"/>
          <c:x val="0.41177591863517066"/>
          <c:y val="3.1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277430527369644E-2"/>
          <c:y val="8.3561515813579387E-2"/>
          <c:w val="0.92482222583001872"/>
          <c:h val="0.70160740790344156"/>
        </c:manualLayout>
      </c:layout>
      <c:barChart>
        <c:barDir val="col"/>
        <c:grouping val="clustered"/>
        <c:varyColors val="0"/>
        <c:ser>
          <c:idx val="0"/>
          <c:order val="0"/>
          <c:tx>
            <c:strRef>
              <c:f>Sheet1!$B$1</c:f>
              <c:strCache>
                <c:ptCount val="1"/>
                <c:pt idx="0">
                  <c:v>10 year max</c:v>
                </c:pt>
              </c:strCache>
            </c:strRef>
          </c:tx>
          <c:spPr>
            <a:solidFill>
              <a:schemeClr val="accent1"/>
            </a:solidFill>
            <a:ln>
              <a:noFill/>
            </a:ln>
            <a:effectLst/>
          </c:spPr>
          <c:invertIfNegative val="0"/>
          <c:cat>
            <c:strRef>
              <c:f>Sheet1!$A$2:$A$17</c:f>
              <c:strCache>
                <c:ptCount val="16"/>
                <c:pt idx="0">
                  <c:v>cotton</c:v>
                </c:pt>
                <c:pt idx="1">
                  <c:v>peanuts</c:v>
                </c:pt>
                <c:pt idx="2">
                  <c:v>beef/hides</c:v>
                </c:pt>
                <c:pt idx="3">
                  <c:v>pork</c:v>
                </c:pt>
                <c:pt idx="4">
                  <c:v>dairy</c:v>
                </c:pt>
                <c:pt idx="5">
                  <c:v>corn/products</c:v>
                </c:pt>
                <c:pt idx="6">
                  <c:v>DDG</c:v>
                </c:pt>
                <c:pt idx="7">
                  <c:v>ethanol</c:v>
                </c:pt>
                <c:pt idx="8">
                  <c:v>wheat</c:v>
                </c:pt>
                <c:pt idx="9">
                  <c:v>sorghum</c:v>
                </c:pt>
                <c:pt idx="10">
                  <c:v>rice</c:v>
                </c:pt>
                <c:pt idx="11">
                  <c:v>tree nuts</c:v>
                </c:pt>
                <c:pt idx="12">
                  <c:v>fruit/processed</c:v>
                </c:pt>
                <c:pt idx="13">
                  <c:v>veg/processed</c:v>
                </c:pt>
                <c:pt idx="14">
                  <c:v>alcoholic beverages</c:v>
                </c:pt>
                <c:pt idx="15">
                  <c:v>tobacco</c:v>
                </c:pt>
              </c:strCache>
            </c:strRef>
          </c:cat>
          <c:val>
            <c:numRef>
              <c:f>Sheet1!$B$2:$B$17</c:f>
              <c:numCache>
                <c:formatCode>General</c:formatCode>
                <c:ptCount val="16"/>
                <c:pt idx="0">
                  <c:v>3.43</c:v>
                </c:pt>
                <c:pt idx="1">
                  <c:v>0.223</c:v>
                </c:pt>
                <c:pt idx="2">
                  <c:v>1.458</c:v>
                </c:pt>
                <c:pt idx="3">
                  <c:v>0.66700000000000004</c:v>
                </c:pt>
                <c:pt idx="4">
                  <c:v>0.69299999999999995</c:v>
                </c:pt>
                <c:pt idx="5">
                  <c:v>1.38</c:v>
                </c:pt>
                <c:pt idx="6">
                  <c:v>1.6319999999999999</c:v>
                </c:pt>
                <c:pt idx="7">
                  <c:v>0.313</c:v>
                </c:pt>
                <c:pt idx="8">
                  <c:v>1.286</c:v>
                </c:pt>
                <c:pt idx="9">
                  <c:v>2.117</c:v>
                </c:pt>
                <c:pt idx="10">
                  <c:v>0</c:v>
                </c:pt>
                <c:pt idx="11">
                  <c:v>0.39200000000000002</c:v>
                </c:pt>
                <c:pt idx="12">
                  <c:v>0.377</c:v>
                </c:pt>
                <c:pt idx="13">
                  <c:v>0.33300000000000002</c:v>
                </c:pt>
                <c:pt idx="14">
                  <c:v>0.10199999999999999</c:v>
                </c:pt>
                <c:pt idx="15">
                  <c:v>0.217</c:v>
                </c:pt>
              </c:numCache>
            </c:numRef>
          </c:val>
          <c:extLst>
            <c:ext xmlns:c16="http://schemas.microsoft.com/office/drawing/2014/chart" uri="{C3380CC4-5D6E-409C-BE32-E72D297353CC}">
              <c16:uniqueId val="{00000000-A220-4F29-9B91-82C2D503E938}"/>
            </c:ext>
          </c:extLst>
        </c:ser>
        <c:ser>
          <c:idx val="1"/>
          <c:order val="1"/>
          <c:tx>
            <c:strRef>
              <c:f>Sheet1!$C$1</c:f>
              <c:strCache>
                <c:ptCount val="1"/>
                <c:pt idx="0">
                  <c:v>2018</c:v>
                </c:pt>
              </c:strCache>
            </c:strRef>
          </c:tx>
          <c:spPr>
            <a:solidFill>
              <a:schemeClr val="accent2"/>
            </a:solidFill>
            <a:ln>
              <a:noFill/>
            </a:ln>
            <a:effectLst/>
          </c:spPr>
          <c:invertIfNegative val="0"/>
          <c:cat>
            <c:strRef>
              <c:f>Sheet1!$A$2:$A$17</c:f>
              <c:strCache>
                <c:ptCount val="16"/>
                <c:pt idx="0">
                  <c:v>cotton</c:v>
                </c:pt>
                <c:pt idx="1">
                  <c:v>peanuts</c:v>
                </c:pt>
                <c:pt idx="2">
                  <c:v>beef/hides</c:v>
                </c:pt>
                <c:pt idx="3">
                  <c:v>pork</c:v>
                </c:pt>
                <c:pt idx="4">
                  <c:v>dairy</c:v>
                </c:pt>
                <c:pt idx="5">
                  <c:v>corn/products</c:v>
                </c:pt>
                <c:pt idx="6">
                  <c:v>DDG</c:v>
                </c:pt>
                <c:pt idx="7">
                  <c:v>ethanol</c:v>
                </c:pt>
                <c:pt idx="8">
                  <c:v>wheat</c:v>
                </c:pt>
                <c:pt idx="9">
                  <c:v>sorghum</c:v>
                </c:pt>
                <c:pt idx="10">
                  <c:v>rice</c:v>
                </c:pt>
                <c:pt idx="11">
                  <c:v>tree nuts</c:v>
                </c:pt>
                <c:pt idx="12">
                  <c:v>fruit/processed</c:v>
                </c:pt>
                <c:pt idx="13">
                  <c:v>veg/processed</c:v>
                </c:pt>
                <c:pt idx="14">
                  <c:v>alcoholic beverages</c:v>
                </c:pt>
                <c:pt idx="15">
                  <c:v>tobacco</c:v>
                </c:pt>
              </c:strCache>
            </c:strRef>
          </c:cat>
          <c:val>
            <c:numRef>
              <c:f>Sheet1!$C$2:$C$17</c:f>
              <c:numCache>
                <c:formatCode>General</c:formatCode>
                <c:ptCount val="16"/>
                <c:pt idx="0">
                  <c:v>0.92600000000000005</c:v>
                </c:pt>
                <c:pt idx="1">
                  <c:v>8.6999999999999994E-2</c:v>
                </c:pt>
                <c:pt idx="2">
                  <c:v>0.66500000000000004</c:v>
                </c:pt>
                <c:pt idx="3">
                  <c:v>0.33900000000000002</c:v>
                </c:pt>
                <c:pt idx="4">
                  <c:v>0.48899999999999999</c:v>
                </c:pt>
                <c:pt idx="5">
                  <c:v>6.1000000000000004E-3</c:v>
                </c:pt>
                <c:pt idx="6">
                  <c:v>4.1000000000000002E-2</c:v>
                </c:pt>
                <c:pt idx="7">
                  <c:v>8.2000000000000003E-2</c:v>
                </c:pt>
                <c:pt idx="8">
                  <c:v>0.109</c:v>
                </c:pt>
                <c:pt idx="9">
                  <c:v>0.52100000000000002</c:v>
                </c:pt>
                <c:pt idx="10">
                  <c:v>0</c:v>
                </c:pt>
                <c:pt idx="11">
                  <c:v>0.32500000000000001</c:v>
                </c:pt>
                <c:pt idx="12">
                  <c:v>0.31</c:v>
                </c:pt>
                <c:pt idx="13">
                  <c:v>0.28299999999999997</c:v>
                </c:pt>
                <c:pt idx="14">
                  <c:v>8.5999999999999993E-2</c:v>
                </c:pt>
                <c:pt idx="15">
                  <c:v>0.158</c:v>
                </c:pt>
              </c:numCache>
            </c:numRef>
          </c:val>
          <c:extLst>
            <c:ext xmlns:c16="http://schemas.microsoft.com/office/drawing/2014/chart" uri="{C3380CC4-5D6E-409C-BE32-E72D297353CC}">
              <c16:uniqueId val="{00000001-A220-4F29-9B91-82C2D503E938}"/>
            </c:ext>
          </c:extLst>
        </c:ser>
        <c:dLbls>
          <c:showLegendKey val="0"/>
          <c:showVal val="0"/>
          <c:showCatName val="0"/>
          <c:showSerName val="0"/>
          <c:showPercent val="0"/>
          <c:showBubbleSize val="0"/>
        </c:dLbls>
        <c:gapWidth val="219"/>
        <c:overlap val="-27"/>
        <c:axId val="619918000"/>
        <c:axId val="619922920"/>
      </c:barChart>
      <c:catAx>
        <c:axId val="61991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922920"/>
        <c:crosses val="autoZero"/>
        <c:auto val="1"/>
        <c:lblAlgn val="ctr"/>
        <c:lblOffset val="100"/>
        <c:noMultiLvlLbl val="0"/>
      </c:catAx>
      <c:valAx>
        <c:axId val="61992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91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10 year max</c:v>
                </c:pt>
              </c:strCache>
            </c:strRef>
          </c:tx>
          <c:spPr>
            <a:solidFill>
              <a:schemeClr val="accent1"/>
            </a:solidFill>
            <a:ln>
              <a:noFill/>
            </a:ln>
            <a:effectLst/>
          </c:spPr>
          <c:invertIfNegative val="0"/>
          <c:cat>
            <c:strRef>
              <c:f>Sheet1!$A$2</c:f>
              <c:strCache>
                <c:ptCount val="1"/>
                <c:pt idx="0">
                  <c:v>soy/products</c:v>
                </c:pt>
              </c:strCache>
            </c:strRef>
          </c:cat>
          <c:val>
            <c:numRef>
              <c:f>Sheet1!$B$2</c:f>
              <c:numCache>
                <c:formatCode>General</c:formatCode>
                <c:ptCount val="1"/>
                <c:pt idx="0">
                  <c:v>15.145</c:v>
                </c:pt>
              </c:numCache>
            </c:numRef>
          </c:val>
          <c:extLst>
            <c:ext xmlns:c16="http://schemas.microsoft.com/office/drawing/2014/chart" uri="{C3380CC4-5D6E-409C-BE32-E72D297353CC}">
              <c16:uniqueId val="{00000000-78AB-467C-A1A5-B8EFFC5BBE22}"/>
            </c:ext>
          </c:extLst>
        </c:ser>
        <c:ser>
          <c:idx val="1"/>
          <c:order val="1"/>
          <c:tx>
            <c:strRef>
              <c:f>Sheet1!$C$1</c:f>
              <c:strCache>
                <c:ptCount val="1"/>
                <c:pt idx="0">
                  <c:v>2018</c:v>
                </c:pt>
              </c:strCache>
            </c:strRef>
          </c:tx>
          <c:spPr>
            <a:solidFill>
              <a:schemeClr val="accent2"/>
            </a:solidFill>
            <a:ln>
              <a:noFill/>
            </a:ln>
            <a:effectLst/>
          </c:spPr>
          <c:invertIfNegative val="0"/>
          <c:cat>
            <c:strRef>
              <c:f>Sheet1!$A$2</c:f>
              <c:strCache>
                <c:ptCount val="1"/>
                <c:pt idx="0">
                  <c:v>soy/products</c:v>
                </c:pt>
              </c:strCache>
            </c:strRef>
          </c:cat>
          <c:val>
            <c:numRef>
              <c:f>Sheet1!$C$2</c:f>
              <c:numCache>
                <c:formatCode>General</c:formatCode>
                <c:ptCount val="1"/>
                <c:pt idx="0">
                  <c:v>3.133</c:v>
                </c:pt>
              </c:numCache>
            </c:numRef>
          </c:val>
          <c:extLst>
            <c:ext xmlns:c16="http://schemas.microsoft.com/office/drawing/2014/chart" uri="{C3380CC4-5D6E-409C-BE32-E72D297353CC}">
              <c16:uniqueId val="{00000001-78AB-467C-A1A5-B8EFFC5BBE22}"/>
            </c:ext>
          </c:extLst>
        </c:ser>
        <c:dLbls>
          <c:showLegendKey val="0"/>
          <c:showVal val="0"/>
          <c:showCatName val="0"/>
          <c:showSerName val="0"/>
          <c:showPercent val="0"/>
          <c:showBubbleSize val="0"/>
        </c:dLbls>
        <c:gapWidth val="219"/>
        <c:overlap val="-27"/>
        <c:axId val="421725144"/>
        <c:axId val="421733344"/>
      </c:barChart>
      <c:catAx>
        <c:axId val="42172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33344"/>
        <c:crosses val="autoZero"/>
        <c:auto val="1"/>
        <c:lblAlgn val="ctr"/>
        <c:lblOffset val="100"/>
        <c:noMultiLvlLbl val="0"/>
      </c:catAx>
      <c:valAx>
        <c:axId val="42173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26246719160109"/>
          <c:y val="2.3737237415246026E-2"/>
          <c:w val="0.41644178000477211"/>
          <c:h val="0.83163340523850537"/>
        </c:manualLayout>
      </c:layout>
      <c:barChart>
        <c:barDir val="col"/>
        <c:grouping val="clustered"/>
        <c:varyColors val="0"/>
        <c:ser>
          <c:idx val="1"/>
          <c:order val="0"/>
          <c:tx>
            <c:strRef>
              <c:f>'(1) Chart Data'!$C$1</c:f>
              <c:strCache>
                <c:ptCount val="1"/>
                <c:pt idx="0">
                  <c:v>Exports</c:v>
                </c:pt>
              </c:strCache>
            </c:strRef>
          </c:tx>
          <c:invertIfNegative val="0"/>
          <c:cat>
            <c:strRef>
              <c:f>'(1) Chart Data'!$B$2</c:f>
              <c:strCache>
                <c:ptCount val="1"/>
                <c:pt idx="0">
                  <c:v>Soybeans &amp; Soy Products</c:v>
                </c:pt>
              </c:strCache>
            </c:strRef>
          </c:cat>
          <c:val>
            <c:numRef>
              <c:f>'(1) Chart Data'!$C$2</c:f>
              <c:numCache>
                <c:formatCode>#,##0</c:formatCode>
                <c:ptCount val="1"/>
                <c:pt idx="0">
                  <c:v>23201582</c:v>
                </c:pt>
              </c:numCache>
            </c:numRef>
          </c:val>
          <c:extLst>
            <c:ext xmlns:c16="http://schemas.microsoft.com/office/drawing/2014/chart" uri="{C3380CC4-5D6E-409C-BE32-E72D297353CC}">
              <c16:uniqueId val="{00000000-4D5C-41AB-B884-C3E729A9F9BF}"/>
            </c:ext>
          </c:extLst>
        </c:ser>
        <c:ser>
          <c:idx val="2"/>
          <c:order val="1"/>
          <c:tx>
            <c:strRef>
              <c:f>'(1) Chart Data'!$D$1</c:f>
              <c:strCache>
                <c:ptCount val="1"/>
                <c:pt idx="0">
                  <c:v>Imports</c:v>
                </c:pt>
              </c:strCache>
            </c:strRef>
          </c:tx>
          <c:spPr>
            <a:solidFill>
              <a:schemeClr val="accent1"/>
            </a:solidFill>
          </c:spPr>
          <c:invertIfNegative val="0"/>
          <c:cat>
            <c:strRef>
              <c:f>'(1) Chart Data'!$B$2</c:f>
              <c:strCache>
                <c:ptCount val="1"/>
                <c:pt idx="0">
                  <c:v>Soybeans &amp; Soy Products</c:v>
                </c:pt>
              </c:strCache>
            </c:strRef>
          </c:cat>
          <c:val>
            <c:numRef>
              <c:f>'(1) Chart Data'!$D$2</c:f>
              <c:numCache>
                <c:formatCode>#,##0</c:formatCode>
                <c:ptCount val="1"/>
                <c:pt idx="0">
                  <c:v>676184</c:v>
                </c:pt>
              </c:numCache>
            </c:numRef>
          </c:val>
          <c:extLst>
            <c:ext xmlns:c16="http://schemas.microsoft.com/office/drawing/2014/chart" uri="{C3380CC4-5D6E-409C-BE32-E72D297353CC}">
              <c16:uniqueId val="{00000001-4D5C-41AB-B884-C3E729A9F9BF}"/>
            </c:ext>
          </c:extLst>
        </c:ser>
        <c:dLbls>
          <c:showLegendKey val="0"/>
          <c:showVal val="0"/>
          <c:showCatName val="0"/>
          <c:showSerName val="0"/>
          <c:showPercent val="0"/>
          <c:showBubbleSize val="0"/>
        </c:dLbls>
        <c:gapWidth val="219"/>
        <c:overlap val="-27"/>
        <c:axId val="135966720"/>
        <c:axId val="135968256"/>
      </c:barChart>
      <c:catAx>
        <c:axId val="13596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5968256"/>
        <c:crosses val="autoZero"/>
        <c:auto val="1"/>
        <c:lblAlgn val="ctr"/>
        <c:lblOffset val="100"/>
        <c:noMultiLvlLbl val="0"/>
      </c:catAx>
      <c:valAx>
        <c:axId val="1359682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200"/>
                </a:pPr>
                <a:r>
                  <a:rPr lang="en-US" sz="1200" dirty="0"/>
                  <a:t>Value</a:t>
                </a:r>
                <a:r>
                  <a:rPr lang="en-US" sz="1200" baseline="0" dirty="0"/>
                  <a:t> in </a:t>
                </a:r>
                <a:r>
                  <a:rPr lang="en-US" sz="1200" u="sng" baseline="0" dirty="0"/>
                  <a:t>Billion</a:t>
                </a:r>
                <a:r>
                  <a:rPr lang="en-US" sz="1200" baseline="0" dirty="0"/>
                  <a:t> Dollars </a:t>
                </a:r>
                <a:endParaRPr lang="en-US" sz="1200" dirty="0"/>
              </a:p>
            </c:rich>
          </c:tx>
          <c:layout>
            <c:manualLayout>
              <c:xMode val="edge"/>
              <c:yMode val="edge"/>
              <c:x val="9.0090153997413637E-3"/>
              <c:y val="0.2401726528143113"/>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5966720"/>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1408870501356824E-2"/>
          <c:y val="1.4917031354151272E-2"/>
        </c:manualLayout>
      </c:layout>
      <c:overlay val="0"/>
    </c:title>
    <c:autoTitleDeleted val="0"/>
    <c:plotArea>
      <c:layout/>
      <c:barChart>
        <c:barDir val="col"/>
        <c:grouping val="clustered"/>
        <c:varyColors val="0"/>
        <c:ser>
          <c:idx val="0"/>
          <c:order val="0"/>
          <c:tx>
            <c:strRef>
              <c:f>Sheet1!$B$1</c:f>
              <c:strCache>
                <c:ptCount val="1"/>
                <c:pt idx="0">
                  <c:v>$ billion</c:v>
                </c:pt>
              </c:strCache>
            </c:strRef>
          </c:tx>
          <c:invertIfNegative val="0"/>
          <c:dPt>
            <c:idx val="0"/>
            <c:invertIfNegative val="0"/>
            <c:bubble3D val="0"/>
            <c:spPr>
              <a:solidFill>
                <a:srgbClr val="4BEB35"/>
              </a:solidFill>
            </c:spPr>
            <c:extLst>
              <c:ext xmlns:c16="http://schemas.microsoft.com/office/drawing/2014/chart" uri="{C3380CC4-5D6E-409C-BE32-E72D297353CC}">
                <c16:uniqueId val="{00000001-7AB2-4C60-96C7-AE492E19A76D}"/>
              </c:ext>
            </c:extLst>
          </c:dPt>
          <c:dPt>
            <c:idx val="1"/>
            <c:invertIfNegative val="0"/>
            <c:bubble3D val="0"/>
            <c:spPr>
              <a:solidFill>
                <a:srgbClr val="FF0000"/>
              </a:solidFill>
            </c:spPr>
            <c:extLst>
              <c:ext xmlns:c16="http://schemas.microsoft.com/office/drawing/2014/chart" uri="{C3380CC4-5D6E-409C-BE32-E72D297353CC}">
                <c16:uniqueId val="{00000003-7AB2-4C60-96C7-AE492E19A76D}"/>
              </c:ext>
            </c:extLst>
          </c:dPt>
          <c:dPt>
            <c:idx val="2"/>
            <c:invertIfNegative val="0"/>
            <c:bubble3D val="0"/>
            <c:spPr>
              <a:solidFill>
                <a:srgbClr val="FF0000"/>
              </a:solidFill>
            </c:spPr>
            <c:extLst>
              <c:ext xmlns:c16="http://schemas.microsoft.com/office/drawing/2014/chart" uri="{C3380CC4-5D6E-409C-BE32-E72D297353CC}">
                <c16:uniqueId val="{00000005-7AB2-4C60-96C7-AE492E19A76D}"/>
              </c:ext>
            </c:extLst>
          </c:dPt>
          <c:dPt>
            <c:idx val="3"/>
            <c:invertIfNegative val="0"/>
            <c:bubble3D val="0"/>
            <c:spPr>
              <a:solidFill>
                <a:schemeClr val="tx1"/>
              </a:solidFill>
            </c:spPr>
            <c:extLst>
              <c:ext xmlns:c16="http://schemas.microsoft.com/office/drawing/2014/chart" uri="{C3380CC4-5D6E-409C-BE32-E72D297353CC}">
                <c16:uniqueId val="{00000007-7AB2-4C60-96C7-AE492E19A76D}"/>
              </c:ext>
            </c:extLst>
          </c:dPt>
          <c:dPt>
            <c:idx val="4"/>
            <c:invertIfNegative val="0"/>
            <c:bubble3D val="0"/>
            <c:spPr>
              <a:solidFill>
                <a:srgbClr val="4BEB35"/>
              </a:solidFill>
            </c:spPr>
            <c:extLst>
              <c:ext xmlns:c16="http://schemas.microsoft.com/office/drawing/2014/chart" uri="{C3380CC4-5D6E-409C-BE32-E72D297353CC}">
                <c16:uniqueId val="{00000009-7AB2-4C60-96C7-AE492E19A76D}"/>
              </c:ext>
            </c:extLst>
          </c:dPt>
          <c:dPt>
            <c:idx val="5"/>
            <c:invertIfNegative val="0"/>
            <c:bubble3D val="0"/>
            <c:spPr>
              <a:solidFill>
                <a:srgbClr val="4BEB35"/>
              </a:solidFill>
            </c:spPr>
            <c:extLst>
              <c:ext xmlns:c16="http://schemas.microsoft.com/office/drawing/2014/chart" uri="{C3380CC4-5D6E-409C-BE32-E72D297353CC}">
                <c16:uniqueId val="{0000000B-7AB2-4C60-96C7-AE492E19A76D}"/>
              </c:ext>
            </c:extLst>
          </c:dPt>
          <c:dPt>
            <c:idx val="6"/>
            <c:invertIfNegative val="0"/>
            <c:bubble3D val="0"/>
            <c:spPr>
              <a:solidFill>
                <a:schemeClr val="tx1"/>
              </a:solidFill>
            </c:spPr>
            <c:extLst>
              <c:ext xmlns:c16="http://schemas.microsoft.com/office/drawing/2014/chart" uri="{C3380CC4-5D6E-409C-BE32-E72D297353CC}">
                <c16:uniqueId val="{0000000D-7AB2-4C60-96C7-AE492E19A76D}"/>
              </c:ext>
            </c:extLst>
          </c:dPt>
          <c:dPt>
            <c:idx val="8"/>
            <c:invertIfNegative val="0"/>
            <c:bubble3D val="0"/>
            <c:spPr>
              <a:solidFill>
                <a:srgbClr val="4BEB35"/>
              </a:solidFill>
            </c:spPr>
            <c:extLst>
              <c:ext xmlns:c16="http://schemas.microsoft.com/office/drawing/2014/chart" uri="{C3380CC4-5D6E-409C-BE32-E72D297353CC}">
                <c16:uniqueId val="{0000000F-7AB2-4C60-96C7-AE492E19A76D}"/>
              </c:ext>
            </c:extLst>
          </c:dPt>
          <c:dPt>
            <c:idx val="9"/>
            <c:invertIfNegative val="0"/>
            <c:bubble3D val="0"/>
            <c:spPr>
              <a:solidFill>
                <a:schemeClr val="accent1"/>
              </a:solidFill>
            </c:spPr>
            <c:extLst>
              <c:ext xmlns:c16="http://schemas.microsoft.com/office/drawing/2014/chart" uri="{C3380CC4-5D6E-409C-BE32-E72D297353CC}">
                <c16:uniqueId val="{00000011-7AB2-4C60-96C7-AE492E19A76D}"/>
              </c:ext>
            </c:extLst>
          </c:dPt>
          <c:cat>
            <c:strRef>
              <c:f>Sheet1!$A$2:$A$13</c:f>
              <c:strCache>
                <c:ptCount val="12"/>
                <c:pt idx="0">
                  <c:v>Feed Grains</c:v>
                </c:pt>
                <c:pt idx="1">
                  <c:v>Beef</c:v>
                </c:pt>
                <c:pt idx="2">
                  <c:v>Pork</c:v>
                </c:pt>
                <c:pt idx="3">
                  <c:v>Soybeans</c:v>
                </c:pt>
                <c:pt idx="4">
                  <c:v>Wheat</c:v>
                </c:pt>
                <c:pt idx="5">
                  <c:v>Fruit</c:v>
                </c:pt>
                <c:pt idx="6">
                  <c:v>Vegetables</c:v>
                </c:pt>
                <c:pt idx="7">
                  <c:v>Nuts</c:v>
                </c:pt>
                <c:pt idx="8">
                  <c:v>Variety Meats</c:v>
                </c:pt>
                <c:pt idx="9">
                  <c:v>Dairy</c:v>
                </c:pt>
                <c:pt idx="10">
                  <c:v>Rice</c:v>
                </c:pt>
                <c:pt idx="11">
                  <c:v>Poultry</c:v>
                </c:pt>
              </c:strCache>
            </c:strRef>
          </c:cat>
          <c:val>
            <c:numRef>
              <c:f>Sheet1!$B$2:$B$13</c:f>
              <c:numCache>
                <c:formatCode>General</c:formatCode>
                <c:ptCount val="12"/>
                <c:pt idx="0">
                  <c:v>2.8934929999999999</c:v>
                </c:pt>
                <c:pt idx="1">
                  <c:v>1.7343740000000001</c:v>
                </c:pt>
                <c:pt idx="2">
                  <c:v>1.585674</c:v>
                </c:pt>
                <c:pt idx="3">
                  <c:v>0.94711999999999996</c:v>
                </c:pt>
                <c:pt idx="4">
                  <c:v>0.69785400000000009</c:v>
                </c:pt>
                <c:pt idx="5">
                  <c:v>0.495166</c:v>
                </c:pt>
                <c:pt idx="6">
                  <c:v>0.68765999999999994</c:v>
                </c:pt>
                <c:pt idx="7">
                  <c:v>0.46594999999999998</c:v>
                </c:pt>
                <c:pt idx="8">
                  <c:v>0.37744499999999997</c:v>
                </c:pt>
                <c:pt idx="9">
                  <c:v>0.27025399999999999</c:v>
                </c:pt>
                <c:pt idx="10">
                  <c:v>0.232123</c:v>
                </c:pt>
                <c:pt idx="11">
                  <c:v>0.118585</c:v>
                </c:pt>
              </c:numCache>
            </c:numRef>
          </c:val>
          <c:extLst>
            <c:ext xmlns:c16="http://schemas.microsoft.com/office/drawing/2014/chart" uri="{C3380CC4-5D6E-409C-BE32-E72D297353CC}">
              <c16:uniqueId val="{00000012-7AB2-4C60-96C7-AE492E19A76D}"/>
            </c:ext>
          </c:extLst>
        </c:ser>
        <c:dLbls>
          <c:showLegendKey val="0"/>
          <c:showVal val="0"/>
          <c:showCatName val="0"/>
          <c:showSerName val="0"/>
          <c:showPercent val="0"/>
          <c:showBubbleSize val="0"/>
        </c:dLbls>
        <c:gapWidth val="150"/>
        <c:axId val="94431104"/>
        <c:axId val="94432640"/>
      </c:barChart>
      <c:catAx>
        <c:axId val="94431104"/>
        <c:scaling>
          <c:orientation val="minMax"/>
        </c:scaling>
        <c:delete val="0"/>
        <c:axPos val="b"/>
        <c:numFmt formatCode="General" sourceLinked="0"/>
        <c:majorTickMark val="out"/>
        <c:minorTickMark val="none"/>
        <c:tickLblPos val="nextTo"/>
        <c:crossAx val="94432640"/>
        <c:crosses val="autoZero"/>
        <c:auto val="1"/>
        <c:lblAlgn val="ctr"/>
        <c:lblOffset val="100"/>
        <c:noMultiLvlLbl val="0"/>
      </c:catAx>
      <c:valAx>
        <c:axId val="94432640"/>
        <c:scaling>
          <c:orientation val="minMax"/>
        </c:scaling>
        <c:delete val="0"/>
        <c:axPos val="l"/>
        <c:majorGridlines/>
        <c:numFmt formatCode="General" sourceLinked="1"/>
        <c:majorTickMark val="out"/>
        <c:minorTickMark val="none"/>
        <c:tickLblPos val="nextTo"/>
        <c:crossAx val="944311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600"/>
            </a:pPr>
            <a:r>
              <a:rPr lang="en-US" sz="1600"/>
              <a:t>Japan's Import Tariffs</a:t>
            </a:r>
            <a:r>
              <a:rPr lang="en-US" sz="1600" baseline="0"/>
              <a:t> on Beef </a:t>
            </a:r>
            <a:r>
              <a:rPr lang="en-US" sz="1600"/>
              <a:t>(%)</a:t>
            </a:r>
            <a:r>
              <a:rPr lang="en-US" sz="1600" baseline="0"/>
              <a:t> </a:t>
            </a:r>
            <a:endParaRPr lang="en-US" sz="1600"/>
          </a:p>
        </c:rich>
      </c:tx>
      <c:layout>
        <c:manualLayout>
          <c:xMode val="edge"/>
          <c:yMode val="edge"/>
          <c:x val="9.3808984522461281E-3"/>
          <c:y val="9.9502487562189053E-3"/>
        </c:manualLayout>
      </c:layout>
      <c:overlay val="0"/>
    </c:title>
    <c:autoTitleDeleted val="0"/>
    <c:plotArea>
      <c:layout/>
      <c:lineChart>
        <c:grouping val="standard"/>
        <c:varyColors val="0"/>
        <c:ser>
          <c:idx val="0"/>
          <c:order val="0"/>
          <c:tx>
            <c:strRef>
              <c:f>Sheet1!$B$3</c:f>
              <c:strCache>
                <c:ptCount val="1"/>
                <c:pt idx="0">
                  <c:v>WTO Bound (U.S.)</c:v>
                </c:pt>
              </c:strCache>
            </c:strRef>
          </c:tx>
          <c:spPr>
            <a:ln>
              <a:tailEnd type="none"/>
            </a:ln>
          </c:spPr>
          <c:marker>
            <c:spPr>
              <a:ln>
                <a:headEnd w="lg" len="lg"/>
              </a:ln>
            </c:spPr>
          </c:marker>
          <c:cat>
            <c:strRef>
              <c:f>Sheet1!$A$7:$A$27</c:f>
              <c:strCache>
                <c:ptCount val="21"/>
                <c:pt idx="0">
                  <c:v> April 2017</c:v>
                </c:pt>
                <c:pt idx="1">
                  <c:v> April 2018</c:v>
                </c:pt>
                <c:pt idx="2">
                  <c:v> Dec 2018</c:v>
                </c:pt>
                <c:pt idx="3">
                  <c:v> April 2019</c:v>
                </c:pt>
                <c:pt idx="4">
                  <c:v> April 2020</c:v>
                </c:pt>
                <c:pt idx="5">
                  <c:v> April 2021</c:v>
                </c:pt>
                <c:pt idx="6">
                  <c:v> April 2022</c:v>
                </c:pt>
                <c:pt idx="7">
                  <c:v> April 2023</c:v>
                </c:pt>
                <c:pt idx="8">
                  <c:v> April 2024</c:v>
                </c:pt>
                <c:pt idx="9">
                  <c:v> April 2025</c:v>
                </c:pt>
                <c:pt idx="10">
                  <c:v> April 2026</c:v>
                </c:pt>
                <c:pt idx="11">
                  <c:v> April 2027</c:v>
                </c:pt>
                <c:pt idx="12">
                  <c:v> April 2028</c:v>
                </c:pt>
                <c:pt idx="13">
                  <c:v> April 2029</c:v>
                </c:pt>
                <c:pt idx="14">
                  <c:v> April 2030</c:v>
                </c:pt>
                <c:pt idx="15">
                  <c:v> April 2031</c:v>
                </c:pt>
                <c:pt idx="16">
                  <c:v> April 2032</c:v>
                </c:pt>
                <c:pt idx="17">
                  <c:v> April 2033</c:v>
                </c:pt>
                <c:pt idx="18">
                  <c:v> April 2034</c:v>
                </c:pt>
                <c:pt idx="19">
                  <c:v> April 2035</c:v>
                </c:pt>
                <c:pt idx="20">
                  <c:v> April 2036</c:v>
                </c:pt>
              </c:strCache>
            </c:strRef>
          </c:cat>
          <c:val>
            <c:numRef>
              <c:f>Sheet1!$B$7:$B$27</c:f>
              <c:numCache>
                <c:formatCode>0.0</c:formatCode>
                <c:ptCount val="2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numCache>
            </c:numRef>
          </c:val>
          <c:smooth val="0"/>
          <c:extLst>
            <c:ext xmlns:c16="http://schemas.microsoft.com/office/drawing/2014/chart" uri="{C3380CC4-5D6E-409C-BE32-E72D297353CC}">
              <c16:uniqueId val="{00000000-C10E-48B9-A0D0-2C94EE188E5B}"/>
            </c:ext>
          </c:extLst>
        </c:ser>
        <c:ser>
          <c:idx val="1"/>
          <c:order val="1"/>
          <c:tx>
            <c:strRef>
              <c:f>Sheet1!$C$3</c:f>
              <c:strCache>
                <c:ptCount val="1"/>
                <c:pt idx="0">
                  <c:v>WTO Applied (U.S.)</c:v>
                </c:pt>
              </c:strCache>
            </c:strRef>
          </c:tx>
          <c:marker>
            <c:spPr>
              <a:ln>
                <a:headEnd type="diamond"/>
              </a:ln>
            </c:spPr>
          </c:marker>
          <c:cat>
            <c:strRef>
              <c:f>Sheet1!$A$7:$A$27</c:f>
              <c:strCache>
                <c:ptCount val="21"/>
                <c:pt idx="0">
                  <c:v> April 2017</c:v>
                </c:pt>
                <c:pt idx="1">
                  <c:v> April 2018</c:v>
                </c:pt>
                <c:pt idx="2">
                  <c:v> Dec 2018</c:v>
                </c:pt>
                <c:pt idx="3">
                  <c:v> April 2019</c:v>
                </c:pt>
                <c:pt idx="4">
                  <c:v> April 2020</c:v>
                </c:pt>
                <c:pt idx="5">
                  <c:v> April 2021</c:v>
                </c:pt>
                <c:pt idx="6">
                  <c:v> April 2022</c:v>
                </c:pt>
                <c:pt idx="7">
                  <c:v> April 2023</c:v>
                </c:pt>
                <c:pt idx="8">
                  <c:v> April 2024</c:v>
                </c:pt>
                <c:pt idx="9">
                  <c:v> April 2025</c:v>
                </c:pt>
                <c:pt idx="10">
                  <c:v> April 2026</c:v>
                </c:pt>
                <c:pt idx="11">
                  <c:v> April 2027</c:v>
                </c:pt>
                <c:pt idx="12">
                  <c:v> April 2028</c:v>
                </c:pt>
                <c:pt idx="13">
                  <c:v> April 2029</c:v>
                </c:pt>
                <c:pt idx="14">
                  <c:v> April 2030</c:v>
                </c:pt>
                <c:pt idx="15">
                  <c:v> April 2031</c:v>
                </c:pt>
                <c:pt idx="16">
                  <c:v> April 2032</c:v>
                </c:pt>
                <c:pt idx="17">
                  <c:v> April 2033</c:v>
                </c:pt>
                <c:pt idx="18">
                  <c:v> April 2034</c:v>
                </c:pt>
                <c:pt idx="19">
                  <c:v> April 2035</c:v>
                </c:pt>
                <c:pt idx="20">
                  <c:v> April 2036</c:v>
                </c:pt>
              </c:strCache>
            </c:strRef>
          </c:cat>
          <c:val>
            <c:numRef>
              <c:f>Sheet1!$C$7:$C$27</c:f>
              <c:numCache>
                <c:formatCode>0.0</c:formatCode>
                <c:ptCount val="21"/>
                <c:pt idx="0">
                  <c:v>38.5</c:v>
                </c:pt>
                <c:pt idx="1">
                  <c:v>38.5</c:v>
                </c:pt>
                <c:pt idx="2">
                  <c:v>38.5</c:v>
                </c:pt>
                <c:pt idx="3">
                  <c:v>38.5</c:v>
                </c:pt>
                <c:pt idx="4">
                  <c:v>38.5</c:v>
                </c:pt>
                <c:pt idx="5">
                  <c:v>38.5</c:v>
                </c:pt>
                <c:pt idx="6">
                  <c:v>38.5</c:v>
                </c:pt>
                <c:pt idx="7">
                  <c:v>38.5</c:v>
                </c:pt>
                <c:pt idx="8">
                  <c:v>38.5</c:v>
                </c:pt>
                <c:pt idx="9">
                  <c:v>38.5</c:v>
                </c:pt>
                <c:pt idx="10">
                  <c:v>38.5</c:v>
                </c:pt>
                <c:pt idx="11">
                  <c:v>38.5</c:v>
                </c:pt>
                <c:pt idx="12">
                  <c:v>38.5</c:v>
                </c:pt>
                <c:pt idx="13">
                  <c:v>38.5</c:v>
                </c:pt>
                <c:pt idx="14">
                  <c:v>38.5</c:v>
                </c:pt>
                <c:pt idx="15">
                  <c:v>38.5</c:v>
                </c:pt>
                <c:pt idx="16">
                  <c:v>38.5</c:v>
                </c:pt>
                <c:pt idx="17">
                  <c:v>38.5</c:v>
                </c:pt>
                <c:pt idx="18">
                  <c:v>38.5</c:v>
                </c:pt>
                <c:pt idx="19">
                  <c:v>38.5</c:v>
                </c:pt>
                <c:pt idx="20">
                  <c:v>38.5</c:v>
                </c:pt>
              </c:numCache>
            </c:numRef>
          </c:val>
          <c:smooth val="0"/>
          <c:extLst>
            <c:ext xmlns:c16="http://schemas.microsoft.com/office/drawing/2014/chart" uri="{C3380CC4-5D6E-409C-BE32-E72D297353CC}">
              <c16:uniqueId val="{00000001-C10E-48B9-A0D0-2C94EE188E5B}"/>
            </c:ext>
          </c:extLst>
        </c:ser>
        <c:ser>
          <c:idx val="3"/>
          <c:order val="2"/>
          <c:tx>
            <c:strRef>
              <c:f>Sheet1!$F$3</c:f>
              <c:strCache>
                <c:ptCount val="1"/>
                <c:pt idx="0">
                  <c:v>Australia FTA</c:v>
                </c:pt>
              </c:strCache>
            </c:strRef>
          </c:tx>
          <c:marker>
            <c:symbol val="circle"/>
            <c:size val="7"/>
          </c:marker>
          <c:cat>
            <c:strRef>
              <c:f>Sheet1!$A$7:$A$27</c:f>
              <c:strCache>
                <c:ptCount val="21"/>
                <c:pt idx="0">
                  <c:v> April 2017</c:v>
                </c:pt>
                <c:pt idx="1">
                  <c:v> April 2018</c:v>
                </c:pt>
                <c:pt idx="2">
                  <c:v> Dec 2018</c:v>
                </c:pt>
                <c:pt idx="3">
                  <c:v> April 2019</c:v>
                </c:pt>
                <c:pt idx="4">
                  <c:v> April 2020</c:v>
                </c:pt>
                <c:pt idx="5">
                  <c:v> April 2021</c:v>
                </c:pt>
                <c:pt idx="6">
                  <c:v> April 2022</c:v>
                </c:pt>
                <c:pt idx="7">
                  <c:v> April 2023</c:v>
                </c:pt>
                <c:pt idx="8">
                  <c:v> April 2024</c:v>
                </c:pt>
                <c:pt idx="9">
                  <c:v> April 2025</c:v>
                </c:pt>
                <c:pt idx="10">
                  <c:v> April 2026</c:v>
                </c:pt>
                <c:pt idx="11">
                  <c:v> April 2027</c:v>
                </c:pt>
                <c:pt idx="12">
                  <c:v> April 2028</c:v>
                </c:pt>
                <c:pt idx="13">
                  <c:v> April 2029</c:v>
                </c:pt>
                <c:pt idx="14">
                  <c:v> April 2030</c:v>
                </c:pt>
                <c:pt idx="15">
                  <c:v> April 2031</c:v>
                </c:pt>
                <c:pt idx="16">
                  <c:v> April 2032</c:v>
                </c:pt>
                <c:pt idx="17">
                  <c:v> April 2033</c:v>
                </c:pt>
                <c:pt idx="18">
                  <c:v> April 2034</c:v>
                </c:pt>
                <c:pt idx="19">
                  <c:v> April 2035</c:v>
                </c:pt>
                <c:pt idx="20">
                  <c:v> April 2036</c:v>
                </c:pt>
              </c:strCache>
            </c:strRef>
          </c:cat>
          <c:val>
            <c:numRef>
              <c:f>Sheet1!$F$7:$F$27</c:f>
              <c:numCache>
                <c:formatCode>0.0</c:formatCode>
                <c:ptCount val="21"/>
                <c:pt idx="0">
                  <c:v>27.2</c:v>
                </c:pt>
                <c:pt idx="1">
                  <c:v>26.9</c:v>
                </c:pt>
                <c:pt idx="2">
                  <c:v>26.9</c:v>
                </c:pt>
                <c:pt idx="3">
                  <c:v>26.7</c:v>
                </c:pt>
                <c:pt idx="4">
                  <c:v>26.4</c:v>
                </c:pt>
                <c:pt idx="5">
                  <c:v>26.1</c:v>
                </c:pt>
                <c:pt idx="6">
                  <c:v>25.8</c:v>
                </c:pt>
                <c:pt idx="7">
                  <c:v>25.6</c:v>
                </c:pt>
                <c:pt idx="8">
                  <c:v>25.3</c:v>
                </c:pt>
                <c:pt idx="9">
                  <c:v>25</c:v>
                </c:pt>
                <c:pt idx="10">
                  <c:v>24.1</c:v>
                </c:pt>
                <c:pt idx="11">
                  <c:v>23.2</c:v>
                </c:pt>
                <c:pt idx="12">
                  <c:v>22.3</c:v>
                </c:pt>
                <c:pt idx="13">
                  <c:v>21.3</c:v>
                </c:pt>
                <c:pt idx="14">
                  <c:v>20.399999999999999</c:v>
                </c:pt>
                <c:pt idx="15">
                  <c:v>19.5</c:v>
                </c:pt>
                <c:pt idx="16">
                  <c:v>19.5</c:v>
                </c:pt>
                <c:pt idx="17">
                  <c:v>19.5</c:v>
                </c:pt>
                <c:pt idx="18">
                  <c:v>19.5</c:v>
                </c:pt>
                <c:pt idx="19">
                  <c:v>19.5</c:v>
                </c:pt>
                <c:pt idx="20">
                  <c:v>19.5</c:v>
                </c:pt>
              </c:numCache>
            </c:numRef>
          </c:val>
          <c:smooth val="0"/>
          <c:extLst>
            <c:ext xmlns:c16="http://schemas.microsoft.com/office/drawing/2014/chart" uri="{C3380CC4-5D6E-409C-BE32-E72D297353CC}">
              <c16:uniqueId val="{00000002-C10E-48B9-A0D0-2C94EE188E5B}"/>
            </c:ext>
          </c:extLst>
        </c:ser>
        <c:ser>
          <c:idx val="4"/>
          <c:order val="3"/>
          <c:tx>
            <c:strRef>
              <c:f>Sheet1!$G$3</c:f>
              <c:strCache>
                <c:ptCount val="1"/>
                <c:pt idx="0">
                  <c:v>TPP 11 (AUS, NZ, CA)</c:v>
                </c:pt>
              </c:strCache>
            </c:strRef>
          </c:tx>
          <c:marker>
            <c:symbol val="triangle"/>
            <c:size val="7"/>
          </c:marker>
          <c:cat>
            <c:strRef>
              <c:f>Sheet1!$A$7:$A$27</c:f>
              <c:strCache>
                <c:ptCount val="21"/>
                <c:pt idx="0">
                  <c:v> April 2017</c:v>
                </c:pt>
                <c:pt idx="1">
                  <c:v> April 2018</c:v>
                </c:pt>
                <c:pt idx="2">
                  <c:v> Dec 2018</c:v>
                </c:pt>
                <c:pt idx="3">
                  <c:v> April 2019</c:v>
                </c:pt>
                <c:pt idx="4">
                  <c:v> April 2020</c:v>
                </c:pt>
                <c:pt idx="5">
                  <c:v> April 2021</c:v>
                </c:pt>
                <c:pt idx="6">
                  <c:v> April 2022</c:v>
                </c:pt>
                <c:pt idx="7">
                  <c:v> April 2023</c:v>
                </c:pt>
                <c:pt idx="8">
                  <c:v> April 2024</c:v>
                </c:pt>
                <c:pt idx="9">
                  <c:v> April 2025</c:v>
                </c:pt>
                <c:pt idx="10">
                  <c:v> April 2026</c:v>
                </c:pt>
                <c:pt idx="11">
                  <c:v> April 2027</c:v>
                </c:pt>
                <c:pt idx="12">
                  <c:v> April 2028</c:v>
                </c:pt>
                <c:pt idx="13">
                  <c:v> April 2029</c:v>
                </c:pt>
                <c:pt idx="14">
                  <c:v> April 2030</c:v>
                </c:pt>
                <c:pt idx="15">
                  <c:v> April 2031</c:v>
                </c:pt>
                <c:pt idx="16">
                  <c:v> April 2032</c:v>
                </c:pt>
                <c:pt idx="17">
                  <c:v> April 2033</c:v>
                </c:pt>
                <c:pt idx="18">
                  <c:v> April 2034</c:v>
                </c:pt>
                <c:pt idx="19">
                  <c:v> April 2035</c:v>
                </c:pt>
                <c:pt idx="20">
                  <c:v> April 2036</c:v>
                </c:pt>
              </c:strCache>
            </c:strRef>
          </c:cat>
          <c:val>
            <c:numRef>
              <c:f>Sheet1!$G$7:$G$27</c:f>
              <c:numCache>
                <c:formatCode>0.0</c:formatCode>
                <c:ptCount val="21"/>
                <c:pt idx="0">
                  <c:v>38.5</c:v>
                </c:pt>
                <c:pt idx="1">
                  <c:v>38.5</c:v>
                </c:pt>
                <c:pt idx="2">
                  <c:v>27.5</c:v>
                </c:pt>
                <c:pt idx="3">
                  <c:v>26.6</c:v>
                </c:pt>
                <c:pt idx="4">
                  <c:v>25.8</c:v>
                </c:pt>
                <c:pt idx="5">
                  <c:v>25</c:v>
                </c:pt>
                <c:pt idx="6">
                  <c:v>24.1</c:v>
                </c:pt>
                <c:pt idx="7">
                  <c:v>23.3</c:v>
                </c:pt>
                <c:pt idx="8">
                  <c:v>22.5</c:v>
                </c:pt>
                <c:pt idx="9">
                  <c:v>21.6</c:v>
                </c:pt>
                <c:pt idx="10">
                  <c:v>20.8</c:v>
                </c:pt>
                <c:pt idx="11">
                  <c:v>20</c:v>
                </c:pt>
                <c:pt idx="12">
                  <c:v>18.100000000000001</c:v>
                </c:pt>
                <c:pt idx="13">
                  <c:v>16.3</c:v>
                </c:pt>
                <c:pt idx="14">
                  <c:v>14.5</c:v>
                </c:pt>
                <c:pt idx="15">
                  <c:v>12.6</c:v>
                </c:pt>
                <c:pt idx="16">
                  <c:v>10.8</c:v>
                </c:pt>
                <c:pt idx="17">
                  <c:v>9</c:v>
                </c:pt>
                <c:pt idx="18">
                  <c:v>9</c:v>
                </c:pt>
                <c:pt idx="19">
                  <c:v>9</c:v>
                </c:pt>
                <c:pt idx="20">
                  <c:v>9</c:v>
                </c:pt>
              </c:numCache>
            </c:numRef>
          </c:val>
          <c:smooth val="0"/>
          <c:extLst>
            <c:ext xmlns:c16="http://schemas.microsoft.com/office/drawing/2014/chart" uri="{C3380CC4-5D6E-409C-BE32-E72D297353CC}">
              <c16:uniqueId val="{00000003-C10E-48B9-A0D0-2C94EE188E5B}"/>
            </c:ext>
          </c:extLst>
        </c:ser>
        <c:dLbls>
          <c:showLegendKey val="0"/>
          <c:showVal val="0"/>
          <c:showCatName val="0"/>
          <c:showSerName val="0"/>
          <c:showPercent val="0"/>
          <c:showBubbleSize val="0"/>
        </c:dLbls>
        <c:marker val="1"/>
        <c:smooth val="0"/>
        <c:axId val="42659200"/>
        <c:axId val="42660992"/>
      </c:lineChart>
      <c:catAx>
        <c:axId val="42659200"/>
        <c:scaling>
          <c:orientation val="minMax"/>
        </c:scaling>
        <c:delete val="0"/>
        <c:axPos val="b"/>
        <c:numFmt formatCode="General" sourceLinked="1"/>
        <c:majorTickMark val="out"/>
        <c:minorTickMark val="none"/>
        <c:tickLblPos val="nextTo"/>
        <c:txPr>
          <a:bodyPr rot="-5400000" vert="horz" anchor="t" anchorCtr="0"/>
          <a:lstStyle/>
          <a:p>
            <a:pPr>
              <a:defRPr/>
            </a:pPr>
            <a:endParaRPr lang="en-US"/>
          </a:p>
        </c:txPr>
        <c:crossAx val="42660992"/>
        <c:crosses val="autoZero"/>
        <c:auto val="1"/>
        <c:lblAlgn val="ctr"/>
        <c:lblOffset val="100"/>
        <c:noMultiLvlLbl val="0"/>
      </c:catAx>
      <c:valAx>
        <c:axId val="42660992"/>
        <c:scaling>
          <c:orientation val="minMax"/>
          <c:max val="50"/>
          <c:min val="0"/>
        </c:scaling>
        <c:delete val="0"/>
        <c:axPos val="l"/>
        <c:majorGridlines/>
        <c:numFmt formatCode="General" sourceLinked="0"/>
        <c:majorTickMark val="out"/>
        <c:minorTickMark val="none"/>
        <c:tickLblPos val="nextTo"/>
        <c:crossAx val="42659200"/>
        <c:crosses val="autoZero"/>
        <c:crossBetween val="between"/>
        <c:majorUnit val="5"/>
        <c:minorUnit val="1"/>
      </c:val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2495625546808"/>
          <c:y val="4.0401924759405072E-2"/>
          <c:w val="0.82470505249343828"/>
          <c:h val="0.75942939632545936"/>
        </c:manualLayout>
      </c:layout>
      <c:barChart>
        <c:barDir val="col"/>
        <c:grouping val="clustered"/>
        <c:varyColors val="0"/>
        <c:ser>
          <c:idx val="2"/>
          <c:order val="2"/>
          <c:tx>
            <c:strRef>
              <c:f>'(1) Cover'!$A$7</c:f>
              <c:strCache>
                <c:ptCount val="1"/>
                <c:pt idx="0">
                  <c:v>U.S. Trade Balance</c:v>
                </c:pt>
              </c:strCache>
            </c:strRef>
          </c:tx>
          <c:spPr>
            <a:solidFill>
              <a:schemeClr val="accent3"/>
            </a:solidFill>
            <a:ln>
              <a:noFill/>
            </a:ln>
            <a:effectLst/>
          </c:spPr>
          <c:invertIfNegative val="0"/>
          <c:cat>
            <c:multiLvlStrRef>
              <c:f>'(1) Cover'!#REF!</c:f>
            </c:multiLvlStrRef>
          </c:cat>
          <c:val>
            <c:numRef>
              <c:f>'(1) Cover'!$B$7:$P$7</c:f>
              <c:numCache>
                <c:formatCode>#,##0</c:formatCode>
                <c:ptCount val="15"/>
                <c:pt idx="0">
                  <c:v>-5460265</c:v>
                </c:pt>
                <c:pt idx="1">
                  <c:v>-6367247</c:v>
                </c:pt>
                <c:pt idx="2">
                  <c:v>-7067985</c:v>
                </c:pt>
                <c:pt idx="3">
                  <c:v>-6536440</c:v>
                </c:pt>
                <c:pt idx="4">
                  <c:v>-5432362</c:v>
                </c:pt>
                <c:pt idx="5">
                  <c:v>-5937638</c:v>
                </c:pt>
                <c:pt idx="6">
                  <c:v>-5444859</c:v>
                </c:pt>
                <c:pt idx="7">
                  <c:v>-6406600</c:v>
                </c:pt>
                <c:pt idx="8">
                  <c:v>-6655619</c:v>
                </c:pt>
                <c:pt idx="9">
                  <c:v>-5678272</c:v>
                </c:pt>
                <c:pt idx="10">
                  <c:v>-6414725</c:v>
                </c:pt>
                <c:pt idx="11">
                  <c:v>-7866960</c:v>
                </c:pt>
                <c:pt idx="12">
                  <c:v>-9066795</c:v>
                </c:pt>
                <c:pt idx="13">
                  <c:v>-10627399</c:v>
                </c:pt>
                <c:pt idx="14">
                  <c:v>-10288960</c:v>
                </c:pt>
              </c:numCache>
            </c:numRef>
          </c:val>
          <c:extLst>
            <c:ext xmlns:c16="http://schemas.microsoft.com/office/drawing/2014/chart" uri="{C3380CC4-5D6E-409C-BE32-E72D297353CC}">
              <c16:uniqueId val="{00000000-21D8-42C0-94A4-1559DCE2B20F}"/>
            </c:ext>
          </c:extLst>
        </c:ser>
        <c:dLbls>
          <c:showLegendKey val="0"/>
          <c:showVal val="0"/>
          <c:showCatName val="0"/>
          <c:showSerName val="0"/>
          <c:showPercent val="0"/>
          <c:showBubbleSize val="0"/>
        </c:dLbls>
        <c:gapWidth val="150"/>
        <c:axId val="121843712"/>
        <c:axId val="121845632"/>
      </c:barChart>
      <c:lineChart>
        <c:grouping val="standard"/>
        <c:varyColors val="0"/>
        <c:ser>
          <c:idx val="0"/>
          <c:order val="0"/>
          <c:tx>
            <c:strRef>
              <c:f>'(1) Cover'!$A$5</c:f>
              <c:strCache>
                <c:ptCount val="1"/>
                <c:pt idx="0">
                  <c:v>U.S. Exports to EU</c:v>
                </c:pt>
              </c:strCache>
            </c:strRef>
          </c:tx>
          <c:spPr>
            <a:ln w="44450" cap="rnd">
              <a:solidFill>
                <a:srgbClr val="FF0000"/>
              </a:solidFill>
              <a:round/>
            </a:ln>
            <a:effectLst/>
          </c:spPr>
          <c:marker>
            <c:symbol val="none"/>
          </c:marker>
          <c:cat>
            <c:numRef>
              <c:f>'(1) Cover'!$B$4:$P$4</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'(1) Cover'!$B$5:$P$5</c:f>
              <c:numCache>
                <c:formatCode>#,##0</c:formatCode>
                <c:ptCount val="15"/>
                <c:pt idx="0">
                  <c:v>6956994</c:v>
                </c:pt>
                <c:pt idx="1">
                  <c:v>7059111</c:v>
                </c:pt>
                <c:pt idx="2">
                  <c:v>7412522</c:v>
                </c:pt>
                <c:pt idx="3">
                  <c:v>8758744</c:v>
                </c:pt>
                <c:pt idx="4">
                  <c:v>10092233</c:v>
                </c:pt>
                <c:pt idx="5">
                  <c:v>7454679</c:v>
                </c:pt>
                <c:pt idx="6">
                  <c:v>8924822</c:v>
                </c:pt>
                <c:pt idx="7">
                  <c:v>9677865</c:v>
                </c:pt>
                <c:pt idx="8">
                  <c:v>10114460</c:v>
                </c:pt>
                <c:pt idx="9">
                  <c:v>11901786</c:v>
                </c:pt>
                <c:pt idx="10">
                  <c:v>12565101</c:v>
                </c:pt>
                <c:pt idx="11">
                  <c:v>12132751</c:v>
                </c:pt>
                <c:pt idx="12">
                  <c:v>11522652</c:v>
                </c:pt>
                <c:pt idx="13">
                  <c:v>11438672</c:v>
                </c:pt>
                <c:pt idx="14">
                  <c:v>13528481</c:v>
                </c:pt>
              </c:numCache>
            </c:numRef>
          </c:val>
          <c:smooth val="0"/>
          <c:extLst>
            <c:ext xmlns:c16="http://schemas.microsoft.com/office/drawing/2014/chart" uri="{C3380CC4-5D6E-409C-BE32-E72D297353CC}">
              <c16:uniqueId val="{00000001-21D8-42C0-94A4-1559DCE2B20F}"/>
            </c:ext>
          </c:extLst>
        </c:ser>
        <c:ser>
          <c:idx val="1"/>
          <c:order val="1"/>
          <c:tx>
            <c:strRef>
              <c:f>'(1) Cover'!$A$6</c:f>
              <c:strCache>
                <c:ptCount val="1"/>
                <c:pt idx="0">
                  <c:v>U.S. Imports from EU</c:v>
                </c:pt>
              </c:strCache>
            </c:strRef>
          </c:tx>
          <c:spPr>
            <a:ln w="44450" cap="rnd">
              <a:solidFill>
                <a:schemeClr val="accent5"/>
              </a:solidFill>
              <a:round/>
            </a:ln>
            <a:effectLst/>
          </c:spPr>
          <c:marker>
            <c:symbol val="none"/>
          </c:marker>
          <c:cat>
            <c:numRef>
              <c:f>'(1) Cover'!$B$4:$P$4</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'(1) Cover'!$B$6:$P$6</c:f>
              <c:numCache>
                <c:formatCode>#,##0</c:formatCode>
                <c:ptCount val="15"/>
                <c:pt idx="0">
                  <c:v>12417259</c:v>
                </c:pt>
                <c:pt idx="1">
                  <c:v>13426358</c:v>
                </c:pt>
                <c:pt idx="2">
                  <c:v>14480507</c:v>
                </c:pt>
                <c:pt idx="3">
                  <c:v>15295184</c:v>
                </c:pt>
                <c:pt idx="4">
                  <c:v>15524595</c:v>
                </c:pt>
                <c:pt idx="5">
                  <c:v>13392317</c:v>
                </c:pt>
                <c:pt idx="6">
                  <c:v>14369681</c:v>
                </c:pt>
                <c:pt idx="7">
                  <c:v>16084465</c:v>
                </c:pt>
                <c:pt idx="8">
                  <c:v>16770079</c:v>
                </c:pt>
                <c:pt idx="9">
                  <c:v>17580058</c:v>
                </c:pt>
                <c:pt idx="10">
                  <c:v>18979826</c:v>
                </c:pt>
                <c:pt idx="11">
                  <c:v>19999711</c:v>
                </c:pt>
                <c:pt idx="12">
                  <c:v>20589447</c:v>
                </c:pt>
                <c:pt idx="13">
                  <c:v>22066071</c:v>
                </c:pt>
                <c:pt idx="14">
                  <c:v>23817441</c:v>
                </c:pt>
              </c:numCache>
            </c:numRef>
          </c:val>
          <c:smooth val="0"/>
          <c:extLst>
            <c:ext xmlns:c16="http://schemas.microsoft.com/office/drawing/2014/chart" uri="{C3380CC4-5D6E-409C-BE32-E72D297353CC}">
              <c16:uniqueId val="{00000002-21D8-42C0-94A4-1559DCE2B20F}"/>
            </c:ext>
          </c:extLst>
        </c:ser>
        <c:dLbls>
          <c:showLegendKey val="0"/>
          <c:showVal val="0"/>
          <c:showCatName val="0"/>
          <c:showSerName val="0"/>
          <c:showPercent val="0"/>
          <c:showBubbleSize val="0"/>
        </c:dLbls>
        <c:marker val="1"/>
        <c:smooth val="0"/>
        <c:axId val="121843712"/>
        <c:axId val="121845632"/>
      </c:lineChart>
      <c:catAx>
        <c:axId val="121843712"/>
        <c:scaling>
          <c:orientation val="minMax"/>
        </c:scaling>
        <c:delete val="0"/>
        <c:axPos val="b"/>
        <c:numFmt formatCode="General" sourceLinked="1"/>
        <c:majorTickMark val="in"/>
        <c:minorTickMark val="out"/>
        <c:tickLblPos val="low"/>
        <c:spPr>
          <a:noFill/>
          <a:ln w="9525" cap="flat" cmpd="sng" algn="ctr">
            <a:solidFill>
              <a:schemeClr val="tx1">
                <a:lumMod val="65000"/>
                <a:lumOff val="35000"/>
              </a:schemeClr>
            </a:solidFill>
            <a:round/>
          </a:ln>
          <a:effectLst/>
        </c:spPr>
        <c:txPr>
          <a:bodyPr rot="-27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845632"/>
        <c:crosses val="autoZero"/>
        <c:auto val="1"/>
        <c:lblAlgn val="ctr"/>
        <c:lblOffset val="100"/>
        <c:noMultiLvlLbl val="0"/>
      </c:catAx>
      <c:valAx>
        <c:axId val="121845632"/>
        <c:scaling>
          <c:orientation val="minMax"/>
          <c:max val="30000000"/>
        </c:scaling>
        <c:delete val="0"/>
        <c:axPos val="l"/>
        <c:majorGridlines>
          <c:spPr>
            <a:effectLst/>
          </c:spPr>
        </c:majorGridlines>
        <c:numFmt formatCode="&quot;$&quot;#,##0" sourceLinked="0"/>
        <c:majorTickMark val="none"/>
        <c:minorTickMark val="none"/>
        <c:tickLblPos val="nextTo"/>
        <c:spPr>
          <a:noFill/>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843712"/>
        <c:crosses val="autoZero"/>
        <c:crossBetween val="between"/>
        <c:dispUnits>
          <c:builtInUnit val="millions"/>
          <c:dispUnitsLbl>
            <c:layout>
              <c:manualLayout>
                <c:xMode val="edge"/>
                <c:yMode val="edge"/>
                <c:x val="3.1880249343832018E-2"/>
                <c:y val="0.19197917760279964"/>
              </c:manualLayout>
            </c:layout>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Values in </a:t>
                  </a:r>
                  <a:r>
                    <a:rPr lang="en-US" sz="2000" b="1" u="none" dirty="0">
                      <a:solidFill>
                        <a:schemeClr val="tx1"/>
                      </a:solidFill>
                    </a:rPr>
                    <a:t>Billion</a:t>
                  </a:r>
                  <a:r>
                    <a:rPr lang="en-US" sz="2000" b="1" dirty="0">
                      <a:solidFill>
                        <a:schemeClr val="tx1"/>
                      </a:solidFill>
                    </a:rPr>
                    <a:t> Dollars</a:t>
                  </a:r>
                </a:p>
              </c:rich>
            </c:tx>
            <c:spPr>
              <a:noFill/>
              <a:ln>
                <a:noFill/>
              </a:ln>
              <a:effectLst/>
            </c:spPr>
          </c:dispUnitsLbl>
        </c:dispUnits>
      </c:valAx>
      <c:spPr>
        <a:effectLst/>
      </c:spPr>
    </c:plotArea>
    <c:legend>
      <c:legendPos val="r"/>
      <c:layout>
        <c:manualLayout>
          <c:xMode val="edge"/>
          <c:yMode val="edge"/>
          <c:x val="0.15831867891513562"/>
          <c:y val="4.1381102362204734E-2"/>
          <c:w val="0.75834798775153101"/>
          <c:h val="8.1682064741907257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692850731809"/>
          <c:y val="3.4677227846519186E-2"/>
          <c:w val="0.73372745699555764"/>
          <c:h val="0.52437898387701531"/>
        </c:manualLayout>
      </c:layout>
      <c:barChart>
        <c:barDir val="col"/>
        <c:grouping val="clustered"/>
        <c:varyColors val="0"/>
        <c:ser>
          <c:idx val="0"/>
          <c:order val="0"/>
          <c:tx>
            <c:strRef>
              <c:f>'(1) Chart Data'!$B$1</c:f>
              <c:strCache>
                <c:ptCount val="1"/>
                <c:pt idx="0">
                  <c:v>Average 2016-18</c:v>
                </c:pt>
              </c:strCache>
            </c:strRef>
          </c:tx>
          <c:spPr>
            <a:solidFill>
              <a:srgbClr val="FF0000"/>
            </a:solidFill>
          </c:spPr>
          <c:invertIfNegative val="0"/>
          <c:cat>
            <c:strRef>
              <c:f>'(1) Chart Data'!$A$2:$A$11</c:f>
              <c:strCache>
                <c:ptCount val="10"/>
                <c:pt idx="0">
                  <c:v>Prepared Food</c:v>
                </c:pt>
                <c:pt idx="1">
                  <c:v>Wine</c:v>
                </c:pt>
                <c:pt idx="2">
                  <c:v>Pistachios</c:v>
                </c:pt>
                <c:pt idx="3">
                  <c:v>Walnuts</c:v>
                </c:pt>
                <c:pt idx="4">
                  <c:v>Planting Seeds</c:v>
                </c:pt>
                <c:pt idx="5">
                  <c:v>*Odoriferous mixtures</c:v>
                </c:pt>
                <c:pt idx="6">
                  <c:v>Feeds and Fodders</c:v>
                </c:pt>
                <c:pt idx="7">
                  <c:v>Vegetable Oils</c:v>
                </c:pt>
                <c:pt idx="8">
                  <c:v>Processed Fruit</c:v>
                </c:pt>
                <c:pt idx="9">
                  <c:v>Beef &amp; Beef Products</c:v>
                </c:pt>
              </c:strCache>
            </c:strRef>
          </c:cat>
          <c:val>
            <c:numRef>
              <c:f>'(1) Chart Data'!$B$2:$B$11</c:f>
              <c:numCache>
                <c:formatCode>#,##0</c:formatCode>
                <c:ptCount val="10"/>
                <c:pt idx="0">
                  <c:v>567053</c:v>
                </c:pt>
                <c:pt idx="1">
                  <c:v>550320.66666666663</c:v>
                </c:pt>
                <c:pt idx="2">
                  <c:v>457736.33333333331</c:v>
                </c:pt>
                <c:pt idx="3">
                  <c:v>455257</c:v>
                </c:pt>
                <c:pt idx="4">
                  <c:v>444009</c:v>
                </c:pt>
                <c:pt idx="5">
                  <c:v>373679.33333333331</c:v>
                </c:pt>
                <c:pt idx="6">
                  <c:v>346238.66666666669</c:v>
                </c:pt>
                <c:pt idx="7">
                  <c:v>322613.33333333331</c:v>
                </c:pt>
                <c:pt idx="8">
                  <c:v>284751.66666666669</c:v>
                </c:pt>
                <c:pt idx="9">
                  <c:v>243288.66666666666</c:v>
                </c:pt>
              </c:numCache>
            </c:numRef>
          </c:val>
          <c:extLst>
            <c:ext xmlns:c16="http://schemas.microsoft.com/office/drawing/2014/chart" uri="{C3380CC4-5D6E-409C-BE32-E72D297353CC}">
              <c16:uniqueId val="{00000000-0CFB-4957-8203-6AAEC075C36B}"/>
            </c:ext>
          </c:extLst>
        </c:ser>
        <c:dLbls>
          <c:showLegendKey val="0"/>
          <c:showVal val="0"/>
          <c:showCatName val="0"/>
          <c:showSerName val="0"/>
          <c:showPercent val="0"/>
          <c:showBubbleSize val="0"/>
        </c:dLbls>
        <c:gapWidth val="150"/>
        <c:axId val="167484800"/>
        <c:axId val="168483456"/>
      </c:barChart>
      <c:catAx>
        <c:axId val="167484800"/>
        <c:scaling>
          <c:orientation val="minMax"/>
        </c:scaling>
        <c:delete val="0"/>
        <c:axPos val="b"/>
        <c:numFmt formatCode="General" sourceLinked="0"/>
        <c:majorTickMark val="out"/>
        <c:minorTickMark val="none"/>
        <c:tickLblPos val="nextTo"/>
        <c:txPr>
          <a:bodyPr rot="-2700000" vert="horz"/>
          <a:lstStyle/>
          <a:p>
            <a:pPr>
              <a:defRPr sz="1400"/>
            </a:pPr>
            <a:endParaRPr lang="en-US"/>
          </a:p>
        </c:txPr>
        <c:crossAx val="168483456"/>
        <c:crosses val="autoZero"/>
        <c:auto val="1"/>
        <c:lblAlgn val="ctr"/>
        <c:lblOffset val="100"/>
        <c:noMultiLvlLbl val="0"/>
      </c:catAx>
      <c:valAx>
        <c:axId val="168483456"/>
        <c:scaling>
          <c:orientation val="minMax"/>
        </c:scaling>
        <c:delete val="0"/>
        <c:axPos val="l"/>
        <c:majorGridlines>
          <c:spPr>
            <a:ln>
              <a:solidFill>
                <a:schemeClr val="bg1">
                  <a:lumMod val="85000"/>
                </a:schemeClr>
              </a:solidFill>
            </a:ln>
          </c:spPr>
        </c:majorGridlines>
        <c:numFmt formatCode="&quot;$&quot;#,##0" sourceLinked="0"/>
        <c:majorTickMark val="out"/>
        <c:minorTickMark val="none"/>
        <c:tickLblPos val="nextTo"/>
        <c:spPr>
          <a:ln>
            <a:noFill/>
          </a:ln>
        </c:spPr>
        <c:crossAx val="167484800"/>
        <c:crosses val="autoZero"/>
        <c:crossBetween val="between"/>
        <c:dispUnits>
          <c:builtInUnit val="thousands"/>
          <c:dispUnitsLbl>
            <c:layout>
              <c:manualLayout>
                <c:xMode val="edge"/>
                <c:yMode val="edge"/>
                <c:x val="7.8193000077580302E-2"/>
                <c:y val="0.17922462817147858"/>
              </c:manualLayout>
            </c:layout>
            <c:tx>
              <c:rich>
                <a:bodyPr/>
                <a:lstStyle/>
                <a:p>
                  <a:pPr>
                    <a:defRPr/>
                  </a:pPr>
                  <a:r>
                    <a:rPr lang="en-US" dirty="0"/>
                    <a:t>Values</a:t>
                  </a:r>
                  <a:r>
                    <a:rPr lang="en-US" baseline="0" dirty="0"/>
                    <a:t> in </a:t>
                  </a:r>
                  <a:r>
                    <a:rPr lang="en-US" u="none" baseline="0" dirty="0"/>
                    <a:t>Million Dollars</a:t>
                  </a:r>
                  <a:endParaRPr lang="en-US" u="none" dirty="0"/>
                </a:p>
              </c:rich>
            </c:tx>
          </c:dispUnitsLbl>
        </c:dispUnits>
      </c:valAx>
    </c:plotArea>
    <c:legend>
      <c:legendPos val="t"/>
      <c:layout>
        <c:manualLayout>
          <c:xMode val="edge"/>
          <c:yMode val="edge"/>
          <c:x val="0.49558830088970041"/>
          <c:y val="5.9523809523809521E-2"/>
          <c:w val="0.3229132332719119"/>
          <c:h val="5.506983502062242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02071362701284"/>
          <c:y val="6.9982459200383609E-2"/>
          <c:w val="0.50244378236504217"/>
          <c:h val="0.64946908290875405"/>
        </c:manualLayout>
      </c:layout>
      <c:barChart>
        <c:barDir val="col"/>
        <c:grouping val="clustered"/>
        <c:varyColors val="0"/>
        <c:ser>
          <c:idx val="0"/>
          <c:order val="0"/>
          <c:tx>
            <c:strRef>
              <c:f>'(1) Chart Data'!$B$1</c:f>
              <c:strCache>
                <c:ptCount val="1"/>
                <c:pt idx="0">
                  <c:v>Average 2016-18</c:v>
                </c:pt>
              </c:strCache>
            </c:strRef>
          </c:tx>
          <c:spPr>
            <a:solidFill>
              <a:srgbClr val="FF0000"/>
            </a:solidFill>
          </c:spPr>
          <c:invertIfNegative val="0"/>
          <c:cat>
            <c:strRef>
              <c:f>'(1) Chart Data'!$A$2:$A$3</c:f>
              <c:strCache>
                <c:ptCount val="2"/>
                <c:pt idx="0">
                  <c:v>Soybeans</c:v>
                </c:pt>
                <c:pt idx="1">
                  <c:v>Almonds</c:v>
                </c:pt>
              </c:strCache>
            </c:strRef>
          </c:cat>
          <c:val>
            <c:numRef>
              <c:f>'(1) Chart Data'!$B$2:$B$3</c:f>
              <c:numCache>
                <c:formatCode>_(* #,##0_);_(* \(#,##0\);_(* "-"??_);_(@_)</c:formatCode>
                <c:ptCount val="2"/>
                <c:pt idx="0">
                  <c:v>2205857.3333333335</c:v>
                </c:pt>
                <c:pt idx="1">
                  <c:v>1599852.3333333333</c:v>
                </c:pt>
              </c:numCache>
            </c:numRef>
          </c:val>
          <c:extLst>
            <c:ext xmlns:c16="http://schemas.microsoft.com/office/drawing/2014/chart" uri="{C3380CC4-5D6E-409C-BE32-E72D297353CC}">
              <c16:uniqueId val="{00000000-EC58-42C8-A96B-AE2BC6869785}"/>
            </c:ext>
          </c:extLst>
        </c:ser>
        <c:dLbls>
          <c:showLegendKey val="0"/>
          <c:showVal val="0"/>
          <c:showCatName val="0"/>
          <c:showSerName val="0"/>
          <c:showPercent val="0"/>
          <c:showBubbleSize val="0"/>
        </c:dLbls>
        <c:gapWidth val="150"/>
        <c:axId val="181243264"/>
        <c:axId val="181306496"/>
      </c:barChart>
      <c:catAx>
        <c:axId val="181243264"/>
        <c:scaling>
          <c:orientation val="minMax"/>
        </c:scaling>
        <c:delete val="0"/>
        <c:axPos val="b"/>
        <c:numFmt formatCode="General" sourceLinked="0"/>
        <c:majorTickMark val="out"/>
        <c:minorTickMark val="none"/>
        <c:tickLblPos val="nextTo"/>
        <c:txPr>
          <a:bodyPr rot="-2700000" vert="horz"/>
          <a:lstStyle/>
          <a:p>
            <a:pPr>
              <a:defRPr sz="1400"/>
            </a:pPr>
            <a:endParaRPr lang="en-US"/>
          </a:p>
        </c:txPr>
        <c:crossAx val="181306496"/>
        <c:crosses val="autoZero"/>
        <c:auto val="1"/>
        <c:lblAlgn val="ctr"/>
        <c:lblOffset val="100"/>
        <c:noMultiLvlLbl val="0"/>
      </c:catAx>
      <c:valAx>
        <c:axId val="181306496"/>
        <c:scaling>
          <c:orientation val="minMax"/>
          <c:min val="0"/>
        </c:scaling>
        <c:delete val="0"/>
        <c:axPos val="l"/>
        <c:majorGridlines>
          <c:spPr>
            <a:ln>
              <a:solidFill>
                <a:schemeClr val="bg1">
                  <a:lumMod val="85000"/>
                </a:schemeClr>
              </a:solidFill>
            </a:ln>
          </c:spPr>
        </c:majorGridlines>
        <c:numFmt formatCode="&quot;$&quot;#,##0.0" sourceLinked="0"/>
        <c:majorTickMark val="out"/>
        <c:minorTickMark val="none"/>
        <c:tickLblPos val="nextTo"/>
        <c:spPr>
          <a:ln>
            <a:noFill/>
          </a:ln>
        </c:spPr>
        <c:crossAx val="181243264"/>
        <c:crosses val="autoZero"/>
        <c:crossBetween val="between"/>
        <c:dispUnits>
          <c:builtInUnit val="millions"/>
          <c:dispUnitsLbl>
            <c:layout>
              <c:manualLayout>
                <c:xMode val="edge"/>
                <c:yMode val="edge"/>
                <c:x val="9.2592592592592587E-3"/>
                <c:y val="0.25610229996493072"/>
              </c:manualLayout>
            </c:layout>
            <c:tx>
              <c:rich>
                <a:bodyPr/>
                <a:lstStyle/>
                <a:p>
                  <a:pPr>
                    <a:defRPr/>
                  </a:pPr>
                  <a:r>
                    <a:rPr lang="en-US" dirty="0"/>
                    <a:t>Values in </a:t>
                  </a:r>
                  <a:r>
                    <a:rPr lang="en-US" u="none" dirty="0"/>
                    <a:t>Billion</a:t>
                  </a:r>
                  <a:r>
                    <a:rPr lang="en-US" dirty="0"/>
                    <a:t> Dollars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6125778395344"/>
          <c:y val="5.1450435117803721E-2"/>
          <c:w val="0.75123874221604647"/>
          <c:h val="0.60544529536547653"/>
        </c:manualLayout>
      </c:layout>
      <c:barChart>
        <c:barDir val="col"/>
        <c:grouping val="clustered"/>
        <c:varyColors val="0"/>
        <c:ser>
          <c:idx val="0"/>
          <c:order val="0"/>
          <c:tx>
            <c:strRef>
              <c:f>'(1) Chart Data'!$B$1</c:f>
              <c:strCache>
                <c:ptCount val="1"/>
                <c:pt idx="0">
                  <c:v>Average 2015-17</c:v>
                </c:pt>
              </c:strCache>
            </c:strRef>
          </c:tx>
          <c:spPr>
            <a:solidFill>
              <a:schemeClr val="accent1"/>
            </a:solidFill>
          </c:spPr>
          <c:invertIfNegative val="0"/>
          <c:cat>
            <c:strRef>
              <c:f>'(1) Chart Data'!$A$2:$A$8</c:f>
              <c:strCache>
                <c:ptCount val="7"/>
                <c:pt idx="0">
                  <c:v>Wine</c:v>
                </c:pt>
                <c:pt idx="1">
                  <c:v>Essential Oils</c:v>
                </c:pt>
                <c:pt idx="2">
                  <c:v>Snack Foods</c:v>
                </c:pt>
                <c:pt idx="3">
                  <c:v>Beer</c:v>
                </c:pt>
                <c:pt idx="4">
                  <c:v>*Fruits &amp; Vegetables</c:v>
                </c:pt>
                <c:pt idx="5">
                  <c:v>Olive Oil</c:v>
                </c:pt>
                <c:pt idx="6">
                  <c:v>Carbonated Soft Drinks</c:v>
                </c:pt>
              </c:strCache>
            </c:strRef>
          </c:cat>
          <c:val>
            <c:numRef>
              <c:f>'(1) Chart Data'!$B$2:$B$8</c:f>
              <c:numCache>
                <c:formatCode>_(* #,##0_);_(* \(#,##0\);_(* "-"??_);_(@_)</c:formatCode>
                <c:ptCount val="7"/>
                <c:pt idx="0">
                  <c:v>4348398</c:v>
                </c:pt>
                <c:pt idx="1">
                  <c:v>2817078</c:v>
                </c:pt>
                <c:pt idx="2">
                  <c:v>1579421.6666666667</c:v>
                </c:pt>
                <c:pt idx="3">
                  <c:v>1519538.6666666667</c:v>
                </c:pt>
                <c:pt idx="4">
                  <c:v>1200590.3333333333</c:v>
                </c:pt>
                <c:pt idx="5">
                  <c:v>1150633.3333333333</c:v>
                </c:pt>
                <c:pt idx="6">
                  <c:v>1035744.3333333334</c:v>
                </c:pt>
              </c:numCache>
            </c:numRef>
          </c:val>
          <c:extLst>
            <c:ext xmlns:c16="http://schemas.microsoft.com/office/drawing/2014/chart" uri="{C3380CC4-5D6E-409C-BE32-E72D297353CC}">
              <c16:uniqueId val="{00000000-A8FF-4807-BA57-DE0F6EFC4C2B}"/>
            </c:ext>
          </c:extLst>
        </c:ser>
        <c:dLbls>
          <c:showLegendKey val="0"/>
          <c:showVal val="0"/>
          <c:showCatName val="0"/>
          <c:showSerName val="0"/>
          <c:showPercent val="0"/>
          <c:showBubbleSize val="0"/>
        </c:dLbls>
        <c:gapWidth val="150"/>
        <c:axId val="185859072"/>
        <c:axId val="185869056"/>
      </c:barChart>
      <c:catAx>
        <c:axId val="185859072"/>
        <c:scaling>
          <c:orientation val="minMax"/>
        </c:scaling>
        <c:delete val="0"/>
        <c:axPos val="b"/>
        <c:numFmt formatCode="General" sourceLinked="0"/>
        <c:majorTickMark val="out"/>
        <c:minorTickMark val="none"/>
        <c:tickLblPos val="nextTo"/>
        <c:txPr>
          <a:bodyPr/>
          <a:lstStyle/>
          <a:p>
            <a:pPr>
              <a:defRPr sz="1400"/>
            </a:pPr>
            <a:endParaRPr lang="en-US"/>
          </a:p>
        </c:txPr>
        <c:crossAx val="185869056"/>
        <c:crosses val="autoZero"/>
        <c:auto val="1"/>
        <c:lblAlgn val="ctr"/>
        <c:lblOffset val="100"/>
        <c:noMultiLvlLbl val="0"/>
      </c:catAx>
      <c:valAx>
        <c:axId val="185869056"/>
        <c:scaling>
          <c:orientation val="minMax"/>
        </c:scaling>
        <c:delete val="0"/>
        <c:axPos val="l"/>
        <c:majorGridlines>
          <c:spPr>
            <a:ln>
              <a:solidFill>
                <a:schemeClr val="bg1">
                  <a:lumMod val="85000"/>
                </a:schemeClr>
              </a:solidFill>
            </a:ln>
          </c:spPr>
        </c:majorGridlines>
        <c:numFmt formatCode="&quot;$&quot;#,##0.0" sourceLinked="0"/>
        <c:majorTickMark val="out"/>
        <c:minorTickMark val="none"/>
        <c:tickLblPos val="nextTo"/>
        <c:spPr>
          <a:ln>
            <a:noFill/>
          </a:ln>
        </c:spPr>
        <c:crossAx val="185859072"/>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90309219160108"/>
          <c:y val="6.7110394757702266E-2"/>
          <c:w val="0.71661437828083985"/>
          <c:h val="0.57061952826366502"/>
        </c:manualLayout>
      </c:layout>
      <c:barChart>
        <c:barDir val="col"/>
        <c:grouping val="clustered"/>
        <c:varyColors val="0"/>
        <c:ser>
          <c:idx val="0"/>
          <c:order val="0"/>
          <c:tx>
            <c:strRef>
              <c:f>'(1) Chart Data'!$B$1</c:f>
              <c:strCache>
                <c:ptCount val="1"/>
                <c:pt idx="0">
                  <c:v>Average 2016-18</c:v>
                </c:pt>
              </c:strCache>
            </c:strRef>
          </c:tx>
          <c:spPr>
            <a:solidFill>
              <a:schemeClr val="accent1"/>
            </a:solidFill>
          </c:spPr>
          <c:invertIfNegative val="0"/>
          <c:cat>
            <c:strRef>
              <c:f>'(1) Chart Data'!$A$2:$A$8</c:f>
              <c:strCache>
                <c:ptCount val="7"/>
                <c:pt idx="0">
                  <c:v>Cheese</c:v>
                </c:pt>
                <c:pt idx="1">
                  <c:v>Live Animals</c:v>
                </c:pt>
                <c:pt idx="2">
                  <c:v>**Enzymes</c:v>
                </c:pt>
                <c:pt idx="3">
                  <c:v>***Red Meats, FR/CH/FR</c:v>
                </c:pt>
                <c:pt idx="4">
                  <c:v>Vegetable saps and extracts</c:v>
                </c:pt>
                <c:pt idx="5">
                  <c:v>Pasta</c:v>
                </c:pt>
                <c:pt idx="6">
                  <c:v>Cocoa paste &amp; cocoa butter</c:v>
                </c:pt>
              </c:strCache>
            </c:strRef>
          </c:cat>
          <c:val>
            <c:numRef>
              <c:f>'(1) Chart Data'!$B$2:$B$8</c:f>
              <c:numCache>
                <c:formatCode>_(* #,##0_);_(* \(#,##0\);_(* "-"??_);_(@_)</c:formatCode>
                <c:ptCount val="7"/>
                <c:pt idx="0">
                  <c:v>956555</c:v>
                </c:pt>
                <c:pt idx="1">
                  <c:v>508820</c:v>
                </c:pt>
                <c:pt idx="2">
                  <c:v>483263.66666666669</c:v>
                </c:pt>
                <c:pt idx="3">
                  <c:v>445491.33333333331</c:v>
                </c:pt>
                <c:pt idx="4">
                  <c:v>353434</c:v>
                </c:pt>
                <c:pt idx="5">
                  <c:v>325512.33333333331</c:v>
                </c:pt>
                <c:pt idx="6">
                  <c:v>256154.33333333334</c:v>
                </c:pt>
              </c:numCache>
            </c:numRef>
          </c:val>
          <c:extLst>
            <c:ext xmlns:c16="http://schemas.microsoft.com/office/drawing/2014/chart" uri="{C3380CC4-5D6E-409C-BE32-E72D297353CC}">
              <c16:uniqueId val="{00000000-D637-4913-A5BB-B29A0A177DCA}"/>
            </c:ext>
          </c:extLst>
        </c:ser>
        <c:dLbls>
          <c:showLegendKey val="0"/>
          <c:showVal val="0"/>
          <c:showCatName val="0"/>
          <c:showSerName val="0"/>
          <c:showPercent val="0"/>
          <c:showBubbleSize val="0"/>
        </c:dLbls>
        <c:gapWidth val="150"/>
        <c:axId val="190521728"/>
        <c:axId val="190523264"/>
      </c:barChart>
      <c:catAx>
        <c:axId val="190521728"/>
        <c:scaling>
          <c:orientation val="minMax"/>
        </c:scaling>
        <c:delete val="0"/>
        <c:axPos val="b"/>
        <c:numFmt formatCode="General" sourceLinked="0"/>
        <c:majorTickMark val="out"/>
        <c:minorTickMark val="none"/>
        <c:tickLblPos val="nextTo"/>
        <c:txPr>
          <a:bodyPr/>
          <a:lstStyle/>
          <a:p>
            <a:pPr>
              <a:defRPr sz="1400"/>
            </a:pPr>
            <a:endParaRPr lang="en-US"/>
          </a:p>
        </c:txPr>
        <c:crossAx val="190523264"/>
        <c:crosses val="autoZero"/>
        <c:auto val="1"/>
        <c:lblAlgn val="ctr"/>
        <c:lblOffset val="100"/>
        <c:noMultiLvlLbl val="0"/>
      </c:catAx>
      <c:valAx>
        <c:axId val="190523264"/>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dirty="0"/>
                  <a:t>Values in </a:t>
                </a:r>
                <a:r>
                  <a:rPr lang="en-US" u="none" dirty="0"/>
                  <a:t>Million</a:t>
                </a:r>
                <a:r>
                  <a:rPr lang="en-US" dirty="0"/>
                  <a:t> Dollars</a:t>
                </a:r>
              </a:p>
            </c:rich>
          </c:tx>
          <c:layout>
            <c:manualLayout>
              <c:xMode val="edge"/>
              <c:yMode val="edge"/>
              <c:x val="2.8189796587926509E-2"/>
              <c:y val="0.20301749194102414"/>
            </c:manualLayout>
          </c:layout>
          <c:overlay val="0"/>
        </c:title>
        <c:numFmt formatCode="&quot;$&quot;#,##0" sourceLinked="0"/>
        <c:majorTickMark val="out"/>
        <c:minorTickMark val="none"/>
        <c:tickLblPos val="nextTo"/>
        <c:spPr>
          <a:ln>
            <a:noFill/>
          </a:ln>
        </c:spPr>
        <c:crossAx val="190521728"/>
        <c:crosses val="autoZero"/>
        <c:crossBetween val="between"/>
        <c:dispUnits>
          <c:builtInUnit val="thousands"/>
        </c:dispUnits>
      </c:valAx>
    </c:plotArea>
    <c:legend>
      <c:legendPos val="t"/>
      <c:layout>
        <c:manualLayout>
          <c:xMode val="edge"/>
          <c:yMode val="edge"/>
          <c:x val="0.43233398950131235"/>
          <c:y val="7.3825503355704702E-2"/>
          <c:w val="0.47977624671916008"/>
          <c:h val="6.209216297627226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368486467862718"/>
          <c:y val="5.5007874015748033E-2"/>
          <c:w val="0.38531569277465727"/>
          <c:h val="0.72577809591982823"/>
        </c:manualLayout>
      </c:layout>
      <c:barChart>
        <c:barDir val="col"/>
        <c:grouping val="clustered"/>
        <c:varyColors val="0"/>
        <c:ser>
          <c:idx val="0"/>
          <c:order val="0"/>
          <c:tx>
            <c:strRef>
              <c:f>Sheet1!$B$1</c:f>
              <c:strCache>
                <c:ptCount val="1"/>
                <c:pt idx="0">
                  <c:v>Pre-5 Years</c:v>
                </c:pt>
              </c:strCache>
            </c:strRef>
          </c:tx>
          <c:spPr>
            <a:solidFill>
              <a:srgbClr val="FFC000"/>
            </a:solidFill>
          </c:spPr>
          <c:invertIfNegative val="0"/>
          <c:cat>
            <c:strRef>
              <c:f>Sheet1!$A$2:$A$21</c:f>
              <c:strCache>
                <c:ptCount val="1"/>
                <c:pt idx="0">
                  <c:v>NAFTA</c:v>
                </c:pt>
              </c:strCache>
            </c:strRef>
          </c:cat>
          <c:val>
            <c:numRef>
              <c:f>Sheet1!$B$2:$B$21</c:f>
              <c:numCache>
                <c:formatCode>#,##0</c:formatCode>
                <c:ptCount val="1"/>
                <c:pt idx="0">
                  <c:v>7.405869</c:v>
                </c:pt>
              </c:numCache>
            </c:numRef>
          </c:val>
          <c:extLst>
            <c:ext xmlns:c16="http://schemas.microsoft.com/office/drawing/2014/chart" uri="{C3380CC4-5D6E-409C-BE32-E72D297353CC}">
              <c16:uniqueId val="{00000000-F8BC-4232-8D6A-4D438F641DA2}"/>
            </c:ext>
          </c:extLst>
        </c:ser>
        <c:ser>
          <c:idx val="1"/>
          <c:order val="1"/>
          <c:tx>
            <c:strRef>
              <c:f>Sheet1!$C$1</c:f>
              <c:strCache>
                <c:ptCount val="1"/>
                <c:pt idx="0">
                  <c:v>Post- 5years</c:v>
                </c:pt>
              </c:strCache>
            </c:strRef>
          </c:tx>
          <c:spPr>
            <a:solidFill>
              <a:schemeClr val="tx2"/>
            </a:solidFill>
          </c:spPr>
          <c:invertIfNegative val="0"/>
          <c:cat>
            <c:strRef>
              <c:f>Sheet1!$A$2:$A$21</c:f>
              <c:strCache>
                <c:ptCount val="1"/>
                <c:pt idx="0">
                  <c:v>NAFTA</c:v>
                </c:pt>
              </c:strCache>
            </c:strRef>
          </c:cat>
          <c:val>
            <c:numRef>
              <c:f>Sheet1!$C$2:$C$21</c:f>
              <c:numCache>
                <c:formatCode>#,##0</c:formatCode>
                <c:ptCount val="1"/>
                <c:pt idx="0">
                  <c:v>11.225847</c:v>
                </c:pt>
              </c:numCache>
            </c:numRef>
          </c:val>
          <c:extLst>
            <c:ext xmlns:c16="http://schemas.microsoft.com/office/drawing/2014/chart" uri="{C3380CC4-5D6E-409C-BE32-E72D297353CC}">
              <c16:uniqueId val="{00000001-F8BC-4232-8D6A-4D438F641DA2}"/>
            </c:ext>
          </c:extLst>
        </c:ser>
        <c:dLbls>
          <c:showLegendKey val="0"/>
          <c:showVal val="0"/>
          <c:showCatName val="0"/>
          <c:showSerName val="0"/>
          <c:showPercent val="0"/>
          <c:showBubbleSize val="0"/>
        </c:dLbls>
        <c:gapWidth val="150"/>
        <c:axId val="151813120"/>
        <c:axId val="151823104"/>
      </c:barChart>
      <c:catAx>
        <c:axId val="151813120"/>
        <c:scaling>
          <c:orientation val="minMax"/>
        </c:scaling>
        <c:delete val="0"/>
        <c:axPos val="b"/>
        <c:numFmt formatCode="General" sourceLinked="1"/>
        <c:majorTickMark val="out"/>
        <c:minorTickMark val="none"/>
        <c:tickLblPos val="nextTo"/>
        <c:txPr>
          <a:bodyPr rot="0" vert="horz"/>
          <a:lstStyle/>
          <a:p>
            <a:pPr>
              <a:defRPr sz="1800"/>
            </a:pPr>
            <a:endParaRPr lang="en-US"/>
          </a:p>
        </c:txPr>
        <c:crossAx val="151823104"/>
        <c:crosses val="autoZero"/>
        <c:auto val="0"/>
        <c:lblAlgn val="ctr"/>
        <c:lblOffset val="100"/>
        <c:noMultiLvlLbl val="0"/>
      </c:catAx>
      <c:valAx>
        <c:axId val="151823104"/>
        <c:scaling>
          <c:orientation val="minMax"/>
        </c:scaling>
        <c:delete val="0"/>
        <c:axPos val="l"/>
        <c:majorGridlines/>
        <c:title>
          <c:tx>
            <c:rich>
              <a:bodyPr rot="-5400000" vert="horz"/>
              <a:lstStyle/>
              <a:p>
                <a:pPr>
                  <a:defRPr/>
                </a:pPr>
                <a:r>
                  <a:rPr lang="en-US" sz="1500" dirty="0"/>
                  <a:t>Billion USD</a:t>
                </a:r>
              </a:p>
            </c:rich>
          </c:tx>
          <c:layout>
            <c:manualLayout>
              <c:xMode val="edge"/>
              <c:yMode val="edge"/>
              <c:x val="0"/>
              <c:y val="0.37548771176330237"/>
            </c:manualLayout>
          </c:layout>
          <c:overlay val="0"/>
        </c:title>
        <c:numFmt formatCode="#,##0" sourceLinked="1"/>
        <c:majorTickMark val="out"/>
        <c:minorTickMark val="none"/>
        <c:tickLblPos val="nextTo"/>
        <c:crossAx val="151813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875131785084391E-2"/>
          <c:y val="5.9639609275525897E-2"/>
          <c:w val="0.89694731552551454"/>
          <c:h val="0.67167544923157541"/>
        </c:manualLayout>
      </c:layout>
      <c:barChart>
        <c:barDir val="col"/>
        <c:grouping val="clustered"/>
        <c:varyColors val="0"/>
        <c:ser>
          <c:idx val="0"/>
          <c:order val="0"/>
          <c:tx>
            <c:strRef>
              <c:f>'(1) Chart Data'!$B$1</c:f>
              <c:strCache>
                <c:ptCount val="1"/>
                <c:pt idx="0">
                  <c:v>Pre 5 years</c:v>
                </c:pt>
              </c:strCache>
            </c:strRef>
          </c:tx>
          <c:spPr>
            <a:solidFill>
              <a:srgbClr val="FFC000"/>
            </a:solidFill>
          </c:spPr>
          <c:invertIfNegative val="0"/>
          <c:cat>
            <c:strRef>
              <c:f>'(1) Chart Data'!$A$2:$A$15</c:f>
              <c:strCache>
                <c:ptCount val="13"/>
                <c:pt idx="0">
                  <c:v>Canada</c:v>
                </c:pt>
                <c:pt idx="1">
                  <c:v>Mexico</c:v>
                </c:pt>
                <c:pt idx="2">
                  <c:v>Singapore</c:v>
                </c:pt>
                <c:pt idx="3">
                  <c:v>Chile</c:v>
                </c:pt>
                <c:pt idx="4">
                  <c:v>Australia</c:v>
                </c:pt>
                <c:pt idx="5">
                  <c:v>CAFTA-DR</c:v>
                </c:pt>
                <c:pt idx="6">
                  <c:v>Morocco</c:v>
                </c:pt>
                <c:pt idx="7">
                  <c:v>Peru</c:v>
                </c:pt>
                <c:pt idx="8">
                  <c:v>Jordan</c:v>
                </c:pt>
                <c:pt idx="9">
                  <c:v>Colombia</c:v>
                </c:pt>
                <c:pt idx="10">
                  <c:v>Panama</c:v>
                </c:pt>
                <c:pt idx="11">
                  <c:v>South Korea</c:v>
                </c:pt>
                <c:pt idx="12">
                  <c:v>China</c:v>
                </c:pt>
              </c:strCache>
            </c:strRef>
          </c:cat>
          <c:val>
            <c:numRef>
              <c:f>'(1) Chart Data'!$B$2:$B$15</c:f>
              <c:numCache>
                <c:formatCode>#,##0</c:formatCode>
                <c:ptCount val="13"/>
                <c:pt idx="0">
                  <c:v>1775814.4</c:v>
                </c:pt>
                <c:pt idx="1">
                  <c:v>3144041</c:v>
                </c:pt>
                <c:pt idx="2">
                  <c:v>234687.8</c:v>
                </c:pt>
                <c:pt idx="3">
                  <c:v>124439.2</c:v>
                </c:pt>
                <c:pt idx="4">
                  <c:v>353826.4</c:v>
                </c:pt>
                <c:pt idx="5">
                  <c:v>1650382.6</c:v>
                </c:pt>
                <c:pt idx="6">
                  <c:v>139937.4</c:v>
                </c:pt>
                <c:pt idx="7">
                  <c:v>317237.59999999998</c:v>
                </c:pt>
                <c:pt idx="8">
                  <c:v>112985.8</c:v>
                </c:pt>
                <c:pt idx="9">
                  <c:v>1152470</c:v>
                </c:pt>
                <c:pt idx="10" formatCode="_(* #,##0_);_(* \(#,##0\);_(* &quot;-&quot;??_);_(@_)">
                  <c:v>406670.8</c:v>
                </c:pt>
                <c:pt idx="11" formatCode="_(* #,##0_);_(* \(#,##0\);_(* &quot;-&quot;??_);_(@_)">
                  <c:v>5058122</c:v>
                </c:pt>
                <c:pt idx="12">
                  <c:v>1518500</c:v>
                </c:pt>
              </c:numCache>
            </c:numRef>
          </c:val>
          <c:extLst>
            <c:ext xmlns:c16="http://schemas.microsoft.com/office/drawing/2014/chart" uri="{C3380CC4-5D6E-409C-BE32-E72D297353CC}">
              <c16:uniqueId val="{00000000-8D3F-4AEE-AA1E-4A632B8951F6}"/>
            </c:ext>
          </c:extLst>
        </c:ser>
        <c:ser>
          <c:idx val="1"/>
          <c:order val="1"/>
          <c:tx>
            <c:strRef>
              <c:f>'(1) Chart Data'!$C$1</c:f>
              <c:strCache>
                <c:ptCount val="1"/>
                <c:pt idx="0">
                  <c:v>Post 5 years</c:v>
                </c:pt>
              </c:strCache>
            </c:strRef>
          </c:tx>
          <c:spPr>
            <a:solidFill>
              <a:schemeClr val="tx2"/>
            </a:solidFill>
          </c:spPr>
          <c:invertIfNegative val="0"/>
          <c:cat>
            <c:strRef>
              <c:f>'(1) Chart Data'!$A$2:$A$15</c:f>
              <c:strCache>
                <c:ptCount val="13"/>
                <c:pt idx="0">
                  <c:v>Canada</c:v>
                </c:pt>
                <c:pt idx="1">
                  <c:v>Mexico</c:v>
                </c:pt>
                <c:pt idx="2">
                  <c:v>Singapore</c:v>
                </c:pt>
                <c:pt idx="3">
                  <c:v>Chile</c:v>
                </c:pt>
                <c:pt idx="4">
                  <c:v>Australia</c:v>
                </c:pt>
                <c:pt idx="5">
                  <c:v>CAFTA-DR</c:v>
                </c:pt>
                <c:pt idx="6">
                  <c:v>Morocco</c:v>
                </c:pt>
                <c:pt idx="7">
                  <c:v>Peru</c:v>
                </c:pt>
                <c:pt idx="8">
                  <c:v>Jordan</c:v>
                </c:pt>
                <c:pt idx="9">
                  <c:v>Colombia</c:v>
                </c:pt>
                <c:pt idx="10">
                  <c:v>Panama</c:v>
                </c:pt>
                <c:pt idx="11">
                  <c:v>South Korea</c:v>
                </c:pt>
                <c:pt idx="12">
                  <c:v>China</c:v>
                </c:pt>
              </c:strCache>
            </c:strRef>
          </c:cat>
          <c:val>
            <c:numRef>
              <c:f>'(1) Chart Data'!$C$2:$C$15</c:f>
              <c:numCache>
                <c:formatCode>#,##0</c:formatCode>
                <c:ptCount val="13"/>
                <c:pt idx="0">
                  <c:v>4925601.4000000004</c:v>
                </c:pt>
                <c:pt idx="1">
                  <c:v>5183722.4000000004</c:v>
                </c:pt>
                <c:pt idx="2">
                  <c:v>377783.4</c:v>
                </c:pt>
                <c:pt idx="3">
                  <c:v>306727</c:v>
                </c:pt>
                <c:pt idx="4">
                  <c:v>755273</c:v>
                </c:pt>
                <c:pt idx="5">
                  <c:v>4013511.6</c:v>
                </c:pt>
                <c:pt idx="6">
                  <c:v>678641.8</c:v>
                </c:pt>
                <c:pt idx="7">
                  <c:v>815820.4</c:v>
                </c:pt>
                <c:pt idx="8">
                  <c:v>109437.6</c:v>
                </c:pt>
                <c:pt idx="9">
                  <c:v>2258561.6</c:v>
                </c:pt>
                <c:pt idx="10" formatCode="_(* #,##0_);_(* \(#,##0\);_(* &quot;-&quot;??_);_(@_)">
                  <c:v>651670.19999999995</c:v>
                </c:pt>
                <c:pt idx="11" formatCode="_(* #,##0_);_(* \(#,##0\);_(* &quot;-&quot;??_);_(@_)">
                  <c:v>6244411.4000000004</c:v>
                </c:pt>
                <c:pt idx="12">
                  <c:v>4914446.2</c:v>
                </c:pt>
              </c:numCache>
            </c:numRef>
          </c:val>
          <c:extLst>
            <c:ext xmlns:c16="http://schemas.microsoft.com/office/drawing/2014/chart" uri="{C3380CC4-5D6E-409C-BE32-E72D297353CC}">
              <c16:uniqueId val="{00000001-8D3F-4AEE-AA1E-4A632B8951F6}"/>
            </c:ext>
          </c:extLst>
        </c:ser>
        <c:dLbls>
          <c:showLegendKey val="0"/>
          <c:showVal val="0"/>
          <c:showCatName val="0"/>
          <c:showSerName val="0"/>
          <c:showPercent val="0"/>
          <c:showBubbleSize val="0"/>
        </c:dLbls>
        <c:gapWidth val="150"/>
        <c:axId val="152313216"/>
        <c:axId val="152323200"/>
      </c:barChart>
      <c:catAx>
        <c:axId val="152313216"/>
        <c:scaling>
          <c:orientation val="minMax"/>
        </c:scaling>
        <c:delete val="0"/>
        <c:axPos val="b"/>
        <c:numFmt formatCode="General" sourceLinked="0"/>
        <c:majorTickMark val="out"/>
        <c:minorTickMark val="none"/>
        <c:tickLblPos val="nextTo"/>
        <c:crossAx val="152323200"/>
        <c:crosses val="autoZero"/>
        <c:auto val="1"/>
        <c:lblAlgn val="ctr"/>
        <c:lblOffset val="100"/>
        <c:noMultiLvlLbl val="0"/>
      </c:catAx>
      <c:valAx>
        <c:axId val="152323200"/>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52313216"/>
        <c:crosses val="autoZero"/>
        <c:crossBetween val="between"/>
        <c:dispUnits>
          <c:builtInUnit val="millions"/>
        </c:dispUnits>
      </c:valAx>
    </c:plotArea>
    <c:legend>
      <c:legendPos val="b"/>
      <c:layout>
        <c:manualLayout>
          <c:xMode val="edge"/>
          <c:yMode val="edge"/>
          <c:x val="7.4446141365572649E-2"/>
          <c:y val="0.16415257100953992"/>
          <c:w val="0.82410109139300203"/>
          <c:h val="6.294406591544099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D</c:v>
                </c:pt>
              </c:strCache>
            </c:strRef>
          </c:tx>
          <c:invertIfNegative val="0"/>
          <c:cat>
            <c:strRef>
              <c:f>Sheet1!$A$2:$A$21</c:f>
              <c:strCache>
                <c:ptCount val="20"/>
                <c:pt idx="0">
                  <c:v>Trade Act of 1974</c:v>
                </c:pt>
                <c:pt idx="1">
                  <c:v>Israel (1985)</c:v>
                </c:pt>
                <c:pt idx="2">
                  <c:v>Trade Act of 1988</c:v>
                </c:pt>
                <c:pt idx="3">
                  <c:v>NAFTA (1993)</c:v>
                </c:pt>
                <c:pt idx="4">
                  <c:v>WTO (1994)</c:v>
                </c:pt>
                <c:pt idx="5">
                  <c:v>China WTO (2000)</c:v>
                </c:pt>
                <c:pt idx="6">
                  <c:v>Jordan (2001)</c:v>
                </c:pt>
                <c:pt idx="7">
                  <c:v>TPA (2002)</c:v>
                </c:pt>
                <c:pt idx="8">
                  <c:v>Singapore (2003)</c:v>
                </c:pt>
                <c:pt idx="9">
                  <c:v>Chile (2003)</c:v>
                </c:pt>
                <c:pt idx="10">
                  <c:v>Morocco (2004)</c:v>
                </c:pt>
                <c:pt idx="11">
                  <c:v>Australia (2004)</c:v>
                </c:pt>
                <c:pt idx="12">
                  <c:v>CAFTA-DR (2005)</c:v>
                </c:pt>
                <c:pt idx="13">
                  <c:v>Bahrain (2005)</c:v>
                </c:pt>
                <c:pt idx="14">
                  <c:v>Oman (2006)</c:v>
                </c:pt>
                <c:pt idx="15">
                  <c:v>Peru (2007)</c:v>
                </c:pt>
                <c:pt idx="16">
                  <c:v>Korea (2011)</c:v>
                </c:pt>
                <c:pt idx="17">
                  <c:v>Colombia (2011)</c:v>
                </c:pt>
                <c:pt idx="18">
                  <c:v>Panama (2011)</c:v>
                </c:pt>
                <c:pt idx="19">
                  <c:v>TPA (2015)</c:v>
                </c:pt>
              </c:strCache>
            </c:strRef>
          </c:cat>
          <c:val>
            <c:numRef>
              <c:f>Sheet1!$B$2:$B$21</c:f>
              <c:numCache>
                <c:formatCode>0</c:formatCode>
                <c:ptCount val="20"/>
                <c:pt idx="0" formatCode="General">
                  <c:v>175</c:v>
                </c:pt>
                <c:pt idx="1">
                  <c:v>244.76</c:v>
                </c:pt>
                <c:pt idx="2">
                  <c:v>218.08</c:v>
                </c:pt>
                <c:pt idx="3" formatCode="General">
                  <c:v>102</c:v>
                </c:pt>
                <c:pt idx="4" formatCode="General">
                  <c:v>167</c:v>
                </c:pt>
                <c:pt idx="5" formatCode="General">
                  <c:v>73</c:v>
                </c:pt>
                <c:pt idx="6" formatCode="General">
                  <c:v>212</c:v>
                </c:pt>
                <c:pt idx="7" formatCode="General">
                  <c:v>25</c:v>
                </c:pt>
                <c:pt idx="8" formatCode="General">
                  <c:v>75</c:v>
                </c:pt>
                <c:pt idx="9" formatCode="General">
                  <c:v>75</c:v>
                </c:pt>
                <c:pt idx="10" formatCode="General">
                  <c:v>120</c:v>
                </c:pt>
                <c:pt idx="11" formatCode="General">
                  <c:v>116</c:v>
                </c:pt>
                <c:pt idx="12" formatCode="General">
                  <c:v>15</c:v>
                </c:pt>
                <c:pt idx="13" formatCode="General">
                  <c:v>115</c:v>
                </c:pt>
                <c:pt idx="14" formatCode="General">
                  <c:v>22</c:v>
                </c:pt>
                <c:pt idx="15" formatCode="General">
                  <c:v>109</c:v>
                </c:pt>
                <c:pt idx="16" formatCode="General">
                  <c:v>59</c:v>
                </c:pt>
                <c:pt idx="17" formatCode="General">
                  <c:v>31</c:v>
                </c:pt>
                <c:pt idx="18" formatCode="General">
                  <c:v>66</c:v>
                </c:pt>
                <c:pt idx="19" formatCode="General">
                  <c:v>28</c:v>
                </c:pt>
              </c:numCache>
            </c:numRef>
          </c:val>
          <c:extLst>
            <c:ext xmlns:c16="http://schemas.microsoft.com/office/drawing/2014/chart" uri="{C3380CC4-5D6E-409C-BE32-E72D297353CC}">
              <c16:uniqueId val="{00000000-C035-42C4-B5A5-87FAA49C233E}"/>
            </c:ext>
          </c:extLst>
        </c:ser>
        <c:ser>
          <c:idx val="1"/>
          <c:order val="1"/>
          <c:tx>
            <c:strRef>
              <c:f>Sheet1!$C$1</c:f>
              <c:strCache>
                <c:ptCount val="1"/>
                <c:pt idx="0">
                  <c:v>R</c:v>
                </c:pt>
              </c:strCache>
            </c:strRef>
          </c:tx>
          <c:spPr>
            <a:solidFill>
              <a:srgbClr val="FF0000"/>
            </a:solidFill>
          </c:spPr>
          <c:invertIfNegative val="0"/>
          <c:cat>
            <c:strRef>
              <c:f>Sheet1!$A$2:$A$21</c:f>
              <c:strCache>
                <c:ptCount val="20"/>
                <c:pt idx="0">
                  <c:v>Trade Act of 1974</c:v>
                </c:pt>
                <c:pt idx="1">
                  <c:v>Israel (1985)</c:v>
                </c:pt>
                <c:pt idx="2">
                  <c:v>Trade Act of 1988</c:v>
                </c:pt>
                <c:pt idx="3">
                  <c:v>NAFTA (1993)</c:v>
                </c:pt>
                <c:pt idx="4">
                  <c:v>WTO (1994)</c:v>
                </c:pt>
                <c:pt idx="5">
                  <c:v>China WTO (2000)</c:v>
                </c:pt>
                <c:pt idx="6">
                  <c:v>Jordan (2001)</c:v>
                </c:pt>
                <c:pt idx="7">
                  <c:v>TPA (2002)</c:v>
                </c:pt>
                <c:pt idx="8">
                  <c:v>Singapore (2003)</c:v>
                </c:pt>
                <c:pt idx="9">
                  <c:v>Chile (2003)</c:v>
                </c:pt>
                <c:pt idx="10">
                  <c:v>Morocco (2004)</c:v>
                </c:pt>
                <c:pt idx="11">
                  <c:v>Australia (2004)</c:v>
                </c:pt>
                <c:pt idx="12">
                  <c:v>CAFTA-DR (2005)</c:v>
                </c:pt>
                <c:pt idx="13">
                  <c:v>Bahrain (2005)</c:v>
                </c:pt>
                <c:pt idx="14">
                  <c:v>Oman (2006)</c:v>
                </c:pt>
                <c:pt idx="15">
                  <c:v>Peru (2007)</c:v>
                </c:pt>
                <c:pt idx="16">
                  <c:v>Korea (2011)</c:v>
                </c:pt>
                <c:pt idx="17">
                  <c:v>Colombia (2011)</c:v>
                </c:pt>
                <c:pt idx="18">
                  <c:v>Panama (2011)</c:v>
                </c:pt>
                <c:pt idx="19">
                  <c:v>TPA (2015)</c:v>
                </c:pt>
              </c:strCache>
            </c:strRef>
          </c:cat>
          <c:val>
            <c:numRef>
              <c:f>Sheet1!$C$2:$C$21</c:f>
              <c:numCache>
                <c:formatCode>0</c:formatCode>
                <c:ptCount val="20"/>
                <c:pt idx="0" formatCode="General">
                  <c:v>148</c:v>
                </c:pt>
                <c:pt idx="1">
                  <c:v>177.24</c:v>
                </c:pt>
                <c:pt idx="2">
                  <c:v>157.91999999999999</c:v>
                </c:pt>
                <c:pt idx="3" formatCode="General">
                  <c:v>132</c:v>
                </c:pt>
                <c:pt idx="4" formatCode="General">
                  <c:v>121</c:v>
                </c:pt>
                <c:pt idx="5" formatCode="General">
                  <c:v>164</c:v>
                </c:pt>
                <c:pt idx="6" formatCode="General">
                  <c:v>221</c:v>
                </c:pt>
                <c:pt idx="7" formatCode="General">
                  <c:v>190</c:v>
                </c:pt>
                <c:pt idx="8" formatCode="General">
                  <c:v>197</c:v>
                </c:pt>
                <c:pt idx="9" formatCode="General">
                  <c:v>195</c:v>
                </c:pt>
                <c:pt idx="10" formatCode="General">
                  <c:v>203</c:v>
                </c:pt>
                <c:pt idx="11" formatCode="General">
                  <c:v>198</c:v>
                </c:pt>
                <c:pt idx="12" formatCode="General">
                  <c:v>202</c:v>
                </c:pt>
                <c:pt idx="13" formatCode="General">
                  <c:v>212</c:v>
                </c:pt>
                <c:pt idx="14" formatCode="General">
                  <c:v>199</c:v>
                </c:pt>
                <c:pt idx="15" formatCode="General">
                  <c:v>176</c:v>
                </c:pt>
                <c:pt idx="16" formatCode="General">
                  <c:v>219</c:v>
                </c:pt>
                <c:pt idx="17" formatCode="General">
                  <c:v>231</c:v>
                </c:pt>
                <c:pt idx="18" formatCode="General">
                  <c:v>234</c:v>
                </c:pt>
                <c:pt idx="19" formatCode="General">
                  <c:v>191</c:v>
                </c:pt>
              </c:numCache>
            </c:numRef>
          </c:val>
          <c:extLst>
            <c:ext xmlns:c16="http://schemas.microsoft.com/office/drawing/2014/chart" uri="{C3380CC4-5D6E-409C-BE32-E72D297353CC}">
              <c16:uniqueId val="{00000001-C035-42C4-B5A5-87FAA49C233E}"/>
            </c:ext>
          </c:extLst>
        </c:ser>
        <c:dLbls>
          <c:showLegendKey val="0"/>
          <c:showVal val="0"/>
          <c:showCatName val="0"/>
          <c:showSerName val="0"/>
          <c:showPercent val="0"/>
          <c:showBubbleSize val="0"/>
        </c:dLbls>
        <c:gapWidth val="150"/>
        <c:overlap val="100"/>
        <c:axId val="105603840"/>
        <c:axId val="105605376"/>
      </c:barChart>
      <c:catAx>
        <c:axId val="105603840"/>
        <c:scaling>
          <c:orientation val="minMax"/>
        </c:scaling>
        <c:delete val="0"/>
        <c:axPos val="b"/>
        <c:numFmt formatCode="General" sourceLinked="0"/>
        <c:majorTickMark val="out"/>
        <c:minorTickMark val="none"/>
        <c:tickLblPos val="nextTo"/>
        <c:crossAx val="105605376"/>
        <c:crosses val="autoZero"/>
        <c:auto val="1"/>
        <c:lblAlgn val="ctr"/>
        <c:lblOffset val="100"/>
        <c:noMultiLvlLbl val="0"/>
      </c:catAx>
      <c:valAx>
        <c:axId val="105605376"/>
        <c:scaling>
          <c:orientation val="minMax"/>
        </c:scaling>
        <c:delete val="0"/>
        <c:axPos val="l"/>
        <c:majorGridlines/>
        <c:numFmt formatCode="General" sourceLinked="1"/>
        <c:majorTickMark val="out"/>
        <c:minorTickMark val="none"/>
        <c:tickLblPos val="nextTo"/>
        <c:crossAx val="1056038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81148409080437E-2"/>
          <c:y val="5.5006117159149819E-2"/>
          <c:w val="0.89497294746051481"/>
          <c:h val="0.61644831518921717"/>
        </c:manualLayout>
      </c:layout>
      <c:barChart>
        <c:barDir val="col"/>
        <c:grouping val="clustered"/>
        <c:varyColors val="0"/>
        <c:ser>
          <c:idx val="0"/>
          <c:order val="0"/>
          <c:tx>
            <c:strRef>
              <c:f>'(1) Chart Data'!$B$1</c:f>
              <c:strCache>
                <c:ptCount val="1"/>
                <c:pt idx="0">
                  <c:v>Percent</c:v>
                </c:pt>
              </c:strCache>
            </c:strRef>
          </c:tx>
          <c:spPr>
            <a:solidFill>
              <a:srgbClr val="0070C0"/>
            </a:solidFill>
            <a:ln>
              <a:noFill/>
            </a:ln>
          </c:spPr>
          <c:invertIfNegative val="0"/>
          <c:dPt>
            <c:idx val="0"/>
            <c:invertIfNegative val="0"/>
            <c:bubble3D val="0"/>
            <c:spPr>
              <a:solidFill>
                <a:srgbClr val="00B050"/>
              </a:solidFill>
              <a:ln>
                <a:noFill/>
              </a:ln>
            </c:spPr>
            <c:extLst>
              <c:ext xmlns:c16="http://schemas.microsoft.com/office/drawing/2014/chart" uri="{C3380CC4-5D6E-409C-BE32-E72D297353CC}">
                <c16:uniqueId val="{00000001-8BA5-4924-8F94-93E6204F2F5E}"/>
              </c:ext>
            </c:extLst>
          </c:dPt>
          <c:dPt>
            <c:idx val="1"/>
            <c:invertIfNegative val="0"/>
            <c:bubble3D val="0"/>
            <c:spPr>
              <a:solidFill>
                <a:srgbClr val="FFC000"/>
              </a:solidFill>
              <a:ln>
                <a:noFill/>
              </a:ln>
            </c:spPr>
            <c:extLst>
              <c:ext xmlns:c16="http://schemas.microsoft.com/office/drawing/2014/chart" uri="{C3380CC4-5D6E-409C-BE32-E72D297353CC}">
                <c16:uniqueId val="{00000003-8BA5-4924-8F94-93E6204F2F5E}"/>
              </c:ext>
            </c:extLst>
          </c:dPt>
          <c:dPt>
            <c:idx val="2"/>
            <c:invertIfNegative val="0"/>
            <c:bubble3D val="0"/>
            <c:spPr>
              <a:solidFill>
                <a:srgbClr val="00B050"/>
              </a:solidFill>
              <a:ln>
                <a:noFill/>
              </a:ln>
            </c:spPr>
            <c:extLst>
              <c:ext xmlns:c16="http://schemas.microsoft.com/office/drawing/2014/chart" uri="{C3380CC4-5D6E-409C-BE32-E72D297353CC}">
                <c16:uniqueId val="{00000005-8BA5-4924-8F94-93E6204F2F5E}"/>
              </c:ext>
            </c:extLst>
          </c:dPt>
          <c:dPt>
            <c:idx val="3"/>
            <c:invertIfNegative val="0"/>
            <c:bubble3D val="0"/>
            <c:spPr>
              <a:solidFill>
                <a:srgbClr val="FFC000"/>
              </a:solidFill>
              <a:ln>
                <a:noFill/>
              </a:ln>
            </c:spPr>
            <c:extLst>
              <c:ext xmlns:c16="http://schemas.microsoft.com/office/drawing/2014/chart" uri="{C3380CC4-5D6E-409C-BE32-E72D297353CC}">
                <c16:uniqueId val="{00000007-8BA5-4924-8F94-93E6204F2F5E}"/>
              </c:ext>
            </c:extLst>
          </c:dPt>
          <c:dPt>
            <c:idx val="4"/>
            <c:invertIfNegative val="0"/>
            <c:bubble3D val="0"/>
            <c:spPr>
              <a:solidFill>
                <a:srgbClr val="FF0000"/>
              </a:solidFill>
              <a:ln>
                <a:noFill/>
              </a:ln>
            </c:spPr>
            <c:extLst>
              <c:ext xmlns:c16="http://schemas.microsoft.com/office/drawing/2014/chart" uri="{C3380CC4-5D6E-409C-BE32-E72D297353CC}">
                <c16:uniqueId val="{00000009-8BA5-4924-8F94-93E6204F2F5E}"/>
              </c:ext>
            </c:extLst>
          </c:dPt>
          <c:dPt>
            <c:idx val="5"/>
            <c:invertIfNegative val="0"/>
            <c:bubble3D val="0"/>
            <c:spPr>
              <a:solidFill>
                <a:srgbClr val="00B050"/>
              </a:solidFill>
              <a:ln>
                <a:noFill/>
              </a:ln>
            </c:spPr>
            <c:extLst>
              <c:ext xmlns:c16="http://schemas.microsoft.com/office/drawing/2014/chart" uri="{C3380CC4-5D6E-409C-BE32-E72D297353CC}">
                <c16:uniqueId val="{0000000B-8BA5-4924-8F94-93E6204F2F5E}"/>
              </c:ext>
            </c:extLst>
          </c:dPt>
          <c:dPt>
            <c:idx val="6"/>
            <c:invertIfNegative val="0"/>
            <c:bubble3D val="0"/>
            <c:spPr>
              <a:solidFill>
                <a:srgbClr val="FFC000"/>
              </a:solidFill>
              <a:ln>
                <a:noFill/>
              </a:ln>
            </c:spPr>
            <c:extLst>
              <c:ext xmlns:c16="http://schemas.microsoft.com/office/drawing/2014/chart" uri="{C3380CC4-5D6E-409C-BE32-E72D297353CC}">
                <c16:uniqueId val="{0000000D-8BA5-4924-8F94-93E6204F2F5E}"/>
              </c:ext>
            </c:extLst>
          </c:dPt>
          <c:dPt>
            <c:idx val="7"/>
            <c:invertIfNegative val="0"/>
            <c:bubble3D val="0"/>
            <c:spPr>
              <a:solidFill>
                <a:srgbClr val="FFC000"/>
              </a:solidFill>
              <a:ln>
                <a:noFill/>
              </a:ln>
            </c:spPr>
            <c:extLst>
              <c:ext xmlns:c16="http://schemas.microsoft.com/office/drawing/2014/chart" uri="{C3380CC4-5D6E-409C-BE32-E72D297353CC}">
                <c16:uniqueId val="{0000000F-8BA5-4924-8F94-93E6204F2F5E}"/>
              </c:ext>
            </c:extLst>
          </c:dPt>
          <c:dPt>
            <c:idx val="8"/>
            <c:invertIfNegative val="0"/>
            <c:bubble3D val="0"/>
            <c:spPr>
              <a:solidFill>
                <a:srgbClr val="FFC000"/>
              </a:solidFill>
              <a:ln>
                <a:noFill/>
              </a:ln>
            </c:spPr>
            <c:extLst>
              <c:ext xmlns:c16="http://schemas.microsoft.com/office/drawing/2014/chart" uri="{C3380CC4-5D6E-409C-BE32-E72D297353CC}">
                <c16:uniqueId val="{00000011-8BA5-4924-8F94-93E6204F2F5E}"/>
              </c:ext>
            </c:extLst>
          </c:dPt>
          <c:dPt>
            <c:idx val="9"/>
            <c:invertIfNegative val="0"/>
            <c:bubble3D val="0"/>
            <c:spPr>
              <a:solidFill>
                <a:srgbClr val="FF0000"/>
              </a:solidFill>
              <a:ln>
                <a:noFill/>
              </a:ln>
            </c:spPr>
            <c:extLst>
              <c:ext xmlns:c16="http://schemas.microsoft.com/office/drawing/2014/chart" uri="{C3380CC4-5D6E-409C-BE32-E72D297353CC}">
                <c16:uniqueId val="{00000013-8BA5-4924-8F94-93E6204F2F5E}"/>
              </c:ext>
            </c:extLst>
          </c:dPt>
          <c:dPt>
            <c:idx val="10"/>
            <c:invertIfNegative val="0"/>
            <c:bubble3D val="0"/>
            <c:spPr>
              <a:solidFill>
                <a:srgbClr val="00B050"/>
              </a:solidFill>
              <a:ln>
                <a:noFill/>
              </a:ln>
            </c:spPr>
            <c:extLst>
              <c:ext xmlns:c16="http://schemas.microsoft.com/office/drawing/2014/chart" uri="{C3380CC4-5D6E-409C-BE32-E72D297353CC}">
                <c16:uniqueId val="{00000015-8BA5-4924-8F94-93E6204F2F5E}"/>
              </c:ext>
            </c:extLst>
          </c:dPt>
          <c:dPt>
            <c:idx val="11"/>
            <c:invertIfNegative val="0"/>
            <c:bubble3D val="0"/>
            <c:spPr>
              <a:solidFill>
                <a:srgbClr val="FFC000"/>
              </a:solidFill>
              <a:ln>
                <a:noFill/>
              </a:ln>
            </c:spPr>
            <c:extLst>
              <c:ext xmlns:c16="http://schemas.microsoft.com/office/drawing/2014/chart" uri="{C3380CC4-5D6E-409C-BE32-E72D297353CC}">
                <c16:uniqueId val="{00000017-8BA5-4924-8F94-93E6204F2F5E}"/>
              </c:ext>
            </c:extLst>
          </c:dPt>
          <c:dPt>
            <c:idx val="12"/>
            <c:invertIfNegative val="0"/>
            <c:bubble3D val="0"/>
            <c:spPr>
              <a:solidFill>
                <a:srgbClr val="00B050"/>
              </a:solidFill>
              <a:ln>
                <a:noFill/>
              </a:ln>
            </c:spPr>
            <c:extLst>
              <c:ext xmlns:c16="http://schemas.microsoft.com/office/drawing/2014/chart" uri="{C3380CC4-5D6E-409C-BE32-E72D297353CC}">
                <c16:uniqueId val="{00000019-8BA5-4924-8F94-93E6204F2F5E}"/>
              </c:ext>
            </c:extLst>
          </c:dPt>
          <c:dPt>
            <c:idx val="13"/>
            <c:invertIfNegative val="0"/>
            <c:bubble3D val="0"/>
            <c:spPr>
              <a:solidFill>
                <a:srgbClr val="FF0000"/>
              </a:solidFill>
              <a:ln>
                <a:noFill/>
              </a:ln>
            </c:spPr>
            <c:extLst>
              <c:ext xmlns:c16="http://schemas.microsoft.com/office/drawing/2014/chart" uri="{C3380CC4-5D6E-409C-BE32-E72D297353CC}">
                <c16:uniqueId val="{0000001B-8BA5-4924-8F94-93E6204F2F5E}"/>
              </c:ext>
            </c:extLst>
          </c:dPt>
          <c:dPt>
            <c:idx val="14"/>
            <c:invertIfNegative val="0"/>
            <c:bubble3D val="0"/>
            <c:spPr>
              <a:solidFill>
                <a:srgbClr val="00B050"/>
              </a:solidFill>
              <a:ln>
                <a:noFill/>
              </a:ln>
            </c:spPr>
            <c:extLst>
              <c:ext xmlns:c16="http://schemas.microsoft.com/office/drawing/2014/chart" uri="{C3380CC4-5D6E-409C-BE32-E72D297353CC}">
                <c16:uniqueId val="{0000001D-8BA5-4924-8F94-93E6204F2F5E}"/>
              </c:ext>
            </c:extLst>
          </c:dPt>
          <c:dPt>
            <c:idx val="15"/>
            <c:invertIfNegative val="0"/>
            <c:bubble3D val="0"/>
            <c:spPr>
              <a:solidFill>
                <a:srgbClr val="FF0000"/>
              </a:solidFill>
              <a:ln>
                <a:noFill/>
              </a:ln>
            </c:spPr>
            <c:extLst>
              <c:ext xmlns:c16="http://schemas.microsoft.com/office/drawing/2014/chart" uri="{C3380CC4-5D6E-409C-BE32-E72D297353CC}">
                <c16:uniqueId val="{0000001F-8BA5-4924-8F94-93E6204F2F5E}"/>
              </c:ext>
            </c:extLst>
          </c:dPt>
          <c:dPt>
            <c:idx val="16"/>
            <c:invertIfNegative val="0"/>
            <c:bubble3D val="0"/>
            <c:spPr>
              <a:solidFill>
                <a:srgbClr val="FF0000"/>
              </a:solidFill>
              <a:ln>
                <a:noFill/>
              </a:ln>
            </c:spPr>
            <c:extLst>
              <c:ext xmlns:c16="http://schemas.microsoft.com/office/drawing/2014/chart" uri="{C3380CC4-5D6E-409C-BE32-E72D297353CC}">
                <c16:uniqueId val="{00000021-8BA5-4924-8F94-93E6204F2F5E}"/>
              </c:ext>
            </c:extLst>
          </c:dPt>
          <c:dPt>
            <c:idx val="17"/>
            <c:invertIfNegative val="0"/>
            <c:bubble3D val="0"/>
            <c:spPr>
              <a:solidFill>
                <a:srgbClr val="FF0000"/>
              </a:solidFill>
              <a:ln>
                <a:noFill/>
              </a:ln>
            </c:spPr>
            <c:extLst>
              <c:ext xmlns:c16="http://schemas.microsoft.com/office/drawing/2014/chart" uri="{C3380CC4-5D6E-409C-BE32-E72D297353CC}">
                <c16:uniqueId val="{00000023-8BA5-4924-8F94-93E6204F2F5E}"/>
              </c:ext>
            </c:extLst>
          </c:dPt>
          <c:dPt>
            <c:idx val="18"/>
            <c:invertIfNegative val="0"/>
            <c:bubble3D val="0"/>
            <c:spPr>
              <a:solidFill>
                <a:srgbClr val="FF0000"/>
              </a:solidFill>
              <a:ln>
                <a:noFill/>
              </a:ln>
            </c:spPr>
            <c:extLst>
              <c:ext xmlns:c16="http://schemas.microsoft.com/office/drawing/2014/chart" uri="{C3380CC4-5D6E-409C-BE32-E72D297353CC}">
                <c16:uniqueId val="{00000025-8BA5-4924-8F94-93E6204F2F5E}"/>
              </c:ext>
            </c:extLst>
          </c:dPt>
          <c:dLbls>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Chart Data'!$A$2:$A$20</c:f>
              <c:strCache>
                <c:ptCount val="19"/>
                <c:pt idx="0">
                  <c:v>Walnuts</c:v>
                </c:pt>
                <c:pt idx="1">
                  <c:v>Cotton</c:v>
                </c:pt>
                <c:pt idx="2">
                  <c:v>Almonds</c:v>
                </c:pt>
                <c:pt idx="3">
                  <c:v>Sorghum</c:v>
                </c:pt>
                <c:pt idx="4">
                  <c:v>Dairy (SMP)</c:v>
                </c:pt>
                <c:pt idx="5">
                  <c:v>Pistachios (2) </c:v>
                </c:pt>
                <c:pt idx="6">
                  <c:v>Wheat</c:v>
                </c:pt>
                <c:pt idx="7">
                  <c:v>Rice</c:v>
                </c:pt>
                <c:pt idx="8">
                  <c:v>Soybean</c:v>
                </c:pt>
                <c:pt idx="9">
                  <c:v>Dairy (Dry Whey)</c:v>
                </c:pt>
                <c:pt idx="10">
                  <c:v>Grapes</c:v>
                </c:pt>
                <c:pt idx="11">
                  <c:v>Corn (3)</c:v>
                </c:pt>
                <c:pt idx="12">
                  <c:v>Cherries</c:v>
                </c:pt>
                <c:pt idx="13">
                  <c:v>Pork</c:v>
                </c:pt>
                <c:pt idx="14">
                  <c:v>Apples</c:v>
                </c:pt>
                <c:pt idx="15">
                  <c:v>Poultry</c:v>
                </c:pt>
                <c:pt idx="16">
                  <c:v>Dairy (Milk)</c:v>
                </c:pt>
                <c:pt idx="17">
                  <c:v>Beef</c:v>
                </c:pt>
                <c:pt idx="18">
                  <c:v>Dairy (Cheese)</c:v>
                </c:pt>
              </c:strCache>
            </c:strRef>
          </c:cat>
          <c:val>
            <c:numRef>
              <c:f>'(1) Chart Data'!$B$2:$B$20</c:f>
              <c:numCache>
                <c:formatCode>0%</c:formatCode>
                <c:ptCount val="19"/>
                <c:pt idx="0">
                  <c:v>0.80553529940475177</c:v>
                </c:pt>
                <c:pt idx="1">
                  <c:v>0.75739616689767242</c:v>
                </c:pt>
                <c:pt idx="2">
                  <c:v>0.66138862215602889</c:v>
                </c:pt>
                <c:pt idx="3">
                  <c:v>0.57714780350573469</c:v>
                </c:pt>
                <c:pt idx="4">
                  <c:v>0.56999999999999995</c:v>
                </c:pt>
                <c:pt idx="5">
                  <c:v>0.53500833648923141</c:v>
                </c:pt>
                <c:pt idx="6">
                  <c:v>0.51770070296172765</c:v>
                </c:pt>
                <c:pt idx="7">
                  <c:v>0.48542145255345465</c:v>
                </c:pt>
                <c:pt idx="8">
                  <c:v>0.4804715607690892</c:v>
                </c:pt>
                <c:pt idx="9">
                  <c:v>0.46</c:v>
                </c:pt>
                <c:pt idx="10">
                  <c:v>0.35921818181818183</c:v>
                </c:pt>
                <c:pt idx="11">
                  <c:v>0.23355338667644934</c:v>
                </c:pt>
                <c:pt idx="12">
                  <c:v>0.22222222222222221</c:v>
                </c:pt>
                <c:pt idx="13">
                  <c:v>0.21995725793194149</c:v>
                </c:pt>
                <c:pt idx="14">
                  <c:v>0.21384053298946917</c:v>
                </c:pt>
                <c:pt idx="15">
                  <c:v>0.16585981898547675</c:v>
                </c:pt>
                <c:pt idx="16">
                  <c:v>0.14699999999999999</c:v>
                </c:pt>
                <c:pt idx="17">
                  <c:v>0.10888024759939688</c:v>
                </c:pt>
                <c:pt idx="18">
                  <c:v>0.06</c:v>
                </c:pt>
              </c:numCache>
            </c:numRef>
          </c:val>
          <c:extLst>
            <c:ext xmlns:c16="http://schemas.microsoft.com/office/drawing/2014/chart" uri="{C3380CC4-5D6E-409C-BE32-E72D297353CC}">
              <c16:uniqueId val="{00000026-8BA5-4924-8F94-93E6204F2F5E}"/>
            </c:ext>
          </c:extLst>
        </c:ser>
        <c:dLbls>
          <c:showLegendKey val="0"/>
          <c:showVal val="0"/>
          <c:showCatName val="0"/>
          <c:showSerName val="0"/>
          <c:showPercent val="0"/>
          <c:showBubbleSize val="0"/>
        </c:dLbls>
        <c:gapWidth val="150"/>
        <c:axId val="5089152"/>
        <c:axId val="5090688"/>
      </c:barChart>
      <c:catAx>
        <c:axId val="5089152"/>
        <c:scaling>
          <c:orientation val="minMax"/>
        </c:scaling>
        <c:delete val="0"/>
        <c:axPos val="b"/>
        <c:numFmt formatCode="General" sourceLinked="0"/>
        <c:majorTickMark val="out"/>
        <c:minorTickMark val="none"/>
        <c:tickLblPos val="nextTo"/>
        <c:txPr>
          <a:bodyPr/>
          <a:lstStyle/>
          <a:p>
            <a:pPr>
              <a:defRPr sz="1200" b="1"/>
            </a:pPr>
            <a:endParaRPr lang="en-US"/>
          </a:p>
        </c:txPr>
        <c:crossAx val="5090688"/>
        <c:crosses val="autoZero"/>
        <c:auto val="1"/>
        <c:lblAlgn val="ctr"/>
        <c:lblOffset val="100"/>
        <c:noMultiLvlLbl val="0"/>
      </c:catAx>
      <c:valAx>
        <c:axId val="5090688"/>
        <c:scaling>
          <c:orientation val="minMax"/>
          <c:max val="0.9"/>
          <c:min val="0"/>
        </c:scaling>
        <c:delete val="0"/>
        <c:axPos val="l"/>
        <c:majorGridlines/>
        <c:numFmt formatCode="0%" sourceLinked="1"/>
        <c:majorTickMark val="out"/>
        <c:minorTickMark val="none"/>
        <c:tickLblPos val="nextTo"/>
        <c:spPr>
          <a:ln>
            <a:noFill/>
          </a:ln>
        </c:spPr>
        <c:crossAx val="50891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What do you think</a:t>
            </a:r>
            <a:r>
              <a:rPr lang="en-US" sz="1400" baseline="0" dirty="0"/>
              <a:t> foreign trade means for America? Do you see foreign trade more as – an opportunity for economic growth through increased U.S. exports or a threat to the economy from foreign imports?</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045892337477328E-2"/>
          <c:y val="0.1674647030682995"/>
          <c:w val="0.88910523280462506"/>
          <c:h val="0.71485363416949665"/>
        </c:manualLayout>
      </c:layout>
      <c:scatterChart>
        <c:scatterStyle val="lineMarker"/>
        <c:varyColors val="0"/>
        <c:ser>
          <c:idx val="0"/>
          <c:order val="0"/>
          <c:tx>
            <c:strRef>
              <c:f>'(1) Chart Data'!$B$1</c:f>
              <c:strCache>
                <c:ptCount val="1"/>
                <c:pt idx="0">
                  <c:v>% - Opportunity
for economic growth</c:v>
                </c:pt>
              </c:strCache>
            </c:strRef>
          </c:tx>
          <c:spPr>
            <a:ln w="25400"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1.9681269696490034E-2"/>
                  <c:y val="2.5898566235351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FD-43CB-B4FA-6EC0FA9B1A7D}"/>
                </c:ext>
              </c:extLst>
            </c:dLbl>
            <c:dLbl>
              <c:idx val="805"/>
              <c:layout>
                <c:manualLayout>
                  <c:x val="-2.3898684631452186E-2"/>
                  <c:y val="-3.0607396459960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FD-43CB-B4FA-6EC0FA9B1A7D}"/>
                </c:ext>
              </c:extLst>
            </c:dLbl>
            <c:dLbl>
              <c:idx val="2679"/>
              <c:layout>
                <c:manualLayout>
                  <c:x val="-3.0927709523055808E-2"/>
                  <c:y val="-2.5898566235351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FD-43CB-B4FA-6EC0FA9B1A7D}"/>
                </c:ext>
              </c:extLst>
            </c:dLbl>
            <c:dLbl>
              <c:idx val="2805"/>
              <c:delete val="1"/>
              <c:extLst>
                <c:ext xmlns:c15="http://schemas.microsoft.com/office/drawing/2012/chart" uri="{CE6537A1-D6FC-4f65-9D91-7224C49458BB}"/>
                <c:ext xmlns:c16="http://schemas.microsoft.com/office/drawing/2014/chart" uri="{C3380CC4-5D6E-409C-BE32-E72D297353CC}">
                  <c16:uniqueId val="{00000009-08FD-43CB-B4FA-6EC0FA9B1A7D}"/>
                </c:ext>
              </c:extLst>
            </c:dLbl>
            <c:dLbl>
              <c:idx val="3064"/>
              <c:delete val="1"/>
              <c:extLst>
                <c:ext xmlns:c15="http://schemas.microsoft.com/office/drawing/2012/chart" uri="{CE6537A1-D6FC-4f65-9D91-7224C49458BB}"/>
                <c:ext xmlns:c16="http://schemas.microsoft.com/office/drawing/2014/chart" uri="{C3380CC4-5D6E-409C-BE32-E72D297353CC}">
                  <c16:uniqueId val="{0000000A-08FD-43CB-B4FA-6EC0FA9B1A7D}"/>
                </c:ext>
              </c:extLst>
            </c:dLbl>
            <c:dLbl>
              <c:idx val="3431"/>
              <c:delete val="1"/>
              <c:extLst>
                <c:ext xmlns:c15="http://schemas.microsoft.com/office/drawing/2012/chart" uri="{CE6537A1-D6FC-4f65-9D91-7224C49458BB}"/>
                <c:ext xmlns:c16="http://schemas.microsoft.com/office/drawing/2014/chart" uri="{C3380CC4-5D6E-409C-BE32-E72D297353CC}">
                  <c16:uniqueId val="{0000000B-08FD-43CB-B4FA-6EC0FA9B1A7D}"/>
                </c:ext>
              </c:extLst>
            </c:dLbl>
            <c:dLbl>
              <c:idx val="4079"/>
              <c:layout>
                <c:manualLayout>
                  <c:x val="-1.6869659739848646E-2"/>
                  <c:y val="-3.0607396459960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FD-43CB-B4FA-6EC0FA9B1A7D}"/>
                </c:ext>
              </c:extLst>
            </c:dLbl>
            <c:dLbl>
              <c:idx val="4667"/>
              <c:layout>
                <c:manualLayout>
                  <c:x val="-2.3898684631452175E-2"/>
                  <c:y val="2.1189736010742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FD-43CB-B4FA-6EC0FA9B1A7D}"/>
                </c:ext>
              </c:extLst>
            </c:dLbl>
            <c:dLbl>
              <c:idx val="4835"/>
              <c:delete val="1"/>
              <c:extLst>
                <c:ext xmlns:c15="http://schemas.microsoft.com/office/drawing/2012/chart" uri="{CE6537A1-D6FC-4f65-9D91-7224C49458BB}"/>
                <c:ext xmlns:c16="http://schemas.microsoft.com/office/drawing/2014/chart" uri="{C3380CC4-5D6E-409C-BE32-E72D297353CC}">
                  <c16:uniqueId val="{00000015-08FD-43CB-B4FA-6EC0FA9B1A7D}"/>
                </c:ext>
              </c:extLst>
            </c:dLbl>
            <c:dLbl>
              <c:idx val="4895"/>
              <c:delete val="1"/>
              <c:extLst>
                <c:ext xmlns:c15="http://schemas.microsoft.com/office/drawing/2012/chart" uri="{CE6537A1-D6FC-4f65-9D91-7224C49458BB}"/>
                <c:ext xmlns:c16="http://schemas.microsoft.com/office/drawing/2014/chart" uri="{C3380CC4-5D6E-409C-BE32-E72D297353CC}">
                  <c16:uniqueId val="{00000013-08FD-43CB-B4FA-6EC0FA9B1A7D}"/>
                </c:ext>
              </c:extLst>
            </c:dLbl>
            <c:dLbl>
              <c:idx val="5630"/>
              <c:layout>
                <c:manualLayout>
                  <c:x val="-2.1087074674810743E-2"/>
                  <c:y val="3.5316226684570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8FD-43CB-B4FA-6EC0FA9B1A7D}"/>
                </c:ext>
              </c:extLst>
            </c:dLbl>
            <c:dLbl>
              <c:idx val="5994"/>
              <c:delete val="1"/>
              <c:extLst>
                <c:ext xmlns:c15="http://schemas.microsoft.com/office/drawing/2012/chart" uri="{CE6537A1-D6FC-4f65-9D91-7224C49458BB}"/>
                <c:ext xmlns:c16="http://schemas.microsoft.com/office/drawing/2014/chart" uri="{C3380CC4-5D6E-409C-BE32-E72D297353CC}">
                  <c16:uniqueId val="{00000019-08FD-43CB-B4FA-6EC0FA9B1A7D}"/>
                </c:ext>
              </c:extLst>
            </c:dLbl>
            <c:dLbl>
              <c:idx val="6717"/>
              <c:delete val="1"/>
              <c:extLst>
                <c:ext xmlns:c15="http://schemas.microsoft.com/office/drawing/2012/chart" uri="{CE6537A1-D6FC-4f65-9D91-7224C49458BB}"/>
                <c:ext xmlns:c16="http://schemas.microsoft.com/office/drawing/2014/chart" uri="{C3380CC4-5D6E-409C-BE32-E72D297353CC}">
                  <c16:uniqueId val="{0000001B-08FD-43CB-B4FA-6EC0FA9B1A7D}"/>
                </c:ext>
              </c:extLst>
            </c:dLbl>
            <c:dLbl>
              <c:idx val="7082"/>
              <c:layout>
                <c:manualLayout>
                  <c:x val="-3.2333514501376469E-2"/>
                  <c:y val="2.354415112304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8FD-43CB-B4FA-6EC0FA9B1A7D}"/>
                </c:ext>
              </c:extLst>
            </c:dLbl>
            <c:dLbl>
              <c:idx val="7453"/>
              <c:layout>
                <c:manualLayout>
                  <c:x val="-2.5304489609772992E-2"/>
                  <c:y val="-2.5898566235351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8FD-43CB-B4FA-6EC0FA9B1A7D}"/>
                </c:ext>
              </c:extLst>
            </c:dLbl>
            <c:dLbl>
              <c:idx val="7817"/>
              <c:delete val="1"/>
              <c:extLst>
                <c:ext xmlns:c15="http://schemas.microsoft.com/office/drawing/2012/chart" uri="{CE6537A1-D6FC-4f65-9D91-7224C49458BB}"/>
                <c:ext xmlns:c16="http://schemas.microsoft.com/office/drawing/2014/chart" uri="{C3380CC4-5D6E-409C-BE32-E72D297353CC}">
                  <c16:uniqueId val="{00000020-08FD-43CB-B4FA-6EC0FA9B1A7D}"/>
                </c:ext>
              </c:extLst>
            </c:dLbl>
            <c:dLbl>
              <c:idx val="8184"/>
              <c:delete val="1"/>
              <c:extLst>
                <c:ext xmlns:c15="http://schemas.microsoft.com/office/drawing/2012/chart" uri="{CE6537A1-D6FC-4f65-9D91-7224C49458BB}"/>
                <c:ext xmlns:c16="http://schemas.microsoft.com/office/drawing/2014/chart" uri="{C3380CC4-5D6E-409C-BE32-E72D297353CC}">
                  <c16:uniqueId val="{00000021-08FD-43CB-B4FA-6EC0FA9B1A7D}"/>
                </c:ext>
              </c:extLst>
            </c:dLbl>
            <c:dLbl>
              <c:idx val="8909"/>
              <c:layout>
                <c:manualLayout>
                  <c:x val="-2.952190454473504E-2"/>
                  <c:y val="-2.5898566235351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8FD-43CB-B4FA-6EC0FA9B1A7D}"/>
                </c:ext>
              </c:extLst>
            </c:dLbl>
            <c:dLbl>
              <c:idx val="9279"/>
              <c:delete val="1"/>
              <c:extLst>
                <c:ext xmlns:c15="http://schemas.microsoft.com/office/drawing/2012/chart" uri="{CE6537A1-D6FC-4f65-9D91-7224C49458BB}"/>
                <c:ext xmlns:c16="http://schemas.microsoft.com/office/drawing/2014/chart" uri="{C3380CC4-5D6E-409C-BE32-E72D297353CC}">
                  <c16:uniqueId val="{00000022-08FD-43CB-B4FA-6EC0FA9B1A7D}"/>
                </c:ext>
              </c:extLst>
            </c:dLbl>
            <c:dLbl>
              <c:idx val="9644"/>
              <c:layout>
                <c:manualLayout>
                  <c:x val="-4.2174149349621486E-3"/>
                  <c:y val="-1.648090578613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8FD-43CB-B4FA-6EC0FA9B1A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'(1) Chart Data'!$A$2:$A$9646</c:f>
              <c:numCache>
                <c:formatCode>m/d/yyyy</c:formatCode>
                <c:ptCount val="9645"/>
                <c:pt idx="0">
                  <c:v>33862</c:v>
                </c:pt>
                <c:pt idx="1">
                  <c:v>33863</c:v>
                </c:pt>
                <c:pt idx="2">
                  <c:v>33864</c:v>
                </c:pt>
                <c:pt idx="3">
                  <c:v>33865</c:v>
                </c:pt>
                <c:pt idx="4">
                  <c:v>33866</c:v>
                </c:pt>
                <c:pt idx="5">
                  <c:v>33867</c:v>
                </c:pt>
                <c:pt idx="6">
                  <c:v>33868</c:v>
                </c:pt>
                <c:pt idx="7">
                  <c:v>33869</c:v>
                </c:pt>
                <c:pt idx="8">
                  <c:v>33870</c:v>
                </c:pt>
                <c:pt idx="9">
                  <c:v>33871</c:v>
                </c:pt>
                <c:pt idx="10">
                  <c:v>33872</c:v>
                </c:pt>
                <c:pt idx="11">
                  <c:v>33873</c:v>
                </c:pt>
                <c:pt idx="12">
                  <c:v>33874</c:v>
                </c:pt>
                <c:pt idx="13">
                  <c:v>33875</c:v>
                </c:pt>
                <c:pt idx="14">
                  <c:v>33876</c:v>
                </c:pt>
                <c:pt idx="15">
                  <c:v>33877</c:v>
                </c:pt>
                <c:pt idx="16">
                  <c:v>33878</c:v>
                </c:pt>
                <c:pt idx="17">
                  <c:v>33879</c:v>
                </c:pt>
                <c:pt idx="18">
                  <c:v>33880</c:v>
                </c:pt>
                <c:pt idx="19">
                  <c:v>33881</c:v>
                </c:pt>
                <c:pt idx="20">
                  <c:v>33882</c:v>
                </c:pt>
                <c:pt idx="21">
                  <c:v>33883</c:v>
                </c:pt>
                <c:pt idx="22">
                  <c:v>33884</c:v>
                </c:pt>
                <c:pt idx="23">
                  <c:v>33885</c:v>
                </c:pt>
                <c:pt idx="24">
                  <c:v>33886</c:v>
                </c:pt>
                <c:pt idx="25">
                  <c:v>33887</c:v>
                </c:pt>
                <c:pt idx="26">
                  <c:v>33888</c:v>
                </c:pt>
                <c:pt idx="27">
                  <c:v>33889</c:v>
                </c:pt>
                <c:pt idx="28">
                  <c:v>33890</c:v>
                </c:pt>
                <c:pt idx="29">
                  <c:v>33891</c:v>
                </c:pt>
                <c:pt idx="30">
                  <c:v>33892</c:v>
                </c:pt>
                <c:pt idx="31">
                  <c:v>33893</c:v>
                </c:pt>
                <c:pt idx="32">
                  <c:v>33894</c:v>
                </c:pt>
                <c:pt idx="33">
                  <c:v>33895</c:v>
                </c:pt>
                <c:pt idx="34">
                  <c:v>33896</c:v>
                </c:pt>
                <c:pt idx="35">
                  <c:v>33897</c:v>
                </c:pt>
                <c:pt idx="36">
                  <c:v>33898</c:v>
                </c:pt>
                <c:pt idx="37">
                  <c:v>33899</c:v>
                </c:pt>
                <c:pt idx="38">
                  <c:v>33900</c:v>
                </c:pt>
                <c:pt idx="39">
                  <c:v>33901</c:v>
                </c:pt>
                <c:pt idx="40">
                  <c:v>33902</c:v>
                </c:pt>
                <c:pt idx="41">
                  <c:v>33903</c:v>
                </c:pt>
                <c:pt idx="42">
                  <c:v>33904</c:v>
                </c:pt>
                <c:pt idx="43">
                  <c:v>33905</c:v>
                </c:pt>
                <c:pt idx="44">
                  <c:v>33906</c:v>
                </c:pt>
                <c:pt idx="45">
                  <c:v>33907</c:v>
                </c:pt>
                <c:pt idx="46">
                  <c:v>33908</c:v>
                </c:pt>
                <c:pt idx="47">
                  <c:v>33909</c:v>
                </c:pt>
                <c:pt idx="48">
                  <c:v>33910</c:v>
                </c:pt>
                <c:pt idx="49">
                  <c:v>33911</c:v>
                </c:pt>
                <c:pt idx="50">
                  <c:v>33912</c:v>
                </c:pt>
                <c:pt idx="51">
                  <c:v>33913</c:v>
                </c:pt>
                <c:pt idx="52">
                  <c:v>33914</c:v>
                </c:pt>
                <c:pt idx="53">
                  <c:v>33915</c:v>
                </c:pt>
                <c:pt idx="54">
                  <c:v>33916</c:v>
                </c:pt>
                <c:pt idx="55">
                  <c:v>33917</c:v>
                </c:pt>
                <c:pt idx="56">
                  <c:v>33918</c:v>
                </c:pt>
                <c:pt idx="57">
                  <c:v>33919</c:v>
                </c:pt>
                <c:pt idx="58">
                  <c:v>33920</c:v>
                </c:pt>
                <c:pt idx="59">
                  <c:v>33921</c:v>
                </c:pt>
                <c:pt idx="60">
                  <c:v>33922</c:v>
                </c:pt>
                <c:pt idx="61">
                  <c:v>33923</c:v>
                </c:pt>
                <c:pt idx="62">
                  <c:v>33924</c:v>
                </c:pt>
                <c:pt idx="63">
                  <c:v>33925</c:v>
                </c:pt>
                <c:pt idx="64">
                  <c:v>33926</c:v>
                </c:pt>
                <c:pt idx="65">
                  <c:v>33927</c:v>
                </c:pt>
                <c:pt idx="66">
                  <c:v>33928</c:v>
                </c:pt>
                <c:pt idx="67">
                  <c:v>33929</c:v>
                </c:pt>
                <c:pt idx="68">
                  <c:v>33930</c:v>
                </c:pt>
                <c:pt idx="69">
                  <c:v>33931</c:v>
                </c:pt>
                <c:pt idx="70">
                  <c:v>33932</c:v>
                </c:pt>
                <c:pt idx="71">
                  <c:v>33933</c:v>
                </c:pt>
                <c:pt idx="72">
                  <c:v>33934</c:v>
                </c:pt>
                <c:pt idx="73">
                  <c:v>33935</c:v>
                </c:pt>
                <c:pt idx="74">
                  <c:v>33936</c:v>
                </c:pt>
                <c:pt idx="75">
                  <c:v>33937</c:v>
                </c:pt>
                <c:pt idx="76">
                  <c:v>33938</c:v>
                </c:pt>
                <c:pt idx="77">
                  <c:v>33939</c:v>
                </c:pt>
                <c:pt idx="78">
                  <c:v>33940</c:v>
                </c:pt>
                <c:pt idx="79">
                  <c:v>33941</c:v>
                </c:pt>
                <c:pt idx="80">
                  <c:v>33942</c:v>
                </c:pt>
                <c:pt idx="81">
                  <c:v>33943</c:v>
                </c:pt>
                <c:pt idx="82">
                  <c:v>33944</c:v>
                </c:pt>
                <c:pt idx="83">
                  <c:v>33945</c:v>
                </c:pt>
                <c:pt idx="84">
                  <c:v>33946</c:v>
                </c:pt>
                <c:pt idx="85">
                  <c:v>33947</c:v>
                </c:pt>
                <c:pt idx="86">
                  <c:v>33948</c:v>
                </c:pt>
                <c:pt idx="87">
                  <c:v>33949</c:v>
                </c:pt>
                <c:pt idx="88">
                  <c:v>33950</c:v>
                </c:pt>
                <c:pt idx="89">
                  <c:v>33951</c:v>
                </c:pt>
                <c:pt idx="90">
                  <c:v>33952</c:v>
                </c:pt>
                <c:pt idx="91">
                  <c:v>33953</c:v>
                </c:pt>
                <c:pt idx="92">
                  <c:v>33954</c:v>
                </c:pt>
                <c:pt idx="93">
                  <c:v>33955</c:v>
                </c:pt>
                <c:pt idx="94">
                  <c:v>33956</c:v>
                </c:pt>
                <c:pt idx="95">
                  <c:v>33957</c:v>
                </c:pt>
                <c:pt idx="96">
                  <c:v>33958</c:v>
                </c:pt>
                <c:pt idx="97">
                  <c:v>33959</c:v>
                </c:pt>
                <c:pt idx="98">
                  <c:v>33960</c:v>
                </c:pt>
                <c:pt idx="99">
                  <c:v>33961</c:v>
                </c:pt>
                <c:pt idx="100">
                  <c:v>33962</c:v>
                </c:pt>
                <c:pt idx="101">
                  <c:v>33963</c:v>
                </c:pt>
                <c:pt idx="102">
                  <c:v>33964</c:v>
                </c:pt>
                <c:pt idx="103">
                  <c:v>33965</c:v>
                </c:pt>
                <c:pt idx="104">
                  <c:v>33966</c:v>
                </c:pt>
                <c:pt idx="105">
                  <c:v>33967</c:v>
                </c:pt>
                <c:pt idx="106">
                  <c:v>33968</c:v>
                </c:pt>
                <c:pt idx="107">
                  <c:v>33969</c:v>
                </c:pt>
                <c:pt idx="108">
                  <c:v>33970</c:v>
                </c:pt>
                <c:pt idx="109">
                  <c:v>33971</c:v>
                </c:pt>
                <c:pt idx="110">
                  <c:v>33972</c:v>
                </c:pt>
                <c:pt idx="111">
                  <c:v>33973</c:v>
                </c:pt>
                <c:pt idx="112">
                  <c:v>33974</c:v>
                </c:pt>
                <c:pt idx="113">
                  <c:v>33975</c:v>
                </c:pt>
                <c:pt idx="114">
                  <c:v>33976</c:v>
                </c:pt>
                <c:pt idx="115">
                  <c:v>33977</c:v>
                </c:pt>
                <c:pt idx="116">
                  <c:v>33978</c:v>
                </c:pt>
                <c:pt idx="117">
                  <c:v>33979</c:v>
                </c:pt>
                <c:pt idx="118">
                  <c:v>33980</c:v>
                </c:pt>
                <c:pt idx="119">
                  <c:v>33981</c:v>
                </c:pt>
                <c:pt idx="120">
                  <c:v>33982</c:v>
                </c:pt>
                <c:pt idx="121">
                  <c:v>33983</c:v>
                </c:pt>
                <c:pt idx="122">
                  <c:v>33984</c:v>
                </c:pt>
                <c:pt idx="123">
                  <c:v>33985</c:v>
                </c:pt>
                <c:pt idx="124">
                  <c:v>33986</c:v>
                </c:pt>
                <c:pt idx="125">
                  <c:v>33987</c:v>
                </c:pt>
                <c:pt idx="126">
                  <c:v>33988</c:v>
                </c:pt>
                <c:pt idx="127">
                  <c:v>33989</c:v>
                </c:pt>
                <c:pt idx="128">
                  <c:v>33990</c:v>
                </c:pt>
                <c:pt idx="129">
                  <c:v>33991</c:v>
                </c:pt>
                <c:pt idx="130">
                  <c:v>33992</c:v>
                </c:pt>
                <c:pt idx="131">
                  <c:v>33993</c:v>
                </c:pt>
                <c:pt idx="132">
                  <c:v>33994</c:v>
                </c:pt>
                <c:pt idx="133">
                  <c:v>33995</c:v>
                </c:pt>
                <c:pt idx="134">
                  <c:v>33996</c:v>
                </c:pt>
                <c:pt idx="135">
                  <c:v>33997</c:v>
                </c:pt>
                <c:pt idx="136">
                  <c:v>33998</c:v>
                </c:pt>
                <c:pt idx="137">
                  <c:v>33999</c:v>
                </c:pt>
                <c:pt idx="138">
                  <c:v>34000</c:v>
                </c:pt>
                <c:pt idx="139">
                  <c:v>34001</c:v>
                </c:pt>
                <c:pt idx="140">
                  <c:v>34002</c:v>
                </c:pt>
                <c:pt idx="141">
                  <c:v>34003</c:v>
                </c:pt>
                <c:pt idx="142">
                  <c:v>34004</c:v>
                </c:pt>
                <c:pt idx="143">
                  <c:v>34005</c:v>
                </c:pt>
                <c:pt idx="144">
                  <c:v>34006</c:v>
                </c:pt>
                <c:pt idx="145">
                  <c:v>34007</c:v>
                </c:pt>
                <c:pt idx="146">
                  <c:v>34008</c:v>
                </c:pt>
                <c:pt idx="147">
                  <c:v>34009</c:v>
                </c:pt>
                <c:pt idx="148">
                  <c:v>34010</c:v>
                </c:pt>
                <c:pt idx="149">
                  <c:v>34011</c:v>
                </c:pt>
                <c:pt idx="150">
                  <c:v>34012</c:v>
                </c:pt>
                <c:pt idx="151">
                  <c:v>34013</c:v>
                </c:pt>
                <c:pt idx="152">
                  <c:v>34014</c:v>
                </c:pt>
                <c:pt idx="153">
                  <c:v>34015</c:v>
                </c:pt>
                <c:pt idx="154">
                  <c:v>34016</c:v>
                </c:pt>
                <c:pt idx="155">
                  <c:v>34017</c:v>
                </c:pt>
                <c:pt idx="156">
                  <c:v>34018</c:v>
                </c:pt>
                <c:pt idx="157">
                  <c:v>34019</c:v>
                </c:pt>
                <c:pt idx="158">
                  <c:v>34020</c:v>
                </c:pt>
                <c:pt idx="159">
                  <c:v>34021</c:v>
                </c:pt>
                <c:pt idx="160">
                  <c:v>34022</c:v>
                </c:pt>
                <c:pt idx="161">
                  <c:v>34023</c:v>
                </c:pt>
                <c:pt idx="162">
                  <c:v>34024</c:v>
                </c:pt>
                <c:pt idx="163">
                  <c:v>34025</c:v>
                </c:pt>
                <c:pt idx="164">
                  <c:v>34026</c:v>
                </c:pt>
                <c:pt idx="165">
                  <c:v>34027</c:v>
                </c:pt>
                <c:pt idx="166">
                  <c:v>34028</c:v>
                </c:pt>
                <c:pt idx="167">
                  <c:v>34029</c:v>
                </c:pt>
                <c:pt idx="168">
                  <c:v>34030</c:v>
                </c:pt>
                <c:pt idx="169">
                  <c:v>34031</c:v>
                </c:pt>
                <c:pt idx="170">
                  <c:v>34032</c:v>
                </c:pt>
                <c:pt idx="171">
                  <c:v>34033</c:v>
                </c:pt>
                <c:pt idx="172">
                  <c:v>34034</c:v>
                </c:pt>
                <c:pt idx="173">
                  <c:v>34035</c:v>
                </c:pt>
                <c:pt idx="174">
                  <c:v>34036</c:v>
                </c:pt>
                <c:pt idx="175">
                  <c:v>34037</c:v>
                </c:pt>
                <c:pt idx="176">
                  <c:v>34038</c:v>
                </c:pt>
                <c:pt idx="177">
                  <c:v>34039</c:v>
                </c:pt>
                <c:pt idx="178">
                  <c:v>34040</c:v>
                </c:pt>
                <c:pt idx="179">
                  <c:v>34041</c:v>
                </c:pt>
                <c:pt idx="180">
                  <c:v>34042</c:v>
                </c:pt>
                <c:pt idx="181">
                  <c:v>34043</c:v>
                </c:pt>
                <c:pt idx="182">
                  <c:v>34044</c:v>
                </c:pt>
                <c:pt idx="183">
                  <c:v>34045</c:v>
                </c:pt>
                <c:pt idx="184">
                  <c:v>34046</c:v>
                </c:pt>
                <c:pt idx="185">
                  <c:v>34047</c:v>
                </c:pt>
                <c:pt idx="186">
                  <c:v>34048</c:v>
                </c:pt>
                <c:pt idx="187">
                  <c:v>34049</c:v>
                </c:pt>
                <c:pt idx="188">
                  <c:v>34050</c:v>
                </c:pt>
                <c:pt idx="189">
                  <c:v>34051</c:v>
                </c:pt>
                <c:pt idx="190">
                  <c:v>34052</c:v>
                </c:pt>
                <c:pt idx="191">
                  <c:v>34053</c:v>
                </c:pt>
                <c:pt idx="192">
                  <c:v>34054</c:v>
                </c:pt>
                <c:pt idx="193">
                  <c:v>34055</c:v>
                </c:pt>
                <c:pt idx="194">
                  <c:v>34056</c:v>
                </c:pt>
                <c:pt idx="195">
                  <c:v>34057</c:v>
                </c:pt>
                <c:pt idx="196">
                  <c:v>34058</c:v>
                </c:pt>
                <c:pt idx="197">
                  <c:v>34059</c:v>
                </c:pt>
                <c:pt idx="198">
                  <c:v>34060</c:v>
                </c:pt>
                <c:pt idx="199">
                  <c:v>34061</c:v>
                </c:pt>
                <c:pt idx="200">
                  <c:v>34062</c:v>
                </c:pt>
                <c:pt idx="201">
                  <c:v>34063</c:v>
                </c:pt>
                <c:pt idx="202">
                  <c:v>34064</c:v>
                </c:pt>
                <c:pt idx="203">
                  <c:v>34065</c:v>
                </c:pt>
                <c:pt idx="204">
                  <c:v>34066</c:v>
                </c:pt>
                <c:pt idx="205">
                  <c:v>34067</c:v>
                </c:pt>
                <c:pt idx="206">
                  <c:v>34068</c:v>
                </c:pt>
                <c:pt idx="207">
                  <c:v>34069</c:v>
                </c:pt>
                <c:pt idx="208">
                  <c:v>34070</c:v>
                </c:pt>
                <c:pt idx="209">
                  <c:v>34071</c:v>
                </c:pt>
                <c:pt idx="210">
                  <c:v>34072</c:v>
                </c:pt>
                <c:pt idx="211">
                  <c:v>34073</c:v>
                </c:pt>
                <c:pt idx="212">
                  <c:v>34074</c:v>
                </c:pt>
                <c:pt idx="213">
                  <c:v>34075</c:v>
                </c:pt>
                <c:pt idx="214">
                  <c:v>34076</c:v>
                </c:pt>
                <c:pt idx="215">
                  <c:v>34077</c:v>
                </c:pt>
                <c:pt idx="216">
                  <c:v>34078</c:v>
                </c:pt>
                <c:pt idx="217">
                  <c:v>34079</c:v>
                </c:pt>
                <c:pt idx="218">
                  <c:v>34080</c:v>
                </c:pt>
                <c:pt idx="219">
                  <c:v>34081</c:v>
                </c:pt>
                <c:pt idx="220">
                  <c:v>34082</c:v>
                </c:pt>
                <c:pt idx="221">
                  <c:v>34083</c:v>
                </c:pt>
                <c:pt idx="222">
                  <c:v>34084</c:v>
                </c:pt>
                <c:pt idx="223">
                  <c:v>34085</c:v>
                </c:pt>
                <c:pt idx="224">
                  <c:v>34086</c:v>
                </c:pt>
                <c:pt idx="225">
                  <c:v>34087</c:v>
                </c:pt>
                <c:pt idx="226">
                  <c:v>34088</c:v>
                </c:pt>
                <c:pt idx="227">
                  <c:v>34089</c:v>
                </c:pt>
                <c:pt idx="228">
                  <c:v>34090</c:v>
                </c:pt>
                <c:pt idx="229">
                  <c:v>34091</c:v>
                </c:pt>
                <c:pt idx="230">
                  <c:v>34092</c:v>
                </c:pt>
                <c:pt idx="231">
                  <c:v>34093</c:v>
                </c:pt>
                <c:pt idx="232">
                  <c:v>34094</c:v>
                </c:pt>
                <c:pt idx="233">
                  <c:v>34095</c:v>
                </c:pt>
                <c:pt idx="234">
                  <c:v>34096</c:v>
                </c:pt>
                <c:pt idx="235">
                  <c:v>34097</c:v>
                </c:pt>
                <c:pt idx="236">
                  <c:v>34098</c:v>
                </c:pt>
                <c:pt idx="237">
                  <c:v>34099</c:v>
                </c:pt>
                <c:pt idx="238">
                  <c:v>34100</c:v>
                </c:pt>
                <c:pt idx="239">
                  <c:v>34101</c:v>
                </c:pt>
                <c:pt idx="240">
                  <c:v>34102</c:v>
                </c:pt>
                <c:pt idx="241">
                  <c:v>34103</c:v>
                </c:pt>
                <c:pt idx="242">
                  <c:v>34104</c:v>
                </c:pt>
                <c:pt idx="243">
                  <c:v>34105</c:v>
                </c:pt>
                <c:pt idx="244">
                  <c:v>34106</c:v>
                </c:pt>
                <c:pt idx="245">
                  <c:v>34107</c:v>
                </c:pt>
                <c:pt idx="246">
                  <c:v>34108</c:v>
                </c:pt>
                <c:pt idx="247">
                  <c:v>34109</c:v>
                </c:pt>
                <c:pt idx="248">
                  <c:v>34110</c:v>
                </c:pt>
                <c:pt idx="249">
                  <c:v>34111</c:v>
                </c:pt>
                <c:pt idx="250">
                  <c:v>34112</c:v>
                </c:pt>
                <c:pt idx="251">
                  <c:v>34113</c:v>
                </c:pt>
                <c:pt idx="252">
                  <c:v>34114</c:v>
                </c:pt>
                <c:pt idx="253">
                  <c:v>34115</c:v>
                </c:pt>
                <c:pt idx="254">
                  <c:v>34116</c:v>
                </c:pt>
                <c:pt idx="255">
                  <c:v>34117</c:v>
                </c:pt>
                <c:pt idx="256">
                  <c:v>34118</c:v>
                </c:pt>
                <c:pt idx="257">
                  <c:v>34119</c:v>
                </c:pt>
                <c:pt idx="258">
                  <c:v>34120</c:v>
                </c:pt>
                <c:pt idx="259">
                  <c:v>34121</c:v>
                </c:pt>
                <c:pt idx="260">
                  <c:v>34122</c:v>
                </c:pt>
                <c:pt idx="261">
                  <c:v>34123</c:v>
                </c:pt>
                <c:pt idx="262">
                  <c:v>34124</c:v>
                </c:pt>
                <c:pt idx="263">
                  <c:v>34125</c:v>
                </c:pt>
                <c:pt idx="264">
                  <c:v>34126</c:v>
                </c:pt>
                <c:pt idx="265">
                  <c:v>34127</c:v>
                </c:pt>
                <c:pt idx="266">
                  <c:v>34128</c:v>
                </c:pt>
                <c:pt idx="267">
                  <c:v>34129</c:v>
                </c:pt>
                <c:pt idx="268">
                  <c:v>34130</c:v>
                </c:pt>
                <c:pt idx="269">
                  <c:v>34131</c:v>
                </c:pt>
                <c:pt idx="270">
                  <c:v>34132</c:v>
                </c:pt>
                <c:pt idx="271">
                  <c:v>34133</c:v>
                </c:pt>
                <c:pt idx="272">
                  <c:v>34134</c:v>
                </c:pt>
                <c:pt idx="273">
                  <c:v>34135</c:v>
                </c:pt>
                <c:pt idx="274">
                  <c:v>34136</c:v>
                </c:pt>
                <c:pt idx="275">
                  <c:v>34137</c:v>
                </c:pt>
                <c:pt idx="276">
                  <c:v>34138</c:v>
                </c:pt>
                <c:pt idx="277">
                  <c:v>34139</c:v>
                </c:pt>
                <c:pt idx="278">
                  <c:v>34140</c:v>
                </c:pt>
                <c:pt idx="279">
                  <c:v>34141</c:v>
                </c:pt>
                <c:pt idx="280">
                  <c:v>34142</c:v>
                </c:pt>
                <c:pt idx="281">
                  <c:v>34143</c:v>
                </c:pt>
                <c:pt idx="282">
                  <c:v>34144</c:v>
                </c:pt>
                <c:pt idx="283">
                  <c:v>34145</c:v>
                </c:pt>
                <c:pt idx="284">
                  <c:v>34146</c:v>
                </c:pt>
                <c:pt idx="285">
                  <c:v>34147</c:v>
                </c:pt>
                <c:pt idx="286">
                  <c:v>34148</c:v>
                </c:pt>
                <c:pt idx="287">
                  <c:v>34149</c:v>
                </c:pt>
                <c:pt idx="288">
                  <c:v>34150</c:v>
                </c:pt>
                <c:pt idx="289">
                  <c:v>34151</c:v>
                </c:pt>
                <c:pt idx="290">
                  <c:v>34152</c:v>
                </c:pt>
                <c:pt idx="291">
                  <c:v>34153</c:v>
                </c:pt>
                <c:pt idx="292">
                  <c:v>34154</c:v>
                </c:pt>
                <c:pt idx="293">
                  <c:v>34155</c:v>
                </c:pt>
                <c:pt idx="294">
                  <c:v>34156</c:v>
                </c:pt>
                <c:pt idx="295">
                  <c:v>34157</c:v>
                </c:pt>
                <c:pt idx="296">
                  <c:v>34158</c:v>
                </c:pt>
                <c:pt idx="297">
                  <c:v>34159</c:v>
                </c:pt>
                <c:pt idx="298">
                  <c:v>34160</c:v>
                </c:pt>
                <c:pt idx="299">
                  <c:v>34161</c:v>
                </c:pt>
                <c:pt idx="300">
                  <c:v>34162</c:v>
                </c:pt>
                <c:pt idx="301">
                  <c:v>34163</c:v>
                </c:pt>
                <c:pt idx="302">
                  <c:v>34164</c:v>
                </c:pt>
                <c:pt idx="303">
                  <c:v>34165</c:v>
                </c:pt>
                <c:pt idx="304">
                  <c:v>34166</c:v>
                </c:pt>
                <c:pt idx="305">
                  <c:v>34167</c:v>
                </c:pt>
                <c:pt idx="306">
                  <c:v>34168</c:v>
                </c:pt>
                <c:pt idx="307">
                  <c:v>34169</c:v>
                </c:pt>
                <c:pt idx="308">
                  <c:v>34170</c:v>
                </c:pt>
                <c:pt idx="309">
                  <c:v>34171</c:v>
                </c:pt>
                <c:pt idx="310">
                  <c:v>34172</c:v>
                </c:pt>
                <c:pt idx="311">
                  <c:v>34173</c:v>
                </c:pt>
                <c:pt idx="312">
                  <c:v>34174</c:v>
                </c:pt>
                <c:pt idx="313">
                  <c:v>34175</c:v>
                </c:pt>
                <c:pt idx="314">
                  <c:v>34176</c:v>
                </c:pt>
                <c:pt idx="315">
                  <c:v>34177</c:v>
                </c:pt>
                <c:pt idx="316">
                  <c:v>34178</c:v>
                </c:pt>
                <c:pt idx="317">
                  <c:v>34179</c:v>
                </c:pt>
                <c:pt idx="318">
                  <c:v>34180</c:v>
                </c:pt>
                <c:pt idx="319">
                  <c:v>34181</c:v>
                </c:pt>
                <c:pt idx="320">
                  <c:v>34182</c:v>
                </c:pt>
                <c:pt idx="321">
                  <c:v>34183</c:v>
                </c:pt>
                <c:pt idx="322">
                  <c:v>34184</c:v>
                </c:pt>
                <c:pt idx="323">
                  <c:v>34185</c:v>
                </c:pt>
                <c:pt idx="324">
                  <c:v>34186</c:v>
                </c:pt>
                <c:pt idx="325">
                  <c:v>34187</c:v>
                </c:pt>
                <c:pt idx="326">
                  <c:v>34188</c:v>
                </c:pt>
                <c:pt idx="327">
                  <c:v>34189</c:v>
                </c:pt>
                <c:pt idx="328">
                  <c:v>34190</c:v>
                </c:pt>
                <c:pt idx="329">
                  <c:v>34191</c:v>
                </c:pt>
                <c:pt idx="330">
                  <c:v>34192</c:v>
                </c:pt>
                <c:pt idx="331">
                  <c:v>34193</c:v>
                </c:pt>
                <c:pt idx="332">
                  <c:v>34194</c:v>
                </c:pt>
                <c:pt idx="333">
                  <c:v>34195</c:v>
                </c:pt>
                <c:pt idx="334">
                  <c:v>34196</c:v>
                </c:pt>
                <c:pt idx="335">
                  <c:v>34197</c:v>
                </c:pt>
                <c:pt idx="336">
                  <c:v>34198</c:v>
                </c:pt>
                <c:pt idx="337">
                  <c:v>34199</c:v>
                </c:pt>
                <c:pt idx="338">
                  <c:v>34200</c:v>
                </c:pt>
                <c:pt idx="339">
                  <c:v>34201</c:v>
                </c:pt>
                <c:pt idx="340">
                  <c:v>34202</c:v>
                </c:pt>
                <c:pt idx="341">
                  <c:v>34203</c:v>
                </c:pt>
                <c:pt idx="342">
                  <c:v>34204</c:v>
                </c:pt>
                <c:pt idx="343">
                  <c:v>34205</c:v>
                </c:pt>
                <c:pt idx="344">
                  <c:v>34206</c:v>
                </c:pt>
                <c:pt idx="345">
                  <c:v>34207</c:v>
                </c:pt>
                <c:pt idx="346">
                  <c:v>34208</c:v>
                </c:pt>
                <c:pt idx="347">
                  <c:v>34209</c:v>
                </c:pt>
                <c:pt idx="348">
                  <c:v>34210</c:v>
                </c:pt>
                <c:pt idx="349">
                  <c:v>34211</c:v>
                </c:pt>
                <c:pt idx="350">
                  <c:v>34212</c:v>
                </c:pt>
                <c:pt idx="351">
                  <c:v>34213</c:v>
                </c:pt>
                <c:pt idx="352">
                  <c:v>34214</c:v>
                </c:pt>
                <c:pt idx="353">
                  <c:v>34215</c:v>
                </c:pt>
                <c:pt idx="354">
                  <c:v>34216</c:v>
                </c:pt>
                <c:pt idx="355">
                  <c:v>34217</c:v>
                </c:pt>
                <c:pt idx="356">
                  <c:v>34218</c:v>
                </c:pt>
                <c:pt idx="357">
                  <c:v>34219</c:v>
                </c:pt>
                <c:pt idx="358">
                  <c:v>34220</c:v>
                </c:pt>
                <c:pt idx="359">
                  <c:v>34221</c:v>
                </c:pt>
                <c:pt idx="360">
                  <c:v>34222</c:v>
                </c:pt>
                <c:pt idx="361">
                  <c:v>34223</c:v>
                </c:pt>
                <c:pt idx="362">
                  <c:v>34224</c:v>
                </c:pt>
                <c:pt idx="363">
                  <c:v>34225</c:v>
                </c:pt>
                <c:pt idx="364">
                  <c:v>34226</c:v>
                </c:pt>
                <c:pt idx="365">
                  <c:v>34227</c:v>
                </c:pt>
                <c:pt idx="366">
                  <c:v>34228</c:v>
                </c:pt>
                <c:pt idx="367">
                  <c:v>34229</c:v>
                </c:pt>
                <c:pt idx="368">
                  <c:v>34230</c:v>
                </c:pt>
                <c:pt idx="369">
                  <c:v>34231</c:v>
                </c:pt>
                <c:pt idx="370">
                  <c:v>34232</c:v>
                </c:pt>
                <c:pt idx="371">
                  <c:v>34233</c:v>
                </c:pt>
                <c:pt idx="372">
                  <c:v>34234</c:v>
                </c:pt>
                <c:pt idx="373">
                  <c:v>34235</c:v>
                </c:pt>
                <c:pt idx="374">
                  <c:v>34236</c:v>
                </c:pt>
                <c:pt idx="375">
                  <c:v>34237</c:v>
                </c:pt>
                <c:pt idx="376">
                  <c:v>34238</c:v>
                </c:pt>
                <c:pt idx="377">
                  <c:v>34239</c:v>
                </c:pt>
                <c:pt idx="378">
                  <c:v>34240</c:v>
                </c:pt>
                <c:pt idx="379">
                  <c:v>34241</c:v>
                </c:pt>
                <c:pt idx="380">
                  <c:v>34242</c:v>
                </c:pt>
                <c:pt idx="381">
                  <c:v>34243</c:v>
                </c:pt>
                <c:pt idx="382">
                  <c:v>34244</c:v>
                </c:pt>
                <c:pt idx="383">
                  <c:v>34245</c:v>
                </c:pt>
                <c:pt idx="384">
                  <c:v>34246</c:v>
                </c:pt>
                <c:pt idx="385">
                  <c:v>34247</c:v>
                </c:pt>
                <c:pt idx="386">
                  <c:v>34248</c:v>
                </c:pt>
                <c:pt idx="387">
                  <c:v>34249</c:v>
                </c:pt>
                <c:pt idx="388">
                  <c:v>34250</c:v>
                </c:pt>
                <c:pt idx="389">
                  <c:v>34251</c:v>
                </c:pt>
                <c:pt idx="390">
                  <c:v>34252</c:v>
                </c:pt>
                <c:pt idx="391">
                  <c:v>34253</c:v>
                </c:pt>
                <c:pt idx="392">
                  <c:v>34254</c:v>
                </c:pt>
                <c:pt idx="393">
                  <c:v>34255</c:v>
                </c:pt>
                <c:pt idx="394">
                  <c:v>34256</c:v>
                </c:pt>
                <c:pt idx="395">
                  <c:v>34257</c:v>
                </c:pt>
                <c:pt idx="396">
                  <c:v>34258</c:v>
                </c:pt>
                <c:pt idx="397">
                  <c:v>34259</c:v>
                </c:pt>
                <c:pt idx="398">
                  <c:v>34260</c:v>
                </c:pt>
                <c:pt idx="399">
                  <c:v>34261</c:v>
                </c:pt>
                <c:pt idx="400">
                  <c:v>34262</c:v>
                </c:pt>
                <c:pt idx="401">
                  <c:v>34263</c:v>
                </c:pt>
                <c:pt idx="402">
                  <c:v>34264</c:v>
                </c:pt>
                <c:pt idx="403">
                  <c:v>34265</c:v>
                </c:pt>
                <c:pt idx="404">
                  <c:v>34266</c:v>
                </c:pt>
                <c:pt idx="405">
                  <c:v>34267</c:v>
                </c:pt>
                <c:pt idx="406">
                  <c:v>34268</c:v>
                </c:pt>
                <c:pt idx="407">
                  <c:v>34269</c:v>
                </c:pt>
                <c:pt idx="408">
                  <c:v>34270</c:v>
                </c:pt>
                <c:pt idx="409">
                  <c:v>34271</c:v>
                </c:pt>
                <c:pt idx="410">
                  <c:v>34272</c:v>
                </c:pt>
                <c:pt idx="411">
                  <c:v>34273</c:v>
                </c:pt>
                <c:pt idx="412">
                  <c:v>34274</c:v>
                </c:pt>
                <c:pt idx="413">
                  <c:v>34275</c:v>
                </c:pt>
                <c:pt idx="414">
                  <c:v>34276</c:v>
                </c:pt>
                <c:pt idx="415">
                  <c:v>34277</c:v>
                </c:pt>
                <c:pt idx="416">
                  <c:v>34278</c:v>
                </c:pt>
                <c:pt idx="417">
                  <c:v>34279</c:v>
                </c:pt>
                <c:pt idx="418">
                  <c:v>34280</c:v>
                </c:pt>
                <c:pt idx="419">
                  <c:v>34281</c:v>
                </c:pt>
                <c:pt idx="420">
                  <c:v>34282</c:v>
                </c:pt>
                <c:pt idx="421">
                  <c:v>34283</c:v>
                </c:pt>
                <c:pt idx="422">
                  <c:v>34284</c:v>
                </c:pt>
                <c:pt idx="423">
                  <c:v>34285</c:v>
                </c:pt>
                <c:pt idx="424">
                  <c:v>34286</c:v>
                </c:pt>
                <c:pt idx="425">
                  <c:v>34287</c:v>
                </c:pt>
                <c:pt idx="426">
                  <c:v>34288</c:v>
                </c:pt>
                <c:pt idx="427">
                  <c:v>34289</c:v>
                </c:pt>
                <c:pt idx="428">
                  <c:v>34290</c:v>
                </c:pt>
                <c:pt idx="429">
                  <c:v>34291</c:v>
                </c:pt>
                <c:pt idx="430">
                  <c:v>34292</c:v>
                </c:pt>
                <c:pt idx="431">
                  <c:v>34293</c:v>
                </c:pt>
                <c:pt idx="432">
                  <c:v>34294</c:v>
                </c:pt>
                <c:pt idx="433">
                  <c:v>34295</c:v>
                </c:pt>
                <c:pt idx="434">
                  <c:v>34296</c:v>
                </c:pt>
                <c:pt idx="435">
                  <c:v>34297</c:v>
                </c:pt>
                <c:pt idx="436">
                  <c:v>34298</c:v>
                </c:pt>
                <c:pt idx="437">
                  <c:v>34299</c:v>
                </c:pt>
                <c:pt idx="438">
                  <c:v>34300</c:v>
                </c:pt>
                <c:pt idx="439">
                  <c:v>34301</c:v>
                </c:pt>
                <c:pt idx="440">
                  <c:v>34302</c:v>
                </c:pt>
                <c:pt idx="441">
                  <c:v>34303</c:v>
                </c:pt>
                <c:pt idx="442">
                  <c:v>34304</c:v>
                </c:pt>
                <c:pt idx="443">
                  <c:v>34305</c:v>
                </c:pt>
                <c:pt idx="444">
                  <c:v>34306</c:v>
                </c:pt>
                <c:pt idx="445">
                  <c:v>34307</c:v>
                </c:pt>
                <c:pt idx="446">
                  <c:v>34308</c:v>
                </c:pt>
                <c:pt idx="447">
                  <c:v>34309</c:v>
                </c:pt>
                <c:pt idx="448">
                  <c:v>34310</c:v>
                </c:pt>
                <c:pt idx="449">
                  <c:v>34311</c:v>
                </c:pt>
                <c:pt idx="450">
                  <c:v>34312</c:v>
                </c:pt>
                <c:pt idx="451">
                  <c:v>34313</c:v>
                </c:pt>
                <c:pt idx="452">
                  <c:v>34314</c:v>
                </c:pt>
                <c:pt idx="453">
                  <c:v>34315</c:v>
                </c:pt>
                <c:pt idx="454">
                  <c:v>34316</c:v>
                </c:pt>
                <c:pt idx="455">
                  <c:v>34317</c:v>
                </c:pt>
                <c:pt idx="456">
                  <c:v>34318</c:v>
                </c:pt>
                <c:pt idx="457">
                  <c:v>34319</c:v>
                </c:pt>
                <c:pt idx="458">
                  <c:v>34320</c:v>
                </c:pt>
                <c:pt idx="459">
                  <c:v>34321</c:v>
                </c:pt>
                <c:pt idx="460">
                  <c:v>34322</c:v>
                </c:pt>
                <c:pt idx="461">
                  <c:v>34323</c:v>
                </c:pt>
                <c:pt idx="462">
                  <c:v>34324</c:v>
                </c:pt>
                <c:pt idx="463">
                  <c:v>34325</c:v>
                </c:pt>
                <c:pt idx="464">
                  <c:v>34326</c:v>
                </c:pt>
                <c:pt idx="465">
                  <c:v>34327</c:v>
                </c:pt>
                <c:pt idx="466">
                  <c:v>34328</c:v>
                </c:pt>
                <c:pt idx="467">
                  <c:v>34329</c:v>
                </c:pt>
                <c:pt idx="468">
                  <c:v>34330</c:v>
                </c:pt>
                <c:pt idx="469">
                  <c:v>34331</c:v>
                </c:pt>
                <c:pt idx="470">
                  <c:v>34332</c:v>
                </c:pt>
                <c:pt idx="471">
                  <c:v>34333</c:v>
                </c:pt>
                <c:pt idx="472">
                  <c:v>34334</c:v>
                </c:pt>
                <c:pt idx="473">
                  <c:v>34335</c:v>
                </c:pt>
                <c:pt idx="474">
                  <c:v>34336</c:v>
                </c:pt>
                <c:pt idx="475">
                  <c:v>34337</c:v>
                </c:pt>
                <c:pt idx="476">
                  <c:v>34338</c:v>
                </c:pt>
                <c:pt idx="477">
                  <c:v>34339</c:v>
                </c:pt>
                <c:pt idx="478">
                  <c:v>34340</c:v>
                </c:pt>
                <c:pt idx="479">
                  <c:v>34341</c:v>
                </c:pt>
                <c:pt idx="480">
                  <c:v>34342</c:v>
                </c:pt>
                <c:pt idx="481">
                  <c:v>34343</c:v>
                </c:pt>
                <c:pt idx="482">
                  <c:v>34344</c:v>
                </c:pt>
                <c:pt idx="483">
                  <c:v>34345</c:v>
                </c:pt>
                <c:pt idx="484">
                  <c:v>34346</c:v>
                </c:pt>
                <c:pt idx="485">
                  <c:v>34347</c:v>
                </c:pt>
                <c:pt idx="486">
                  <c:v>34348</c:v>
                </c:pt>
                <c:pt idx="487">
                  <c:v>34349</c:v>
                </c:pt>
                <c:pt idx="488">
                  <c:v>34350</c:v>
                </c:pt>
                <c:pt idx="489">
                  <c:v>34351</c:v>
                </c:pt>
                <c:pt idx="490">
                  <c:v>34352</c:v>
                </c:pt>
                <c:pt idx="491">
                  <c:v>34353</c:v>
                </c:pt>
                <c:pt idx="492">
                  <c:v>34354</c:v>
                </c:pt>
                <c:pt idx="493">
                  <c:v>34355</c:v>
                </c:pt>
                <c:pt idx="494">
                  <c:v>34356</c:v>
                </c:pt>
                <c:pt idx="495">
                  <c:v>34357</c:v>
                </c:pt>
                <c:pt idx="496">
                  <c:v>34358</c:v>
                </c:pt>
                <c:pt idx="497">
                  <c:v>34359</c:v>
                </c:pt>
                <c:pt idx="498">
                  <c:v>34360</c:v>
                </c:pt>
                <c:pt idx="499">
                  <c:v>34361</c:v>
                </c:pt>
                <c:pt idx="500">
                  <c:v>34362</c:v>
                </c:pt>
                <c:pt idx="501">
                  <c:v>34363</c:v>
                </c:pt>
                <c:pt idx="502">
                  <c:v>34364</c:v>
                </c:pt>
                <c:pt idx="503">
                  <c:v>34365</c:v>
                </c:pt>
                <c:pt idx="504">
                  <c:v>34366</c:v>
                </c:pt>
                <c:pt idx="505">
                  <c:v>34367</c:v>
                </c:pt>
                <c:pt idx="506">
                  <c:v>34368</c:v>
                </c:pt>
                <c:pt idx="507">
                  <c:v>34369</c:v>
                </c:pt>
                <c:pt idx="508">
                  <c:v>34370</c:v>
                </c:pt>
                <c:pt idx="509">
                  <c:v>34371</c:v>
                </c:pt>
                <c:pt idx="510">
                  <c:v>34372</c:v>
                </c:pt>
                <c:pt idx="511">
                  <c:v>34373</c:v>
                </c:pt>
                <c:pt idx="512">
                  <c:v>34374</c:v>
                </c:pt>
                <c:pt idx="513">
                  <c:v>34375</c:v>
                </c:pt>
                <c:pt idx="514">
                  <c:v>34376</c:v>
                </c:pt>
                <c:pt idx="515">
                  <c:v>34377</c:v>
                </c:pt>
                <c:pt idx="516">
                  <c:v>34378</c:v>
                </c:pt>
                <c:pt idx="517">
                  <c:v>34379</c:v>
                </c:pt>
                <c:pt idx="518">
                  <c:v>34380</c:v>
                </c:pt>
                <c:pt idx="519">
                  <c:v>34381</c:v>
                </c:pt>
                <c:pt idx="520">
                  <c:v>34382</c:v>
                </c:pt>
                <c:pt idx="521">
                  <c:v>34383</c:v>
                </c:pt>
                <c:pt idx="522">
                  <c:v>34384</c:v>
                </c:pt>
                <c:pt idx="523">
                  <c:v>34385</c:v>
                </c:pt>
                <c:pt idx="524">
                  <c:v>34386</c:v>
                </c:pt>
                <c:pt idx="525">
                  <c:v>34387</c:v>
                </c:pt>
                <c:pt idx="526">
                  <c:v>34388</c:v>
                </c:pt>
                <c:pt idx="527">
                  <c:v>34389</c:v>
                </c:pt>
                <c:pt idx="528">
                  <c:v>34390</c:v>
                </c:pt>
                <c:pt idx="529">
                  <c:v>34391</c:v>
                </c:pt>
                <c:pt idx="530">
                  <c:v>34392</c:v>
                </c:pt>
                <c:pt idx="531">
                  <c:v>34393</c:v>
                </c:pt>
                <c:pt idx="532">
                  <c:v>34394</c:v>
                </c:pt>
                <c:pt idx="533">
                  <c:v>34395</c:v>
                </c:pt>
                <c:pt idx="534">
                  <c:v>34396</c:v>
                </c:pt>
                <c:pt idx="535">
                  <c:v>34397</c:v>
                </c:pt>
                <c:pt idx="536">
                  <c:v>34398</c:v>
                </c:pt>
                <c:pt idx="537">
                  <c:v>34399</c:v>
                </c:pt>
                <c:pt idx="538">
                  <c:v>34400</c:v>
                </c:pt>
                <c:pt idx="539">
                  <c:v>34401</c:v>
                </c:pt>
                <c:pt idx="540">
                  <c:v>34402</c:v>
                </c:pt>
                <c:pt idx="541">
                  <c:v>34403</c:v>
                </c:pt>
                <c:pt idx="542">
                  <c:v>34404</c:v>
                </c:pt>
                <c:pt idx="543">
                  <c:v>34405</c:v>
                </c:pt>
                <c:pt idx="544">
                  <c:v>34406</c:v>
                </c:pt>
                <c:pt idx="545">
                  <c:v>34407</c:v>
                </c:pt>
                <c:pt idx="546">
                  <c:v>34408</c:v>
                </c:pt>
                <c:pt idx="547">
                  <c:v>34409</c:v>
                </c:pt>
                <c:pt idx="548">
                  <c:v>34410</c:v>
                </c:pt>
                <c:pt idx="549">
                  <c:v>34411</c:v>
                </c:pt>
                <c:pt idx="550">
                  <c:v>34412</c:v>
                </c:pt>
                <c:pt idx="551">
                  <c:v>34413</c:v>
                </c:pt>
                <c:pt idx="552">
                  <c:v>34414</c:v>
                </c:pt>
                <c:pt idx="553">
                  <c:v>34415</c:v>
                </c:pt>
                <c:pt idx="554">
                  <c:v>34416</c:v>
                </c:pt>
                <c:pt idx="555">
                  <c:v>34417</c:v>
                </c:pt>
                <c:pt idx="556">
                  <c:v>34418</c:v>
                </c:pt>
                <c:pt idx="557">
                  <c:v>34419</c:v>
                </c:pt>
                <c:pt idx="558">
                  <c:v>34420</c:v>
                </c:pt>
                <c:pt idx="559">
                  <c:v>34421</c:v>
                </c:pt>
                <c:pt idx="560">
                  <c:v>34422</c:v>
                </c:pt>
                <c:pt idx="561">
                  <c:v>34423</c:v>
                </c:pt>
                <c:pt idx="562">
                  <c:v>34424</c:v>
                </c:pt>
                <c:pt idx="563">
                  <c:v>34425</c:v>
                </c:pt>
                <c:pt idx="564">
                  <c:v>34426</c:v>
                </c:pt>
                <c:pt idx="565">
                  <c:v>34427</c:v>
                </c:pt>
                <c:pt idx="566">
                  <c:v>34428</c:v>
                </c:pt>
                <c:pt idx="567">
                  <c:v>34429</c:v>
                </c:pt>
                <c:pt idx="568">
                  <c:v>34430</c:v>
                </c:pt>
                <c:pt idx="569">
                  <c:v>34431</c:v>
                </c:pt>
                <c:pt idx="570">
                  <c:v>34432</c:v>
                </c:pt>
                <c:pt idx="571">
                  <c:v>34433</c:v>
                </c:pt>
                <c:pt idx="572">
                  <c:v>34434</c:v>
                </c:pt>
                <c:pt idx="573">
                  <c:v>34435</c:v>
                </c:pt>
                <c:pt idx="574">
                  <c:v>34436</c:v>
                </c:pt>
                <c:pt idx="575">
                  <c:v>34437</c:v>
                </c:pt>
                <c:pt idx="576">
                  <c:v>34438</c:v>
                </c:pt>
                <c:pt idx="577">
                  <c:v>34439</c:v>
                </c:pt>
                <c:pt idx="578">
                  <c:v>34440</c:v>
                </c:pt>
                <c:pt idx="579">
                  <c:v>34441</c:v>
                </c:pt>
                <c:pt idx="580">
                  <c:v>34442</c:v>
                </c:pt>
                <c:pt idx="581">
                  <c:v>34443</c:v>
                </c:pt>
                <c:pt idx="582">
                  <c:v>34444</c:v>
                </c:pt>
                <c:pt idx="583">
                  <c:v>34445</c:v>
                </c:pt>
                <c:pt idx="584">
                  <c:v>34446</c:v>
                </c:pt>
                <c:pt idx="585">
                  <c:v>34447</c:v>
                </c:pt>
                <c:pt idx="586">
                  <c:v>34448</c:v>
                </c:pt>
                <c:pt idx="587">
                  <c:v>34449</c:v>
                </c:pt>
                <c:pt idx="588">
                  <c:v>34450</c:v>
                </c:pt>
                <c:pt idx="589">
                  <c:v>34451</c:v>
                </c:pt>
                <c:pt idx="590">
                  <c:v>34452</c:v>
                </c:pt>
                <c:pt idx="591">
                  <c:v>34453</c:v>
                </c:pt>
                <c:pt idx="592">
                  <c:v>34454</c:v>
                </c:pt>
                <c:pt idx="593">
                  <c:v>34455</c:v>
                </c:pt>
                <c:pt idx="594">
                  <c:v>34456</c:v>
                </c:pt>
                <c:pt idx="595">
                  <c:v>34457</c:v>
                </c:pt>
                <c:pt idx="596">
                  <c:v>34458</c:v>
                </c:pt>
                <c:pt idx="597">
                  <c:v>34459</c:v>
                </c:pt>
                <c:pt idx="598">
                  <c:v>34460</c:v>
                </c:pt>
                <c:pt idx="599">
                  <c:v>34461</c:v>
                </c:pt>
                <c:pt idx="600">
                  <c:v>34462</c:v>
                </c:pt>
                <c:pt idx="601">
                  <c:v>34463</c:v>
                </c:pt>
                <c:pt idx="602">
                  <c:v>34464</c:v>
                </c:pt>
                <c:pt idx="603">
                  <c:v>34465</c:v>
                </c:pt>
                <c:pt idx="604">
                  <c:v>34466</c:v>
                </c:pt>
                <c:pt idx="605">
                  <c:v>34467</c:v>
                </c:pt>
                <c:pt idx="606">
                  <c:v>34468</c:v>
                </c:pt>
                <c:pt idx="607">
                  <c:v>34469</c:v>
                </c:pt>
                <c:pt idx="608">
                  <c:v>34470</c:v>
                </c:pt>
                <c:pt idx="609">
                  <c:v>34471</c:v>
                </c:pt>
                <c:pt idx="610">
                  <c:v>34472</c:v>
                </c:pt>
                <c:pt idx="611">
                  <c:v>34473</c:v>
                </c:pt>
                <c:pt idx="612">
                  <c:v>34474</c:v>
                </c:pt>
                <c:pt idx="613">
                  <c:v>34475</c:v>
                </c:pt>
                <c:pt idx="614">
                  <c:v>34476</c:v>
                </c:pt>
                <c:pt idx="615">
                  <c:v>34477</c:v>
                </c:pt>
                <c:pt idx="616">
                  <c:v>34478</c:v>
                </c:pt>
                <c:pt idx="617">
                  <c:v>34479</c:v>
                </c:pt>
                <c:pt idx="618">
                  <c:v>34480</c:v>
                </c:pt>
                <c:pt idx="619">
                  <c:v>34481</c:v>
                </c:pt>
                <c:pt idx="620">
                  <c:v>34482</c:v>
                </c:pt>
                <c:pt idx="621">
                  <c:v>34483</c:v>
                </c:pt>
                <c:pt idx="622">
                  <c:v>34484</c:v>
                </c:pt>
                <c:pt idx="623">
                  <c:v>34485</c:v>
                </c:pt>
                <c:pt idx="624">
                  <c:v>34486</c:v>
                </c:pt>
                <c:pt idx="625">
                  <c:v>34487</c:v>
                </c:pt>
                <c:pt idx="626">
                  <c:v>34488</c:v>
                </c:pt>
                <c:pt idx="627">
                  <c:v>34489</c:v>
                </c:pt>
                <c:pt idx="628">
                  <c:v>34490</c:v>
                </c:pt>
                <c:pt idx="629">
                  <c:v>34491</c:v>
                </c:pt>
                <c:pt idx="630">
                  <c:v>34492</c:v>
                </c:pt>
                <c:pt idx="631">
                  <c:v>34493</c:v>
                </c:pt>
                <c:pt idx="632">
                  <c:v>34494</c:v>
                </c:pt>
                <c:pt idx="633">
                  <c:v>34495</c:v>
                </c:pt>
                <c:pt idx="634">
                  <c:v>34496</c:v>
                </c:pt>
                <c:pt idx="635">
                  <c:v>34497</c:v>
                </c:pt>
                <c:pt idx="636">
                  <c:v>34498</c:v>
                </c:pt>
                <c:pt idx="637">
                  <c:v>34499</c:v>
                </c:pt>
                <c:pt idx="638">
                  <c:v>34500</c:v>
                </c:pt>
                <c:pt idx="639">
                  <c:v>34501</c:v>
                </c:pt>
                <c:pt idx="640">
                  <c:v>34502</c:v>
                </c:pt>
                <c:pt idx="641">
                  <c:v>34503</c:v>
                </c:pt>
                <c:pt idx="642">
                  <c:v>34504</c:v>
                </c:pt>
                <c:pt idx="643">
                  <c:v>34505</c:v>
                </c:pt>
                <c:pt idx="644">
                  <c:v>34506</c:v>
                </c:pt>
                <c:pt idx="645">
                  <c:v>34507</c:v>
                </c:pt>
                <c:pt idx="646">
                  <c:v>34508</c:v>
                </c:pt>
                <c:pt idx="647">
                  <c:v>34509</c:v>
                </c:pt>
                <c:pt idx="648">
                  <c:v>34510</c:v>
                </c:pt>
                <c:pt idx="649">
                  <c:v>34511</c:v>
                </c:pt>
                <c:pt idx="650">
                  <c:v>34512</c:v>
                </c:pt>
                <c:pt idx="651">
                  <c:v>34513</c:v>
                </c:pt>
                <c:pt idx="652">
                  <c:v>34514</c:v>
                </c:pt>
                <c:pt idx="653">
                  <c:v>34515</c:v>
                </c:pt>
                <c:pt idx="654">
                  <c:v>34516</c:v>
                </c:pt>
                <c:pt idx="655">
                  <c:v>34517</c:v>
                </c:pt>
                <c:pt idx="656">
                  <c:v>34518</c:v>
                </c:pt>
                <c:pt idx="657">
                  <c:v>34519</c:v>
                </c:pt>
                <c:pt idx="658">
                  <c:v>34520</c:v>
                </c:pt>
                <c:pt idx="659">
                  <c:v>34521</c:v>
                </c:pt>
                <c:pt idx="660">
                  <c:v>34522</c:v>
                </c:pt>
                <c:pt idx="661">
                  <c:v>34523</c:v>
                </c:pt>
                <c:pt idx="662">
                  <c:v>34524</c:v>
                </c:pt>
                <c:pt idx="663">
                  <c:v>34525</c:v>
                </c:pt>
                <c:pt idx="664">
                  <c:v>34526</c:v>
                </c:pt>
                <c:pt idx="665">
                  <c:v>34527</c:v>
                </c:pt>
                <c:pt idx="666">
                  <c:v>34528</c:v>
                </c:pt>
                <c:pt idx="667">
                  <c:v>34529</c:v>
                </c:pt>
                <c:pt idx="668">
                  <c:v>34530</c:v>
                </c:pt>
                <c:pt idx="669">
                  <c:v>34531</c:v>
                </c:pt>
                <c:pt idx="670">
                  <c:v>34532</c:v>
                </c:pt>
                <c:pt idx="671">
                  <c:v>34533</c:v>
                </c:pt>
                <c:pt idx="672">
                  <c:v>34534</c:v>
                </c:pt>
                <c:pt idx="673">
                  <c:v>34535</c:v>
                </c:pt>
                <c:pt idx="674">
                  <c:v>34536</c:v>
                </c:pt>
                <c:pt idx="675">
                  <c:v>34537</c:v>
                </c:pt>
                <c:pt idx="676">
                  <c:v>34538</c:v>
                </c:pt>
                <c:pt idx="677">
                  <c:v>34539</c:v>
                </c:pt>
                <c:pt idx="678">
                  <c:v>34540</c:v>
                </c:pt>
                <c:pt idx="679">
                  <c:v>34541</c:v>
                </c:pt>
                <c:pt idx="680">
                  <c:v>34542</c:v>
                </c:pt>
                <c:pt idx="681">
                  <c:v>34543</c:v>
                </c:pt>
                <c:pt idx="682">
                  <c:v>34544</c:v>
                </c:pt>
                <c:pt idx="683">
                  <c:v>34545</c:v>
                </c:pt>
                <c:pt idx="684">
                  <c:v>34546</c:v>
                </c:pt>
                <c:pt idx="685">
                  <c:v>34547</c:v>
                </c:pt>
                <c:pt idx="686">
                  <c:v>34548</c:v>
                </c:pt>
                <c:pt idx="687">
                  <c:v>34549</c:v>
                </c:pt>
                <c:pt idx="688">
                  <c:v>34550</c:v>
                </c:pt>
                <c:pt idx="689">
                  <c:v>34551</c:v>
                </c:pt>
                <c:pt idx="690">
                  <c:v>34552</c:v>
                </c:pt>
                <c:pt idx="691">
                  <c:v>34553</c:v>
                </c:pt>
                <c:pt idx="692">
                  <c:v>34554</c:v>
                </c:pt>
                <c:pt idx="693">
                  <c:v>34555</c:v>
                </c:pt>
                <c:pt idx="694">
                  <c:v>34556</c:v>
                </c:pt>
                <c:pt idx="695">
                  <c:v>34557</c:v>
                </c:pt>
                <c:pt idx="696">
                  <c:v>34558</c:v>
                </c:pt>
                <c:pt idx="697">
                  <c:v>34559</c:v>
                </c:pt>
                <c:pt idx="698">
                  <c:v>34560</c:v>
                </c:pt>
                <c:pt idx="699">
                  <c:v>34561</c:v>
                </c:pt>
                <c:pt idx="700">
                  <c:v>34562</c:v>
                </c:pt>
                <c:pt idx="701">
                  <c:v>34563</c:v>
                </c:pt>
                <c:pt idx="702">
                  <c:v>34564</c:v>
                </c:pt>
                <c:pt idx="703">
                  <c:v>34565</c:v>
                </c:pt>
                <c:pt idx="704">
                  <c:v>34566</c:v>
                </c:pt>
                <c:pt idx="705">
                  <c:v>34567</c:v>
                </c:pt>
                <c:pt idx="706">
                  <c:v>34568</c:v>
                </c:pt>
                <c:pt idx="707">
                  <c:v>34569</c:v>
                </c:pt>
                <c:pt idx="708">
                  <c:v>34570</c:v>
                </c:pt>
                <c:pt idx="709">
                  <c:v>34571</c:v>
                </c:pt>
                <c:pt idx="710">
                  <c:v>34572</c:v>
                </c:pt>
                <c:pt idx="711">
                  <c:v>34573</c:v>
                </c:pt>
                <c:pt idx="712">
                  <c:v>34574</c:v>
                </c:pt>
                <c:pt idx="713">
                  <c:v>34575</c:v>
                </c:pt>
                <c:pt idx="714">
                  <c:v>34576</c:v>
                </c:pt>
                <c:pt idx="715">
                  <c:v>34577</c:v>
                </c:pt>
                <c:pt idx="716">
                  <c:v>34578</c:v>
                </c:pt>
                <c:pt idx="717">
                  <c:v>34579</c:v>
                </c:pt>
                <c:pt idx="718">
                  <c:v>34580</c:v>
                </c:pt>
                <c:pt idx="719">
                  <c:v>34581</c:v>
                </c:pt>
                <c:pt idx="720">
                  <c:v>34582</c:v>
                </c:pt>
                <c:pt idx="721">
                  <c:v>34583</c:v>
                </c:pt>
                <c:pt idx="722">
                  <c:v>34584</c:v>
                </c:pt>
                <c:pt idx="723">
                  <c:v>34585</c:v>
                </c:pt>
                <c:pt idx="724">
                  <c:v>34586</c:v>
                </c:pt>
                <c:pt idx="725">
                  <c:v>34587</c:v>
                </c:pt>
                <c:pt idx="726">
                  <c:v>34588</c:v>
                </c:pt>
                <c:pt idx="727">
                  <c:v>34589</c:v>
                </c:pt>
                <c:pt idx="728">
                  <c:v>34590</c:v>
                </c:pt>
                <c:pt idx="729">
                  <c:v>34591</c:v>
                </c:pt>
                <c:pt idx="730">
                  <c:v>34592</c:v>
                </c:pt>
                <c:pt idx="731">
                  <c:v>34593</c:v>
                </c:pt>
                <c:pt idx="732">
                  <c:v>34594</c:v>
                </c:pt>
                <c:pt idx="733">
                  <c:v>34595</c:v>
                </c:pt>
                <c:pt idx="734">
                  <c:v>34596</c:v>
                </c:pt>
                <c:pt idx="735">
                  <c:v>34597</c:v>
                </c:pt>
                <c:pt idx="736">
                  <c:v>34598</c:v>
                </c:pt>
                <c:pt idx="737">
                  <c:v>34599</c:v>
                </c:pt>
                <c:pt idx="738">
                  <c:v>34600</c:v>
                </c:pt>
                <c:pt idx="739">
                  <c:v>34601</c:v>
                </c:pt>
                <c:pt idx="740">
                  <c:v>34602</c:v>
                </c:pt>
                <c:pt idx="741">
                  <c:v>34603</c:v>
                </c:pt>
                <c:pt idx="742">
                  <c:v>34604</c:v>
                </c:pt>
                <c:pt idx="743">
                  <c:v>34605</c:v>
                </c:pt>
                <c:pt idx="744">
                  <c:v>34606</c:v>
                </c:pt>
                <c:pt idx="745">
                  <c:v>34607</c:v>
                </c:pt>
                <c:pt idx="746">
                  <c:v>34608</c:v>
                </c:pt>
                <c:pt idx="747">
                  <c:v>34609</c:v>
                </c:pt>
                <c:pt idx="748">
                  <c:v>34610</c:v>
                </c:pt>
                <c:pt idx="749">
                  <c:v>34611</c:v>
                </c:pt>
                <c:pt idx="750">
                  <c:v>34612</c:v>
                </c:pt>
                <c:pt idx="751">
                  <c:v>34613</c:v>
                </c:pt>
                <c:pt idx="752">
                  <c:v>34614</c:v>
                </c:pt>
                <c:pt idx="753">
                  <c:v>34615</c:v>
                </c:pt>
                <c:pt idx="754">
                  <c:v>34616</c:v>
                </c:pt>
                <c:pt idx="755">
                  <c:v>34617</c:v>
                </c:pt>
                <c:pt idx="756">
                  <c:v>34618</c:v>
                </c:pt>
                <c:pt idx="757">
                  <c:v>34619</c:v>
                </c:pt>
                <c:pt idx="758">
                  <c:v>34620</c:v>
                </c:pt>
                <c:pt idx="759">
                  <c:v>34621</c:v>
                </c:pt>
                <c:pt idx="760">
                  <c:v>34622</c:v>
                </c:pt>
                <c:pt idx="761">
                  <c:v>34623</c:v>
                </c:pt>
                <c:pt idx="762">
                  <c:v>34624</c:v>
                </c:pt>
                <c:pt idx="763">
                  <c:v>34625</c:v>
                </c:pt>
                <c:pt idx="764">
                  <c:v>34626</c:v>
                </c:pt>
                <c:pt idx="765">
                  <c:v>34627</c:v>
                </c:pt>
                <c:pt idx="766">
                  <c:v>34628</c:v>
                </c:pt>
                <c:pt idx="767">
                  <c:v>34629</c:v>
                </c:pt>
                <c:pt idx="768">
                  <c:v>34630</c:v>
                </c:pt>
                <c:pt idx="769">
                  <c:v>34631</c:v>
                </c:pt>
                <c:pt idx="770">
                  <c:v>34632</c:v>
                </c:pt>
                <c:pt idx="771">
                  <c:v>34633</c:v>
                </c:pt>
                <c:pt idx="772">
                  <c:v>34634</c:v>
                </c:pt>
                <c:pt idx="773">
                  <c:v>34635</c:v>
                </c:pt>
                <c:pt idx="774">
                  <c:v>34636</c:v>
                </c:pt>
                <c:pt idx="775">
                  <c:v>34637</c:v>
                </c:pt>
                <c:pt idx="776">
                  <c:v>34638</c:v>
                </c:pt>
                <c:pt idx="777">
                  <c:v>34639</c:v>
                </c:pt>
                <c:pt idx="778">
                  <c:v>34640</c:v>
                </c:pt>
                <c:pt idx="779">
                  <c:v>34641</c:v>
                </c:pt>
                <c:pt idx="780">
                  <c:v>34642</c:v>
                </c:pt>
                <c:pt idx="781">
                  <c:v>34643</c:v>
                </c:pt>
                <c:pt idx="782">
                  <c:v>34644</c:v>
                </c:pt>
                <c:pt idx="783">
                  <c:v>34645</c:v>
                </c:pt>
                <c:pt idx="784">
                  <c:v>34646</c:v>
                </c:pt>
                <c:pt idx="785">
                  <c:v>34647</c:v>
                </c:pt>
                <c:pt idx="786">
                  <c:v>34648</c:v>
                </c:pt>
                <c:pt idx="787">
                  <c:v>34649</c:v>
                </c:pt>
                <c:pt idx="788">
                  <c:v>34650</c:v>
                </c:pt>
                <c:pt idx="789">
                  <c:v>34651</c:v>
                </c:pt>
                <c:pt idx="790">
                  <c:v>34652</c:v>
                </c:pt>
                <c:pt idx="791">
                  <c:v>34653</c:v>
                </c:pt>
                <c:pt idx="792">
                  <c:v>34654</c:v>
                </c:pt>
                <c:pt idx="793">
                  <c:v>34655</c:v>
                </c:pt>
                <c:pt idx="794">
                  <c:v>34656</c:v>
                </c:pt>
                <c:pt idx="795">
                  <c:v>34657</c:v>
                </c:pt>
                <c:pt idx="796">
                  <c:v>34658</c:v>
                </c:pt>
                <c:pt idx="797">
                  <c:v>34659</c:v>
                </c:pt>
                <c:pt idx="798">
                  <c:v>34660</c:v>
                </c:pt>
                <c:pt idx="799">
                  <c:v>34661</c:v>
                </c:pt>
                <c:pt idx="800">
                  <c:v>34662</c:v>
                </c:pt>
                <c:pt idx="801">
                  <c:v>34663</c:v>
                </c:pt>
                <c:pt idx="802">
                  <c:v>34664</c:v>
                </c:pt>
                <c:pt idx="803">
                  <c:v>34665</c:v>
                </c:pt>
                <c:pt idx="804">
                  <c:v>34666</c:v>
                </c:pt>
                <c:pt idx="805">
                  <c:v>34667</c:v>
                </c:pt>
                <c:pt idx="806">
                  <c:v>34668</c:v>
                </c:pt>
                <c:pt idx="807">
                  <c:v>34669</c:v>
                </c:pt>
                <c:pt idx="808">
                  <c:v>34670</c:v>
                </c:pt>
                <c:pt idx="809">
                  <c:v>34671</c:v>
                </c:pt>
                <c:pt idx="810">
                  <c:v>34672</c:v>
                </c:pt>
                <c:pt idx="811">
                  <c:v>34673</c:v>
                </c:pt>
                <c:pt idx="812">
                  <c:v>34674</c:v>
                </c:pt>
                <c:pt idx="813">
                  <c:v>34675</c:v>
                </c:pt>
                <c:pt idx="814">
                  <c:v>34676</c:v>
                </c:pt>
                <c:pt idx="815">
                  <c:v>34677</c:v>
                </c:pt>
                <c:pt idx="816">
                  <c:v>34678</c:v>
                </c:pt>
                <c:pt idx="817">
                  <c:v>34679</c:v>
                </c:pt>
                <c:pt idx="818">
                  <c:v>34680</c:v>
                </c:pt>
                <c:pt idx="819">
                  <c:v>34681</c:v>
                </c:pt>
                <c:pt idx="820">
                  <c:v>34682</c:v>
                </c:pt>
                <c:pt idx="821">
                  <c:v>34683</c:v>
                </c:pt>
                <c:pt idx="822">
                  <c:v>34684</c:v>
                </c:pt>
                <c:pt idx="823">
                  <c:v>34685</c:v>
                </c:pt>
                <c:pt idx="824">
                  <c:v>34686</c:v>
                </c:pt>
                <c:pt idx="825">
                  <c:v>34687</c:v>
                </c:pt>
                <c:pt idx="826">
                  <c:v>34688</c:v>
                </c:pt>
                <c:pt idx="827">
                  <c:v>34689</c:v>
                </c:pt>
                <c:pt idx="828">
                  <c:v>34690</c:v>
                </c:pt>
                <c:pt idx="829">
                  <c:v>34691</c:v>
                </c:pt>
                <c:pt idx="830">
                  <c:v>34692</c:v>
                </c:pt>
                <c:pt idx="831">
                  <c:v>34693</c:v>
                </c:pt>
                <c:pt idx="832">
                  <c:v>34694</c:v>
                </c:pt>
                <c:pt idx="833">
                  <c:v>34695</c:v>
                </c:pt>
                <c:pt idx="834">
                  <c:v>34696</c:v>
                </c:pt>
                <c:pt idx="835">
                  <c:v>34697</c:v>
                </c:pt>
                <c:pt idx="836">
                  <c:v>34698</c:v>
                </c:pt>
                <c:pt idx="837">
                  <c:v>34699</c:v>
                </c:pt>
                <c:pt idx="838">
                  <c:v>34700</c:v>
                </c:pt>
                <c:pt idx="839">
                  <c:v>34701</c:v>
                </c:pt>
                <c:pt idx="840">
                  <c:v>34702</c:v>
                </c:pt>
                <c:pt idx="841">
                  <c:v>34703</c:v>
                </c:pt>
                <c:pt idx="842">
                  <c:v>34704</c:v>
                </c:pt>
                <c:pt idx="843">
                  <c:v>34705</c:v>
                </c:pt>
                <c:pt idx="844">
                  <c:v>34706</c:v>
                </c:pt>
                <c:pt idx="845">
                  <c:v>34707</c:v>
                </c:pt>
                <c:pt idx="846">
                  <c:v>34708</c:v>
                </c:pt>
                <c:pt idx="847">
                  <c:v>34709</c:v>
                </c:pt>
                <c:pt idx="848">
                  <c:v>34710</c:v>
                </c:pt>
                <c:pt idx="849">
                  <c:v>34711</c:v>
                </c:pt>
                <c:pt idx="850">
                  <c:v>34712</c:v>
                </c:pt>
                <c:pt idx="851">
                  <c:v>34713</c:v>
                </c:pt>
                <c:pt idx="852">
                  <c:v>34714</c:v>
                </c:pt>
                <c:pt idx="853">
                  <c:v>34715</c:v>
                </c:pt>
                <c:pt idx="854">
                  <c:v>34716</c:v>
                </c:pt>
                <c:pt idx="855">
                  <c:v>34717</c:v>
                </c:pt>
                <c:pt idx="856">
                  <c:v>34718</c:v>
                </c:pt>
                <c:pt idx="857">
                  <c:v>34719</c:v>
                </c:pt>
                <c:pt idx="858">
                  <c:v>34720</c:v>
                </c:pt>
                <c:pt idx="859">
                  <c:v>34721</c:v>
                </c:pt>
                <c:pt idx="860">
                  <c:v>34722</c:v>
                </c:pt>
                <c:pt idx="861">
                  <c:v>34723</c:v>
                </c:pt>
                <c:pt idx="862">
                  <c:v>34724</c:v>
                </c:pt>
                <c:pt idx="863">
                  <c:v>34725</c:v>
                </c:pt>
                <c:pt idx="864">
                  <c:v>34726</c:v>
                </c:pt>
                <c:pt idx="865">
                  <c:v>34727</c:v>
                </c:pt>
                <c:pt idx="866">
                  <c:v>34728</c:v>
                </c:pt>
                <c:pt idx="867">
                  <c:v>34729</c:v>
                </c:pt>
                <c:pt idx="868">
                  <c:v>34730</c:v>
                </c:pt>
                <c:pt idx="869">
                  <c:v>34731</c:v>
                </c:pt>
                <c:pt idx="870">
                  <c:v>34732</c:v>
                </c:pt>
                <c:pt idx="871">
                  <c:v>34733</c:v>
                </c:pt>
                <c:pt idx="872">
                  <c:v>34734</c:v>
                </c:pt>
                <c:pt idx="873">
                  <c:v>34735</c:v>
                </c:pt>
                <c:pt idx="874">
                  <c:v>34736</c:v>
                </c:pt>
                <c:pt idx="875">
                  <c:v>34737</c:v>
                </c:pt>
                <c:pt idx="876">
                  <c:v>34738</c:v>
                </c:pt>
                <c:pt idx="877">
                  <c:v>34739</c:v>
                </c:pt>
                <c:pt idx="878">
                  <c:v>34740</c:v>
                </c:pt>
                <c:pt idx="879">
                  <c:v>34741</c:v>
                </c:pt>
                <c:pt idx="880">
                  <c:v>34742</c:v>
                </c:pt>
                <c:pt idx="881">
                  <c:v>34743</c:v>
                </c:pt>
                <c:pt idx="882">
                  <c:v>34744</c:v>
                </c:pt>
                <c:pt idx="883">
                  <c:v>34745</c:v>
                </c:pt>
                <c:pt idx="884">
                  <c:v>34746</c:v>
                </c:pt>
                <c:pt idx="885">
                  <c:v>34747</c:v>
                </c:pt>
                <c:pt idx="886">
                  <c:v>34748</c:v>
                </c:pt>
                <c:pt idx="887">
                  <c:v>34749</c:v>
                </c:pt>
                <c:pt idx="888">
                  <c:v>34750</c:v>
                </c:pt>
                <c:pt idx="889">
                  <c:v>34751</c:v>
                </c:pt>
                <c:pt idx="890">
                  <c:v>34752</c:v>
                </c:pt>
                <c:pt idx="891">
                  <c:v>34753</c:v>
                </c:pt>
                <c:pt idx="892">
                  <c:v>34754</c:v>
                </c:pt>
                <c:pt idx="893">
                  <c:v>34755</c:v>
                </c:pt>
                <c:pt idx="894">
                  <c:v>34756</c:v>
                </c:pt>
                <c:pt idx="895">
                  <c:v>34757</c:v>
                </c:pt>
                <c:pt idx="896">
                  <c:v>34758</c:v>
                </c:pt>
                <c:pt idx="897">
                  <c:v>34759</c:v>
                </c:pt>
                <c:pt idx="898">
                  <c:v>34760</c:v>
                </c:pt>
                <c:pt idx="899">
                  <c:v>34761</c:v>
                </c:pt>
                <c:pt idx="900">
                  <c:v>34762</c:v>
                </c:pt>
                <c:pt idx="901">
                  <c:v>34763</c:v>
                </c:pt>
                <c:pt idx="902">
                  <c:v>34764</c:v>
                </c:pt>
                <c:pt idx="903">
                  <c:v>34765</c:v>
                </c:pt>
                <c:pt idx="904">
                  <c:v>34766</c:v>
                </c:pt>
                <c:pt idx="905">
                  <c:v>34767</c:v>
                </c:pt>
                <c:pt idx="906">
                  <c:v>34768</c:v>
                </c:pt>
                <c:pt idx="907">
                  <c:v>34769</c:v>
                </c:pt>
                <c:pt idx="908">
                  <c:v>34770</c:v>
                </c:pt>
                <c:pt idx="909">
                  <c:v>34771</c:v>
                </c:pt>
                <c:pt idx="910">
                  <c:v>34772</c:v>
                </c:pt>
                <c:pt idx="911">
                  <c:v>34773</c:v>
                </c:pt>
                <c:pt idx="912">
                  <c:v>34774</c:v>
                </c:pt>
                <c:pt idx="913">
                  <c:v>34775</c:v>
                </c:pt>
                <c:pt idx="914">
                  <c:v>34776</c:v>
                </c:pt>
                <c:pt idx="915">
                  <c:v>34777</c:v>
                </c:pt>
                <c:pt idx="916">
                  <c:v>34778</c:v>
                </c:pt>
                <c:pt idx="917">
                  <c:v>34779</c:v>
                </c:pt>
                <c:pt idx="918">
                  <c:v>34780</c:v>
                </c:pt>
                <c:pt idx="919">
                  <c:v>34781</c:v>
                </c:pt>
                <c:pt idx="920">
                  <c:v>34782</c:v>
                </c:pt>
                <c:pt idx="921">
                  <c:v>34783</c:v>
                </c:pt>
                <c:pt idx="922">
                  <c:v>34784</c:v>
                </c:pt>
                <c:pt idx="923">
                  <c:v>34785</c:v>
                </c:pt>
                <c:pt idx="924">
                  <c:v>34786</c:v>
                </c:pt>
                <c:pt idx="925">
                  <c:v>34787</c:v>
                </c:pt>
                <c:pt idx="926">
                  <c:v>34788</c:v>
                </c:pt>
                <c:pt idx="927">
                  <c:v>34789</c:v>
                </c:pt>
                <c:pt idx="928">
                  <c:v>34790</c:v>
                </c:pt>
                <c:pt idx="929">
                  <c:v>34791</c:v>
                </c:pt>
                <c:pt idx="930">
                  <c:v>34792</c:v>
                </c:pt>
                <c:pt idx="931">
                  <c:v>34793</c:v>
                </c:pt>
                <c:pt idx="932">
                  <c:v>34794</c:v>
                </c:pt>
                <c:pt idx="933">
                  <c:v>34795</c:v>
                </c:pt>
                <c:pt idx="934">
                  <c:v>34796</c:v>
                </c:pt>
                <c:pt idx="935">
                  <c:v>34797</c:v>
                </c:pt>
                <c:pt idx="936">
                  <c:v>34798</c:v>
                </c:pt>
                <c:pt idx="937">
                  <c:v>34799</c:v>
                </c:pt>
                <c:pt idx="938">
                  <c:v>34800</c:v>
                </c:pt>
                <c:pt idx="939">
                  <c:v>34801</c:v>
                </c:pt>
                <c:pt idx="940">
                  <c:v>34802</c:v>
                </c:pt>
                <c:pt idx="941">
                  <c:v>34803</c:v>
                </c:pt>
                <c:pt idx="942">
                  <c:v>34804</c:v>
                </c:pt>
                <c:pt idx="943">
                  <c:v>34805</c:v>
                </c:pt>
                <c:pt idx="944">
                  <c:v>34806</c:v>
                </c:pt>
                <c:pt idx="945">
                  <c:v>34807</c:v>
                </c:pt>
                <c:pt idx="946">
                  <c:v>34808</c:v>
                </c:pt>
                <c:pt idx="947">
                  <c:v>34809</c:v>
                </c:pt>
                <c:pt idx="948">
                  <c:v>34810</c:v>
                </c:pt>
                <c:pt idx="949">
                  <c:v>34811</c:v>
                </c:pt>
                <c:pt idx="950">
                  <c:v>34812</c:v>
                </c:pt>
                <c:pt idx="951">
                  <c:v>34813</c:v>
                </c:pt>
                <c:pt idx="952">
                  <c:v>34814</c:v>
                </c:pt>
                <c:pt idx="953">
                  <c:v>34815</c:v>
                </c:pt>
                <c:pt idx="954">
                  <c:v>34816</c:v>
                </c:pt>
                <c:pt idx="955">
                  <c:v>34817</c:v>
                </c:pt>
                <c:pt idx="956">
                  <c:v>34818</c:v>
                </c:pt>
                <c:pt idx="957">
                  <c:v>34819</c:v>
                </c:pt>
                <c:pt idx="958">
                  <c:v>34820</c:v>
                </c:pt>
                <c:pt idx="959">
                  <c:v>34821</c:v>
                </c:pt>
                <c:pt idx="960">
                  <c:v>34822</c:v>
                </c:pt>
                <c:pt idx="961">
                  <c:v>34823</c:v>
                </c:pt>
                <c:pt idx="962">
                  <c:v>34824</c:v>
                </c:pt>
                <c:pt idx="963">
                  <c:v>34825</c:v>
                </c:pt>
                <c:pt idx="964">
                  <c:v>34826</c:v>
                </c:pt>
                <c:pt idx="965">
                  <c:v>34827</c:v>
                </c:pt>
                <c:pt idx="966">
                  <c:v>34828</c:v>
                </c:pt>
                <c:pt idx="967">
                  <c:v>34829</c:v>
                </c:pt>
                <c:pt idx="968">
                  <c:v>34830</c:v>
                </c:pt>
                <c:pt idx="969">
                  <c:v>34831</c:v>
                </c:pt>
                <c:pt idx="970">
                  <c:v>34832</c:v>
                </c:pt>
                <c:pt idx="971">
                  <c:v>34833</c:v>
                </c:pt>
                <c:pt idx="972">
                  <c:v>34834</c:v>
                </c:pt>
                <c:pt idx="973">
                  <c:v>34835</c:v>
                </c:pt>
                <c:pt idx="974">
                  <c:v>34836</c:v>
                </c:pt>
                <c:pt idx="975">
                  <c:v>34837</c:v>
                </c:pt>
                <c:pt idx="976">
                  <c:v>34838</c:v>
                </c:pt>
                <c:pt idx="977">
                  <c:v>34839</c:v>
                </c:pt>
                <c:pt idx="978">
                  <c:v>34840</c:v>
                </c:pt>
                <c:pt idx="979">
                  <c:v>34841</c:v>
                </c:pt>
                <c:pt idx="980">
                  <c:v>34842</c:v>
                </c:pt>
                <c:pt idx="981">
                  <c:v>34843</c:v>
                </c:pt>
                <c:pt idx="982">
                  <c:v>34844</c:v>
                </c:pt>
                <c:pt idx="983">
                  <c:v>34845</c:v>
                </c:pt>
                <c:pt idx="984">
                  <c:v>34846</c:v>
                </c:pt>
                <c:pt idx="985">
                  <c:v>34847</c:v>
                </c:pt>
                <c:pt idx="986">
                  <c:v>34848</c:v>
                </c:pt>
                <c:pt idx="987">
                  <c:v>34849</c:v>
                </c:pt>
                <c:pt idx="988">
                  <c:v>34850</c:v>
                </c:pt>
                <c:pt idx="989">
                  <c:v>34851</c:v>
                </c:pt>
                <c:pt idx="990">
                  <c:v>34852</c:v>
                </c:pt>
                <c:pt idx="991">
                  <c:v>34853</c:v>
                </c:pt>
                <c:pt idx="992">
                  <c:v>34854</c:v>
                </c:pt>
                <c:pt idx="993">
                  <c:v>34855</c:v>
                </c:pt>
                <c:pt idx="994">
                  <c:v>34856</c:v>
                </c:pt>
                <c:pt idx="995">
                  <c:v>34857</c:v>
                </c:pt>
                <c:pt idx="996">
                  <c:v>34858</c:v>
                </c:pt>
                <c:pt idx="997">
                  <c:v>34859</c:v>
                </c:pt>
                <c:pt idx="998">
                  <c:v>34860</c:v>
                </c:pt>
                <c:pt idx="999">
                  <c:v>34861</c:v>
                </c:pt>
                <c:pt idx="1000">
                  <c:v>34862</c:v>
                </c:pt>
                <c:pt idx="1001">
                  <c:v>34863</c:v>
                </c:pt>
                <c:pt idx="1002">
                  <c:v>34864</c:v>
                </c:pt>
                <c:pt idx="1003">
                  <c:v>34865</c:v>
                </c:pt>
                <c:pt idx="1004">
                  <c:v>34866</c:v>
                </c:pt>
                <c:pt idx="1005">
                  <c:v>34867</c:v>
                </c:pt>
                <c:pt idx="1006">
                  <c:v>34868</c:v>
                </c:pt>
                <c:pt idx="1007">
                  <c:v>34869</c:v>
                </c:pt>
                <c:pt idx="1008">
                  <c:v>34870</c:v>
                </c:pt>
                <c:pt idx="1009">
                  <c:v>34871</c:v>
                </c:pt>
                <c:pt idx="1010">
                  <c:v>34872</c:v>
                </c:pt>
                <c:pt idx="1011">
                  <c:v>34873</c:v>
                </c:pt>
                <c:pt idx="1012">
                  <c:v>34874</c:v>
                </c:pt>
                <c:pt idx="1013">
                  <c:v>34875</c:v>
                </c:pt>
                <c:pt idx="1014">
                  <c:v>34876</c:v>
                </c:pt>
                <c:pt idx="1015">
                  <c:v>34877</c:v>
                </c:pt>
                <c:pt idx="1016">
                  <c:v>34878</c:v>
                </c:pt>
                <c:pt idx="1017">
                  <c:v>34879</c:v>
                </c:pt>
                <c:pt idx="1018">
                  <c:v>34880</c:v>
                </c:pt>
                <c:pt idx="1019">
                  <c:v>34881</c:v>
                </c:pt>
                <c:pt idx="1020">
                  <c:v>34882</c:v>
                </c:pt>
                <c:pt idx="1021">
                  <c:v>34883</c:v>
                </c:pt>
                <c:pt idx="1022">
                  <c:v>34884</c:v>
                </c:pt>
                <c:pt idx="1023">
                  <c:v>34885</c:v>
                </c:pt>
                <c:pt idx="1024">
                  <c:v>34886</c:v>
                </c:pt>
                <c:pt idx="1025">
                  <c:v>34887</c:v>
                </c:pt>
                <c:pt idx="1026">
                  <c:v>34888</c:v>
                </c:pt>
                <c:pt idx="1027">
                  <c:v>34889</c:v>
                </c:pt>
                <c:pt idx="1028">
                  <c:v>34890</c:v>
                </c:pt>
                <c:pt idx="1029">
                  <c:v>34891</c:v>
                </c:pt>
                <c:pt idx="1030">
                  <c:v>34892</c:v>
                </c:pt>
                <c:pt idx="1031">
                  <c:v>34893</c:v>
                </c:pt>
                <c:pt idx="1032">
                  <c:v>34894</c:v>
                </c:pt>
                <c:pt idx="1033">
                  <c:v>34895</c:v>
                </c:pt>
                <c:pt idx="1034">
                  <c:v>34896</c:v>
                </c:pt>
                <c:pt idx="1035">
                  <c:v>34897</c:v>
                </c:pt>
                <c:pt idx="1036">
                  <c:v>34898</c:v>
                </c:pt>
                <c:pt idx="1037">
                  <c:v>34899</c:v>
                </c:pt>
                <c:pt idx="1038">
                  <c:v>34900</c:v>
                </c:pt>
                <c:pt idx="1039">
                  <c:v>34901</c:v>
                </c:pt>
                <c:pt idx="1040">
                  <c:v>34902</c:v>
                </c:pt>
                <c:pt idx="1041">
                  <c:v>34903</c:v>
                </c:pt>
                <c:pt idx="1042">
                  <c:v>34904</c:v>
                </c:pt>
                <c:pt idx="1043">
                  <c:v>34905</c:v>
                </c:pt>
                <c:pt idx="1044">
                  <c:v>34906</c:v>
                </c:pt>
                <c:pt idx="1045">
                  <c:v>34907</c:v>
                </c:pt>
                <c:pt idx="1046">
                  <c:v>34908</c:v>
                </c:pt>
                <c:pt idx="1047">
                  <c:v>34909</c:v>
                </c:pt>
                <c:pt idx="1048">
                  <c:v>34910</c:v>
                </c:pt>
                <c:pt idx="1049">
                  <c:v>34911</c:v>
                </c:pt>
                <c:pt idx="1050">
                  <c:v>34912</c:v>
                </c:pt>
                <c:pt idx="1051">
                  <c:v>34913</c:v>
                </c:pt>
                <c:pt idx="1052">
                  <c:v>34914</c:v>
                </c:pt>
                <c:pt idx="1053">
                  <c:v>34915</c:v>
                </c:pt>
                <c:pt idx="1054">
                  <c:v>34916</c:v>
                </c:pt>
                <c:pt idx="1055">
                  <c:v>34917</c:v>
                </c:pt>
                <c:pt idx="1056">
                  <c:v>34918</c:v>
                </c:pt>
                <c:pt idx="1057">
                  <c:v>34919</c:v>
                </c:pt>
                <c:pt idx="1058">
                  <c:v>34920</c:v>
                </c:pt>
                <c:pt idx="1059">
                  <c:v>34921</c:v>
                </c:pt>
                <c:pt idx="1060">
                  <c:v>34922</c:v>
                </c:pt>
                <c:pt idx="1061">
                  <c:v>34923</c:v>
                </c:pt>
                <c:pt idx="1062">
                  <c:v>34924</c:v>
                </c:pt>
                <c:pt idx="1063">
                  <c:v>34925</c:v>
                </c:pt>
                <c:pt idx="1064">
                  <c:v>34926</c:v>
                </c:pt>
                <c:pt idx="1065">
                  <c:v>34927</c:v>
                </c:pt>
                <c:pt idx="1066">
                  <c:v>34928</c:v>
                </c:pt>
                <c:pt idx="1067">
                  <c:v>34929</c:v>
                </c:pt>
                <c:pt idx="1068">
                  <c:v>34930</c:v>
                </c:pt>
                <c:pt idx="1069">
                  <c:v>34931</c:v>
                </c:pt>
                <c:pt idx="1070">
                  <c:v>34932</c:v>
                </c:pt>
                <c:pt idx="1071">
                  <c:v>34933</c:v>
                </c:pt>
                <c:pt idx="1072">
                  <c:v>34934</c:v>
                </c:pt>
                <c:pt idx="1073">
                  <c:v>34935</c:v>
                </c:pt>
                <c:pt idx="1074">
                  <c:v>34936</c:v>
                </c:pt>
                <c:pt idx="1075">
                  <c:v>34937</c:v>
                </c:pt>
                <c:pt idx="1076">
                  <c:v>34938</c:v>
                </c:pt>
                <c:pt idx="1077">
                  <c:v>34939</c:v>
                </c:pt>
                <c:pt idx="1078">
                  <c:v>34940</c:v>
                </c:pt>
                <c:pt idx="1079">
                  <c:v>34941</c:v>
                </c:pt>
                <c:pt idx="1080">
                  <c:v>34942</c:v>
                </c:pt>
                <c:pt idx="1081">
                  <c:v>34943</c:v>
                </c:pt>
                <c:pt idx="1082">
                  <c:v>34944</c:v>
                </c:pt>
                <c:pt idx="1083">
                  <c:v>34945</c:v>
                </c:pt>
                <c:pt idx="1084">
                  <c:v>34946</c:v>
                </c:pt>
                <c:pt idx="1085">
                  <c:v>34947</c:v>
                </c:pt>
                <c:pt idx="1086">
                  <c:v>34948</c:v>
                </c:pt>
                <c:pt idx="1087">
                  <c:v>34949</c:v>
                </c:pt>
                <c:pt idx="1088">
                  <c:v>34950</c:v>
                </c:pt>
                <c:pt idx="1089">
                  <c:v>34951</c:v>
                </c:pt>
                <c:pt idx="1090">
                  <c:v>34952</c:v>
                </c:pt>
                <c:pt idx="1091">
                  <c:v>34953</c:v>
                </c:pt>
                <c:pt idx="1092">
                  <c:v>34954</c:v>
                </c:pt>
                <c:pt idx="1093">
                  <c:v>34955</c:v>
                </c:pt>
                <c:pt idx="1094">
                  <c:v>34956</c:v>
                </c:pt>
                <c:pt idx="1095">
                  <c:v>34957</c:v>
                </c:pt>
                <c:pt idx="1096">
                  <c:v>34958</c:v>
                </c:pt>
                <c:pt idx="1097">
                  <c:v>34959</c:v>
                </c:pt>
                <c:pt idx="1098">
                  <c:v>34960</c:v>
                </c:pt>
                <c:pt idx="1099">
                  <c:v>34961</c:v>
                </c:pt>
                <c:pt idx="1100">
                  <c:v>34962</c:v>
                </c:pt>
                <c:pt idx="1101">
                  <c:v>34963</c:v>
                </c:pt>
                <c:pt idx="1102">
                  <c:v>34964</c:v>
                </c:pt>
                <c:pt idx="1103">
                  <c:v>34965</c:v>
                </c:pt>
                <c:pt idx="1104">
                  <c:v>34966</c:v>
                </c:pt>
                <c:pt idx="1105">
                  <c:v>34967</c:v>
                </c:pt>
                <c:pt idx="1106">
                  <c:v>34968</c:v>
                </c:pt>
                <c:pt idx="1107">
                  <c:v>34969</c:v>
                </c:pt>
                <c:pt idx="1108">
                  <c:v>34970</c:v>
                </c:pt>
                <c:pt idx="1109">
                  <c:v>34971</c:v>
                </c:pt>
                <c:pt idx="1110">
                  <c:v>34972</c:v>
                </c:pt>
                <c:pt idx="1111">
                  <c:v>34973</c:v>
                </c:pt>
                <c:pt idx="1112">
                  <c:v>34974</c:v>
                </c:pt>
                <c:pt idx="1113">
                  <c:v>34975</c:v>
                </c:pt>
                <c:pt idx="1114">
                  <c:v>34976</c:v>
                </c:pt>
                <c:pt idx="1115">
                  <c:v>34977</c:v>
                </c:pt>
                <c:pt idx="1116">
                  <c:v>34978</c:v>
                </c:pt>
                <c:pt idx="1117">
                  <c:v>34979</c:v>
                </c:pt>
                <c:pt idx="1118">
                  <c:v>34980</c:v>
                </c:pt>
                <c:pt idx="1119">
                  <c:v>34981</c:v>
                </c:pt>
                <c:pt idx="1120">
                  <c:v>34982</c:v>
                </c:pt>
                <c:pt idx="1121">
                  <c:v>34983</c:v>
                </c:pt>
                <c:pt idx="1122">
                  <c:v>34984</c:v>
                </c:pt>
                <c:pt idx="1123">
                  <c:v>34985</c:v>
                </c:pt>
                <c:pt idx="1124">
                  <c:v>34986</c:v>
                </c:pt>
                <c:pt idx="1125">
                  <c:v>34987</c:v>
                </c:pt>
                <c:pt idx="1126">
                  <c:v>34988</c:v>
                </c:pt>
                <c:pt idx="1127">
                  <c:v>34989</c:v>
                </c:pt>
                <c:pt idx="1128">
                  <c:v>34990</c:v>
                </c:pt>
                <c:pt idx="1129">
                  <c:v>34991</c:v>
                </c:pt>
                <c:pt idx="1130">
                  <c:v>34992</c:v>
                </c:pt>
                <c:pt idx="1131">
                  <c:v>34993</c:v>
                </c:pt>
                <c:pt idx="1132">
                  <c:v>34994</c:v>
                </c:pt>
                <c:pt idx="1133">
                  <c:v>34995</c:v>
                </c:pt>
                <c:pt idx="1134">
                  <c:v>34996</c:v>
                </c:pt>
                <c:pt idx="1135">
                  <c:v>34997</c:v>
                </c:pt>
                <c:pt idx="1136">
                  <c:v>34998</c:v>
                </c:pt>
                <c:pt idx="1137">
                  <c:v>34999</c:v>
                </c:pt>
                <c:pt idx="1138">
                  <c:v>35000</c:v>
                </c:pt>
                <c:pt idx="1139">
                  <c:v>35001</c:v>
                </c:pt>
                <c:pt idx="1140">
                  <c:v>35002</c:v>
                </c:pt>
                <c:pt idx="1141">
                  <c:v>35003</c:v>
                </c:pt>
                <c:pt idx="1142">
                  <c:v>35004</c:v>
                </c:pt>
                <c:pt idx="1143">
                  <c:v>35005</c:v>
                </c:pt>
                <c:pt idx="1144">
                  <c:v>35006</c:v>
                </c:pt>
                <c:pt idx="1145">
                  <c:v>35007</c:v>
                </c:pt>
                <c:pt idx="1146">
                  <c:v>35008</c:v>
                </c:pt>
                <c:pt idx="1147">
                  <c:v>35009</c:v>
                </c:pt>
                <c:pt idx="1148">
                  <c:v>35010</c:v>
                </c:pt>
                <c:pt idx="1149">
                  <c:v>35011</c:v>
                </c:pt>
                <c:pt idx="1150">
                  <c:v>35012</c:v>
                </c:pt>
                <c:pt idx="1151">
                  <c:v>35013</c:v>
                </c:pt>
                <c:pt idx="1152">
                  <c:v>35014</c:v>
                </c:pt>
                <c:pt idx="1153">
                  <c:v>35015</c:v>
                </c:pt>
                <c:pt idx="1154">
                  <c:v>35016</c:v>
                </c:pt>
                <c:pt idx="1155">
                  <c:v>35017</c:v>
                </c:pt>
                <c:pt idx="1156">
                  <c:v>35018</c:v>
                </c:pt>
                <c:pt idx="1157">
                  <c:v>35019</c:v>
                </c:pt>
                <c:pt idx="1158">
                  <c:v>35020</c:v>
                </c:pt>
                <c:pt idx="1159">
                  <c:v>35021</c:v>
                </c:pt>
                <c:pt idx="1160">
                  <c:v>35022</c:v>
                </c:pt>
                <c:pt idx="1161">
                  <c:v>35023</c:v>
                </c:pt>
                <c:pt idx="1162">
                  <c:v>35024</c:v>
                </c:pt>
                <c:pt idx="1163">
                  <c:v>35025</c:v>
                </c:pt>
                <c:pt idx="1164">
                  <c:v>35026</c:v>
                </c:pt>
                <c:pt idx="1165">
                  <c:v>35027</c:v>
                </c:pt>
                <c:pt idx="1166">
                  <c:v>35028</c:v>
                </c:pt>
                <c:pt idx="1167">
                  <c:v>35029</c:v>
                </c:pt>
                <c:pt idx="1168">
                  <c:v>35030</c:v>
                </c:pt>
                <c:pt idx="1169">
                  <c:v>35031</c:v>
                </c:pt>
                <c:pt idx="1170">
                  <c:v>35032</c:v>
                </c:pt>
                <c:pt idx="1171">
                  <c:v>35033</c:v>
                </c:pt>
                <c:pt idx="1172">
                  <c:v>35034</c:v>
                </c:pt>
                <c:pt idx="1173">
                  <c:v>35035</c:v>
                </c:pt>
                <c:pt idx="1174">
                  <c:v>35036</c:v>
                </c:pt>
                <c:pt idx="1175">
                  <c:v>35037</c:v>
                </c:pt>
                <c:pt idx="1176">
                  <c:v>35038</c:v>
                </c:pt>
                <c:pt idx="1177">
                  <c:v>35039</c:v>
                </c:pt>
                <c:pt idx="1178">
                  <c:v>35040</c:v>
                </c:pt>
                <c:pt idx="1179">
                  <c:v>35041</c:v>
                </c:pt>
                <c:pt idx="1180">
                  <c:v>35042</c:v>
                </c:pt>
                <c:pt idx="1181">
                  <c:v>35043</c:v>
                </c:pt>
                <c:pt idx="1182">
                  <c:v>35044</c:v>
                </c:pt>
                <c:pt idx="1183">
                  <c:v>35045</c:v>
                </c:pt>
                <c:pt idx="1184">
                  <c:v>35046</c:v>
                </c:pt>
                <c:pt idx="1185">
                  <c:v>35047</c:v>
                </c:pt>
                <c:pt idx="1186">
                  <c:v>35048</c:v>
                </c:pt>
                <c:pt idx="1187">
                  <c:v>35049</c:v>
                </c:pt>
                <c:pt idx="1188">
                  <c:v>35050</c:v>
                </c:pt>
                <c:pt idx="1189">
                  <c:v>35051</c:v>
                </c:pt>
                <c:pt idx="1190">
                  <c:v>35052</c:v>
                </c:pt>
                <c:pt idx="1191">
                  <c:v>35053</c:v>
                </c:pt>
                <c:pt idx="1192">
                  <c:v>35054</c:v>
                </c:pt>
                <c:pt idx="1193">
                  <c:v>35055</c:v>
                </c:pt>
                <c:pt idx="1194">
                  <c:v>35056</c:v>
                </c:pt>
                <c:pt idx="1195">
                  <c:v>35057</c:v>
                </c:pt>
                <c:pt idx="1196">
                  <c:v>35058</c:v>
                </c:pt>
                <c:pt idx="1197">
                  <c:v>35059</c:v>
                </c:pt>
                <c:pt idx="1198">
                  <c:v>35060</c:v>
                </c:pt>
                <c:pt idx="1199">
                  <c:v>35061</c:v>
                </c:pt>
                <c:pt idx="1200">
                  <c:v>35062</c:v>
                </c:pt>
                <c:pt idx="1201">
                  <c:v>35063</c:v>
                </c:pt>
                <c:pt idx="1202">
                  <c:v>35064</c:v>
                </c:pt>
                <c:pt idx="1203">
                  <c:v>35065</c:v>
                </c:pt>
                <c:pt idx="1204">
                  <c:v>35066</c:v>
                </c:pt>
                <c:pt idx="1205">
                  <c:v>35067</c:v>
                </c:pt>
                <c:pt idx="1206">
                  <c:v>35068</c:v>
                </c:pt>
                <c:pt idx="1207">
                  <c:v>35069</c:v>
                </c:pt>
                <c:pt idx="1208">
                  <c:v>35070</c:v>
                </c:pt>
                <c:pt idx="1209">
                  <c:v>35071</c:v>
                </c:pt>
                <c:pt idx="1210">
                  <c:v>35072</c:v>
                </c:pt>
                <c:pt idx="1211">
                  <c:v>35073</c:v>
                </c:pt>
                <c:pt idx="1212">
                  <c:v>35074</c:v>
                </c:pt>
                <c:pt idx="1213">
                  <c:v>35075</c:v>
                </c:pt>
                <c:pt idx="1214">
                  <c:v>35076</c:v>
                </c:pt>
                <c:pt idx="1215">
                  <c:v>35077</c:v>
                </c:pt>
                <c:pt idx="1216">
                  <c:v>35078</c:v>
                </c:pt>
                <c:pt idx="1217">
                  <c:v>35079</c:v>
                </c:pt>
                <c:pt idx="1218">
                  <c:v>35080</c:v>
                </c:pt>
                <c:pt idx="1219">
                  <c:v>35081</c:v>
                </c:pt>
                <c:pt idx="1220">
                  <c:v>35082</c:v>
                </c:pt>
                <c:pt idx="1221">
                  <c:v>35083</c:v>
                </c:pt>
                <c:pt idx="1222">
                  <c:v>35084</c:v>
                </c:pt>
                <c:pt idx="1223">
                  <c:v>35085</c:v>
                </c:pt>
                <c:pt idx="1224">
                  <c:v>35086</c:v>
                </c:pt>
                <c:pt idx="1225">
                  <c:v>35087</c:v>
                </c:pt>
                <c:pt idx="1226">
                  <c:v>35088</c:v>
                </c:pt>
                <c:pt idx="1227">
                  <c:v>35089</c:v>
                </c:pt>
                <c:pt idx="1228">
                  <c:v>35090</c:v>
                </c:pt>
                <c:pt idx="1229">
                  <c:v>35091</c:v>
                </c:pt>
                <c:pt idx="1230">
                  <c:v>35092</c:v>
                </c:pt>
                <c:pt idx="1231">
                  <c:v>35093</c:v>
                </c:pt>
                <c:pt idx="1232">
                  <c:v>35094</c:v>
                </c:pt>
                <c:pt idx="1233">
                  <c:v>35095</c:v>
                </c:pt>
                <c:pt idx="1234">
                  <c:v>35096</c:v>
                </c:pt>
                <c:pt idx="1235">
                  <c:v>35097</c:v>
                </c:pt>
                <c:pt idx="1236">
                  <c:v>35098</c:v>
                </c:pt>
                <c:pt idx="1237">
                  <c:v>35099</c:v>
                </c:pt>
                <c:pt idx="1238">
                  <c:v>35100</c:v>
                </c:pt>
                <c:pt idx="1239">
                  <c:v>35101</c:v>
                </c:pt>
                <c:pt idx="1240">
                  <c:v>35102</c:v>
                </c:pt>
                <c:pt idx="1241">
                  <c:v>35103</c:v>
                </c:pt>
                <c:pt idx="1242">
                  <c:v>35104</c:v>
                </c:pt>
                <c:pt idx="1243">
                  <c:v>35105</c:v>
                </c:pt>
                <c:pt idx="1244">
                  <c:v>35106</c:v>
                </c:pt>
                <c:pt idx="1245">
                  <c:v>35107</c:v>
                </c:pt>
                <c:pt idx="1246">
                  <c:v>35108</c:v>
                </c:pt>
                <c:pt idx="1247">
                  <c:v>35109</c:v>
                </c:pt>
                <c:pt idx="1248">
                  <c:v>35110</c:v>
                </c:pt>
                <c:pt idx="1249">
                  <c:v>35111</c:v>
                </c:pt>
                <c:pt idx="1250">
                  <c:v>35112</c:v>
                </c:pt>
                <c:pt idx="1251">
                  <c:v>35113</c:v>
                </c:pt>
                <c:pt idx="1252">
                  <c:v>35114</c:v>
                </c:pt>
                <c:pt idx="1253">
                  <c:v>35115</c:v>
                </c:pt>
                <c:pt idx="1254">
                  <c:v>35116</c:v>
                </c:pt>
                <c:pt idx="1255">
                  <c:v>35117</c:v>
                </c:pt>
                <c:pt idx="1256">
                  <c:v>35118</c:v>
                </c:pt>
                <c:pt idx="1257">
                  <c:v>35119</c:v>
                </c:pt>
                <c:pt idx="1258">
                  <c:v>35120</c:v>
                </c:pt>
                <c:pt idx="1259">
                  <c:v>35121</c:v>
                </c:pt>
                <c:pt idx="1260">
                  <c:v>35122</c:v>
                </c:pt>
                <c:pt idx="1261">
                  <c:v>35123</c:v>
                </c:pt>
                <c:pt idx="1262">
                  <c:v>35124</c:v>
                </c:pt>
                <c:pt idx="1263">
                  <c:v>35125</c:v>
                </c:pt>
                <c:pt idx="1264">
                  <c:v>35126</c:v>
                </c:pt>
                <c:pt idx="1265">
                  <c:v>35127</c:v>
                </c:pt>
                <c:pt idx="1266">
                  <c:v>35128</c:v>
                </c:pt>
                <c:pt idx="1267">
                  <c:v>35129</c:v>
                </c:pt>
                <c:pt idx="1268">
                  <c:v>35130</c:v>
                </c:pt>
                <c:pt idx="1269">
                  <c:v>35131</c:v>
                </c:pt>
                <c:pt idx="1270">
                  <c:v>35132</c:v>
                </c:pt>
                <c:pt idx="1271">
                  <c:v>35133</c:v>
                </c:pt>
                <c:pt idx="1272">
                  <c:v>35134</c:v>
                </c:pt>
                <c:pt idx="1273">
                  <c:v>35135</c:v>
                </c:pt>
                <c:pt idx="1274">
                  <c:v>35136</c:v>
                </c:pt>
                <c:pt idx="1275">
                  <c:v>35137</c:v>
                </c:pt>
                <c:pt idx="1276">
                  <c:v>35138</c:v>
                </c:pt>
                <c:pt idx="1277">
                  <c:v>35139</c:v>
                </c:pt>
                <c:pt idx="1278">
                  <c:v>35140</c:v>
                </c:pt>
                <c:pt idx="1279">
                  <c:v>35141</c:v>
                </c:pt>
                <c:pt idx="1280">
                  <c:v>35142</c:v>
                </c:pt>
                <c:pt idx="1281">
                  <c:v>35143</c:v>
                </c:pt>
                <c:pt idx="1282">
                  <c:v>35144</c:v>
                </c:pt>
                <c:pt idx="1283">
                  <c:v>35145</c:v>
                </c:pt>
                <c:pt idx="1284">
                  <c:v>35146</c:v>
                </c:pt>
                <c:pt idx="1285">
                  <c:v>35147</c:v>
                </c:pt>
                <c:pt idx="1286">
                  <c:v>35148</c:v>
                </c:pt>
                <c:pt idx="1287">
                  <c:v>35149</c:v>
                </c:pt>
                <c:pt idx="1288">
                  <c:v>35150</c:v>
                </c:pt>
                <c:pt idx="1289">
                  <c:v>35151</c:v>
                </c:pt>
                <c:pt idx="1290">
                  <c:v>35152</c:v>
                </c:pt>
                <c:pt idx="1291">
                  <c:v>35153</c:v>
                </c:pt>
                <c:pt idx="1292">
                  <c:v>35154</c:v>
                </c:pt>
                <c:pt idx="1293">
                  <c:v>35155</c:v>
                </c:pt>
                <c:pt idx="1294">
                  <c:v>35156</c:v>
                </c:pt>
                <c:pt idx="1295">
                  <c:v>35157</c:v>
                </c:pt>
                <c:pt idx="1296">
                  <c:v>35158</c:v>
                </c:pt>
                <c:pt idx="1297">
                  <c:v>35159</c:v>
                </c:pt>
                <c:pt idx="1298">
                  <c:v>35160</c:v>
                </c:pt>
                <c:pt idx="1299">
                  <c:v>35161</c:v>
                </c:pt>
                <c:pt idx="1300">
                  <c:v>35162</c:v>
                </c:pt>
                <c:pt idx="1301">
                  <c:v>35163</c:v>
                </c:pt>
                <c:pt idx="1302">
                  <c:v>35164</c:v>
                </c:pt>
                <c:pt idx="1303">
                  <c:v>35165</c:v>
                </c:pt>
                <c:pt idx="1304">
                  <c:v>35166</c:v>
                </c:pt>
                <c:pt idx="1305">
                  <c:v>35167</c:v>
                </c:pt>
                <c:pt idx="1306">
                  <c:v>35168</c:v>
                </c:pt>
                <c:pt idx="1307">
                  <c:v>35169</c:v>
                </c:pt>
                <c:pt idx="1308">
                  <c:v>35170</c:v>
                </c:pt>
                <c:pt idx="1309">
                  <c:v>35171</c:v>
                </c:pt>
                <c:pt idx="1310">
                  <c:v>35172</c:v>
                </c:pt>
                <c:pt idx="1311">
                  <c:v>35173</c:v>
                </c:pt>
                <c:pt idx="1312">
                  <c:v>35174</c:v>
                </c:pt>
                <c:pt idx="1313">
                  <c:v>35175</c:v>
                </c:pt>
                <c:pt idx="1314">
                  <c:v>35176</c:v>
                </c:pt>
                <c:pt idx="1315">
                  <c:v>35177</c:v>
                </c:pt>
                <c:pt idx="1316">
                  <c:v>35178</c:v>
                </c:pt>
                <c:pt idx="1317">
                  <c:v>35179</c:v>
                </c:pt>
                <c:pt idx="1318">
                  <c:v>35180</c:v>
                </c:pt>
                <c:pt idx="1319">
                  <c:v>35181</c:v>
                </c:pt>
                <c:pt idx="1320">
                  <c:v>35182</c:v>
                </c:pt>
                <c:pt idx="1321">
                  <c:v>35183</c:v>
                </c:pt>
                <c:pt idx="1322">
                  <c:v>35184</c:v>
                </c:pt>
                <c:pt idx="1323">
                  <c:v>35185</c:v>
                </c:pt>
                <c:pt idx="1324">
                  <c:v>35186</c:v>
                </c:pt>
                <c:pt idx="1325">
                  <c:v>35187</c:v>
                </c:pt>
                <c:pt idx="1326">
                  <c:v>35188</c:v>
                </c:pt>
                <c:pt idx="1327">
                  <c:v>35189</c:v>
                </c:pt>
                <c:pt idx="1328">
                  <c:v>35190</c:v>
                </c:pt>
                <c:pt idx="1329">
                  <c:v>35191</c:v>
                </c:pt>
                <c:pt idx="1330">
                  <c:v>35192</c:v>
                </c:pt>
                <c:pt idx="1331">
                  <c:v>35193</c:v>
                </c:pt>
                <c:pt idx="1332">
                  <c:v>35194</c:v>
                </c:pt>
                <c:pt idx="1333">
                  <c:v>35195</c:v>
                </c:pt>
                <c:pt idx="1334">
                  <c:v>35196</c:v>
                </c:pt>
                <c:pt idx="1335">
                  <c:v>35197</c:v>
                </c:pt>
                <c:pt idx="1336">
                  <c:v>35198</c:v>
                </c:pt>
                <c:pt idx="1337">
                  <c:v>35199</c:v>
                </c:pt>
                <c:pt idx="1338">
                  <c:v>35200</c:v>
                </c:pt>
                <c:pt idx="1339">
                  <c:v>35201</c:v>
                </c:pt>
                <c:pt idx="1340">
                  <c:v>35202</c:v>
                </c:pt>
                <c:pt idx="1341">
                  <c:v>35203</c:v>
                </c:pt>
                <c:pt idx="1342">
                  <c:v>35204</c:v>
                </c:pt>
                <c:pt idx="1343">
                  <c:v>35205</c:v>
                </c:pt>
                <c:pt idx="1344">
                  <c:v>35206</c:v>
                </c:pt>
                <c:pt idx="1345">
                  <c:v>35207</c:v>
                </c:pt>
                <c:pt idx="1346">
                  <c:v>35208</c:v>
                </c:pt>
                <c:pt idx="1347">
                  <c:v>35209</c:v>
                </c:pt>
                <c:pt idx="1348">
                  <c:v>35210</c:v>
                </c:pt>
                <c:pt idx="1349">
                  <c:v>35211</c:v>
                </c:pt>
                <c:pt idx="1350">
                  <c:v>35212</c:v>
                </c:pt>
                <c:pt idx="1351">
                  <c:v>35213</c:v>
                </c:pt>
                <c:pt idx="1352">
                  <c:v>35214</c:v>
                </c:pt>
                <c:pt idx="1353">
                  <c:v>35215</c:v>
                </c:pt>
                <c:pt idx="1354">
                  <c:v>35216</c:v>
                </c:pt>
                <c:pt idx="1355">
                  <c:v>35217</c:v>
                </c:pt>
                <c:pt idx="1356">
                  <c:v>35218</c:v>
                </c:pt>
                <c:pt idx="1357">
                  <c:v>35219</c:v>
                </c:pt>
                <c:pt idx="1358">
                  <c:v>35220</c:v>
                </c:pt>
                <c:pt idx="1359">
                  <c:v>35221</c:v>
                </c:pt>
                <c:pt idx="1360">
                  <c:v>35222</c:v>
                </c:pt>
                <c:pt idx="1361">
                  <c:v>35223</c:v>
                </c:pt>
                <c:pt idx="1362">
                  <c:v>35224</c:v>
                </c:pt>
                <c:pt idx="1363">
                  <c:v>35225</c:v>
                </c:pt>
                <c:pt idx="1364">
                  <c:v>35226</c:v>
                </c:pt>
                <c:pt idx="1365">
                  <c:v>35227</c:v>
                </c:pt>
                <c:pt idx="1366">
                  <c:v>35228</c:v>
                </c:pt>
                <c:pt idx="1367">
                  <c:v>35229</c:v>
                </c:pt>
                <c:pt idx="1368">
                  <c:v>35230</c:v>
                </c:pt>
                <c:pt idx="1369">
                  <c:v>35231</c:v>
                </c:pt>
                <c:pt idx="1370">
                  <c:v>35232</c:v>
                </c:pt>
                <c:pt idx="1371">
                  <c:v>35233</c:v>
                </c:pt>
                <c:pt idx="1372">
                  <c:v>35234</c:v>
                </c:pt>
                <c:pt idx="1373">
                  <c:v>35235</c:v>
                </c:pt>
                <c:pt idx="1374">
                  <c:v>35236</c:v>
                </c:pt>
                <c:pt idx="1375">
                  <c:v>35237</c:v>
                </c:pt>
                <c:pt idx="1376">
                  <c:v>35238</c:v>
                </c:pt>
                <c:pt idx="1377">
                  <c:v>35239</c:v>
                </c:pt>
                <c:pt idx="1378">
                  <c:v>35240</c:v>
                </c:pt>
                <c:pt idx="1379">
                  <c:v>35241</c:v>
                </c:pt>
                <c:pt idx="1380">
                  <c:v>35242</c:v>
                </c:pt>
                <c:pt idx="1381">
                  <c:v>35243</c:v>
                </c:pt>
                <c:pt idx="1382">
                  <c:v>35244</c:v>
                </c:pt>
                <c:pt idx="1383">
                  <c:v>35245</c:v>
                </c:pt>
                <c:pt idx="1384">
                  <c:v>35246</c:v>
                </c:pt>
                <c:pt idx="1385">
                  <c:v>35247</c:v>
                </c:pt>
                <c:pt idx="1386">
                  <c:v>35248</c:v>
                </c:pt>
                <c:pt idx="1387">
                  <c:v>35249</c:v>
                </c:pt>
                <c:pt idx="1388">
                  <c:v>35250</c:v>
                </c:pt>
                <c:pt idx="1389">
                  <c:v>35251</c:v>
                </c:pt>
                <c:pt idx="1390">
                  <c:v>35252</c:v>
                </c:pt>
                <c:pt idx="1391">
                  <c:v>35253</c:v>
                </c:pt>
                <c:pt idx="1392">
                  <c:v>35254</c:v>
                </c:pt>
                <c:pt idx="1393">
                  <c:v>35255</c:v>
                </c:pt>
                <c:pt idx="1394">
                  <c:v>35256</c:v>
                </c:pt>
                <c:pt idx="1395">
                  <c:v>35257</c:v>
                </c:pt>
                <c:pt idx="1396">
                  <c:v>35258</c:v>
                </c:pt>
                <c:pt idx="1397">
                  <c:v>35259</c:v>
                </c:pt>
                <c:pt idx="1398">
                  <c:v>35260</c:v>
                </c:pt>
                <c:pt idx="1399">
                  <c:v>35261</c:v>
                </c:pt>
                <c:pt idx="1400">
                  <c:v>35262</c:v>
                </c:pt>
                <c:pt idx="1401">
                  <c:v>35263</c:v>
                </c:pt>
                <c:pt idx="1402">
                  <c:v>35264</c:v>
                </c:pt>
                <c:pt idx="1403">
                  <c:v>35265</c:v>
                </c:pt>
                <c:pt idx="1404">
                  <c:v>35266</c:v>
                </c:pt>
                <c:pt idx="1405">
                  <c:v>35267</c:v>
                </c:pt>
                <c:pt idx="1406">
                  <c:v>35268</c:v>
                </c:pt>
                <c:pt idx="1407">
                  <c:v>35269</c:v>
                </c:pt>
                <c:pt idx="1408">
                  <c:v>35270</c:v>
                </c:pt>
                <c:pt idx="1409">
                  <c:v>35271</c:v>
                </c:pt>
                <c:pt idx="1410">
                  <c:v>35272</c:v>
                </c:pt>
                <c:pt idx="1411">
                  <c:v>35273</c:v>
                </c:pt>
                <c:pt idx="1412">
                  <c:v>35274</c:v>
                </c:pt>
                <c:pt idx="1413">
                  <c:v>35275</c:v>
                </c:pt>
                <c:pt idx="1414">
                  <c:v>35276</c:v>
                </c:pt>
                <c:pt idx="1415">
                  <c:v>35277</c:v>
                </c:pt>
                <c:pt idx="1416">
                  <c:v>35278</c:v>
                </c:pt>
                <c:pt idx="1417">
                  <c:v>35279</c:v>
                </c:pt>
                <c:pt idx="1418">
                  <c:v>35280</c:v>
                </c:pt>
                <c:pt idx="1419">
                  <c:v>35281</c:v>
                </c:pt>
                <c:pt idx="1420">
                  <c:v>35282</c:v>
                </c:pt>
                <c:pt idx="1421">
                  <c:v>35283</c:v>
                </c:pt>
                <c:pt idx="1422">
                  <c:v>35284</c:v>
                </c:pt>
                <c:pt idx="1423">
                  <c:v>35285</c:v>
                </c:pt>
                <c:pt idx="1424">
                  <c:v>35286</c:v>
                </c:pt>
                <c:pt idx="1425">
                  <c:v>35287</c:v>
                </c:pt>
                <c:pt idx="1426">
                  <c:v>35288</c:v>
                </c:pt>
                <c:pt idx="1427">
                  <c:v>35289</c:v>
                </c:pt>
                <c:pt idx="1428">
                  <c:v>35290</c:v>
                </c:pt>
                <c:pt idx="1429">
                  <c:v>35291</c:v>
                </c:pt>
                <c:pt idx="1430">
                  <c:v>35292</c:v>
                </c:pt>
                <c:pt idx="1431">
                  <c:v>35293</c:v>
                </c:pt>
                <c:pt idx="1432">
                  <c:v>35294</c:v>
                </c:pt>
                <c:pt idx="1433">
                  <c:v>35295</c:v>
                </c:pt>
                <c:pt idx="1434">
                  <c:v>35296</c:v>
                </c:pt>
                <c:pt idx="1435">
                  <c:v>35297</c:v>
                </c:pt>
                <c:pt idx="1436">
                  <c:v>35298</c:v>
                </c:pt>
                <c:pt idx="1437">
                  <c:v>35299</c:v>
                </c:pt>
                <c:pt idx="1438">
                  <c:v>35300</c:v>
                </c:pt>
                <c:pt idx="1439">
                  <c:v>35301</c:v>
                </c:pt>
                <c:pt idx="1440">
                  <c:v>35302</c:v>
                </c:pt>
                <c:pt idx="1441">
                  <c:v>35303</c:v>
                </c:pt>
                <c:pt idx="1442">
                  <c:v>35304</c:v>
                </c:pt>
                <c:pt idx="1443">
                  <c:v>35305</c:v>
                </c:pt>
                <c:pt idx="1444">
                  <c:v>35306</c:v>
                </c:pt>
                <c:pt idx="1445">
                  <c:v>35307</c:v>
                </c:pt>
                <c:pt idx="1446">
                  <c:v>35308</c:v>
                </c:pt>
                <c:pt idx="1447">
                  <c:v>35309</c:v>
                </c:pt>
                <c:pt idx="1448">
                  <c:v>35310</c:v>
                </c:pt>
                <c:pt idx="1449">
                  <c:v>35311</c:v>
                </c:pt>
                <c:pt idx="1450">
                  <c:v>35312</c:v>
                </c:pt>
                <c:pt idx="1451">
                  <c:v>35313</c:v>
                </c:pt>
                <c:pt idx="1452">
                  <c:v>35314</c:v>
                </c:pt>
                <c:pt idx="1453">
                  <c:v>35315</c:v>
                </c:pt>
                <c:pt idx="1454">
                  <c:v>35316</c:v>
                </c:pt>
                <c:pt idx="1455">
                  <c:v>35317</c:v>
                </c:pt>
                <c:pt idx="1456">
                  <c:v>35318</c:v>
                </c:pt>
                <c:pt idx="1457">
                  <c:v>35319</c:v>
                </c:pt>
                <c:pt idx="1458">
                  <c:v>35320</c:v>
                </c:pt>
                <c:pt idx="1459">
                  <c:v>35321</c:v>
                </c:pt>
                <c:pt idx="1460">
                  <c:v>35322</c:v>
                </c:pt>
                <c:pt idx="1461">
                  <c:v>35323</c:v>
                </c:pt>
                <c:pt idx="1462">
                  <c:v>35324</c:v>
                </c:pt>
                <c:pt idx="1463">
                  <c:v>35325</c:v>
                </c:pt>
                <c:pt idx="1464">
                  <c:v>35326</c:v>
                </c:pt>
                <c:pt idx="1465">
                  <c:v>35327</c:v>
                </c:pt>
                <c:pt idx="1466">
                  <c:v>35328</c:v>
                </c:pt>
                <c:pt idx="1467">
                  <c:v>35329</c:v>
                </c:pt>
                <c:pt idx="1468">
                  <c:v>35330</c:v>
                </c:pt>
                <c:pt idx="1469">
                  <c:v>35331</c:v>
                </c:pt>
                <c:pt idx="1470">
                  <c:v>35332</c:v>
                </c:pt>
                <c:pt idx="1471">
                  <c:v>35333</c:v>
                </c:pt>
                <c:pt idx="1472">
                  <c:v>35334</c:v>
                </c:pt>
                <c:pt idx="1473">
                  <c:v>35335</c:v>
                </c:pt>
                <c:pt idx="1474">
                  <c:v>35336</c:v>
                </c:pt>
                <c:pt idx="1475">
                  <c:v>35337</c:v>
                </c:pt>
                <c:pt idx="1476">
                  <c:v>35338</c:v>
                </c:pt>
                <c:pt idx="1477">
                  <c:v>35339</c:v>
                </c:pt>
                <c:pt idx="1478">
                  <c:v>35340</c:v>
                </c:pt>
                <c:pt idx="1479">
                  <c:v>35341</c:v>
                </c:pt>
                <c:pt idx="1480">
                  <c:v>35342</c:v>
                </c:pt>
                <c:pt idx="1481">
                  <c:v>35343</c:v>
                </c:pt>
                <c:pt idx="1482">
                  <c:v>35344</c:v>
                </c:pt>
                <c:pt idx="1483">
                  <c:v>35345</c:v>
                </c:pt>
                <c:pt idx="1484">
                  <c:v>35346</c:v>
                </c:pt>
                <c:pt idx="1485">
                  <c:v>35347</c:v>
                </c:pt>
                <c:pt idx="1486">
                  <c:v>35348</c:v>
                </c:pt>
                <c:pt idx="1487">
                  <c:v>35349</c:v>
                </c:pt>
                <c:pt idx="1488">
                  <c:v>35350</c:v>
                </c:pt>
                <c:pt idx="1489">
                  <c:v>35351</c:v>
                </c:pt>
                <c:pt idx="1490">
                  <c:v>35352</c:v>
                </c:pt>
                <c:pt idx="1491">
                  <c:v>35353</c:v>
                </c:pt>
                <c:pt idx="1492">
                  <c:v>35354</c:v>
                </c:pt>
                <c:pt idx="1493">
                  <c:v>35355</c:v>
                </c:pt>
                <c:pt idx="1494">
                  <c:v>35356</c:v>
                </c:pt>
                <c:pt idx="1495">
                  <c:v>35357</c:v>
                </c:pt>
                <c:pt idx="1496">
                  <c:v>35358</c:v>
                </c:pt>
                <c:pt idx="1497">
                  <c:v>35359</c:v>
                </c:pt>
                <c:pt idx="1498">
                  <c:v>35360</c:v>
                </c:pt>
                <c:pt idx="1499">
                  <c:v>35361</c:v>
                </c:pt>
                <c:pt idx="1500">
                  <c:v>35362</c:v>
                </c:pt>
                <c:pt idx="1501">
                  <c:v>35363</c:v>
                </c:pt>
                <c:pt idx="1502">
                  <c:v>35364</c:v>
                </c:pt>
                <c:pt idx="1503">
                  <c:v>35365</c:v>
                </c:pt>
                <c:pt idx="1504">
                  <c:v>35366</c:v>
                </c:pt>
                <c:pt idx="1505">
                  <c:v>35367</c:v>
                </c:pt>
                <c:pt idx="1506">
                  <c:v>35368</c:v>
                </c:pt>
                <c:pt idx="1507">
                  <c:v>35369</c:v>
                </c:pt>
                <c:pt idx="1508">
                  <c:v>35370</c:v>
                </c:pt>
                <c:pt idx="1509">
                  <c:v>35371</c:v>
                </c:pt>
                <c:pt idx="1510">
                  <c:v>35372</c:v>
                </c:pt>
                <c:pt idx="1511">
                  <c:v>35373</c:v>
                </c:pt>
                <c:pt idx="1512">
                  <c:v>35374</c:v>
                </c:pt>
                <c:pt idx="1513">
                  <c:v>35375</c:v>
                </c:pt>
                <c:pt idx="1514">
                  <c:v>35376</c:v>
                </c:pt>
                <c:pt idx="1515">
                  <c:v>35377</c:v>
                </c:pt>
                <c:pt idx="1516">
                  <c:v>35378</c:v>
                </c:pt>
                <c:pt idx="1517">
                  <c:v>35379</c:v>
                </c:pt>
                <c:pt idx="1518">
                  <c:v>35380</c:v>
                </c:pt>
                <c:pt idx="1519">
                  <c:v>35381</c:v>
                </c:pt>
                <c:pt idx="1520">
                  <c:v>35382</c:v>
                </c:pt>
                <c:pt idx="1521">
                  <c:v>35383</c:v>
                </c:pt>
                <c:pt idx="1522">
                  <c:v>35384</c:v>
                </c:pt>
                <c:pt idx="1523">
                  <c:v>35385</c:v>
                </c:pt>
                <c:pt idx="1524">
                  <c:v>35386</c:v>
                </c:pt>
                <c:pt idx="1525">
                  <c:v>35387</c:v>
                </c:pt>
                <c:pt idx="1526">
                  <c:v>35388</c:v>
                </c:pt>
                <c:pt idx="1527">
                  <c:v>35389</c:v>
                </c:pt>
                <c:pt idx="1528">
                  <c:v>35390</c:v>
                </c:pt>
                <c:pt idx="1529">
                  <c:v>35391</c:v>
                </c:pt>
                <c:pt idx="1530">
                  <c:v>35392</c:v>
                </c:pt>
                <c:pt idx="1531">
                  <c:v>35393</c:v>
                </c:pt>
                <c:pt idx="1532">
                  <c:v>35394</c:v>
                </c:pt>
                <c:pt idx="1533">
                  <c:v>35395</c:v>
                </c:pt>
                <c:pt idx="1534">
                  <c:v>35396</c:v>
                </c:pt>
                <c:pt idx="1535">
                  <c:v>35397</c:v>
                </c:pt>
                <c:pt idx="1536">
                  <c:v>35398</c:v>
                </c:pt>
                <c:pt idx="1537">
                  <c:v>35399</c:v>
                </c:pt>
                <c:pt idx="1538">
                  <c:v>35400</c:v>
                </c:pt>
                <c:pt idx="1539">
                  <c:v>35401</c:v>
                </c:pt>
                <c:pt idx="1540">
                  <c:v>35402</c:v>
                </c:pt>
                <c:pt idx="1541">
                  <c:v>35403</c:v>
                </c:pt>
                <c:pt idx="1542">
                  <c:v>35404</c:v>
                </c:pt>
                <c:pt idx="1543">
                  <c:v>35405</c:v>
                </c:pt>
                <c:pt idx="1544">
                  <c:v>35406</c:v>
                </c:pt>
                <c:pt idx="1545">
                  <c:v>35407</c:v>
                </c:pt>
                <c:pt idx="1546">
                  <c:v>35408</c:v>
                </c:pt>
                <c:pt idx="1547">
                  <c:v>35409</c:v>
                </c:pt>
                <c:pt idx="1548">
                  <c:v>35410</c:v>
                </c:pt>
                <c:pt idx="1549">
                  <c:v>35411</c:v>
                </c:pt>
                <c:pt idx="1550">
                  <c:v>35412</c:v>
                </c:pt>
                <c:pt idx="1551">
                  <c:v>35413</c:v>
                </c:pt>
                <c:pt idx="1552">
                  <c:v>35414</c:v>
                </c:pt>
                <c:pt idx="1553">
                  <c:v>35415</c:v>
                </c:pt>
                <c:pt idx="1554">
                  <c:v>35416</c:v>
                </c:pt>
                <c:pt idx="1555">
                  <c:v>35417</c:v>
                </c:pt>
                <c:pt idx="1556">
                  <c:v>35418</c:v>
                </c:pt>
                <c:pt idx="1557">
                  <c:v>35419</c:v>
                </c:pt>
                <c:pt idx="1558">
                  <c:v>35420</c:v>
                </c:pt>
                <c:pt idx="1559">
                  <c:v>35421</c:v>
                </c:pt>
                <c:pt idx="1560">
                  <c:v>35422</c:v>
                </c:pt>
                <c:pt idx="1561">
                  <c:v>35423</c:v>
                </c:pt>
                <c:pt idx="1562">
                  <c:v>35424</c:v>
                </c:pt>
                <c:pt idx="1563">
                  <c:v>35425</c:v>
                </c:pt>
                <c:pt idx="1564">
                  <c:v>35426</c:v>
                </c:pt>
                <c:pt idx="1565">
                  <c:v>35427</c:v>
                </c:pt>
                <c:pt idx="1566">
                  <c:v>35428</c:v>
                </c:pt>
                <c:pt idx="1567">
                  <c:v>35429</c:v>
                </c:pt>
                <c:pt idx="1568">
                  <c:v>35430</c:v>
                </c:pt>
                <c:pt idx="1569">
                  <c:v>35431</c:v>
                </c:pt>
                <c:pt idx="1570">
                  <c:v>35432</c:v>
                </c:pt>
                <c:pt idx="1571">
                  <c:v>35433</c:v>
                </c:pt>
                <c:pt idx="1572">
                  <c:v>35434</c:v>
                </c:pt>
                <c:pt idx="1573">
                  <c:v>35435</c:v>
                </c:pt>
                <c:pt idx="1574">
                  <c:v>35436</c:v>
                </c:pt>
                <c:pt idx="1575">
                  <c:v>35437</c:v>
                </c:pt>
                <c:pt idx="1576">
                  <c:v>35438</c:v>
                </c:pt>
                <c:pt idx="1577">
                  <c:v>35439</c:v>
                </c:pt>
                <c:pt idx="1578">
                  <c:v>35440</c:v>
                </c:pt>
                <c:pt idx="1579">
                  <c:v>35441</c:v>
                </c:pt>
                <c:pt idx="1580">
                  <c:v>35442</c:v>
                </c:pt>
                <c:pt idx="1581">
                  <c:v>35443</c:v>
                </c:pt>
                <c:pt idx="1582">
                  <c:v>35444</c:v>
                </c:pt>
                <c:pt idx="1583">
                  <c:v>35445</c:v>
                </c:pt>
                <c:pt idx="1584">
                  <c:v>35446</c:v>
                </c:pt>
                <c:pt idx="1585">
                  <c:v>35447</c:v>
                </c:pt>
                <c:pt idx="1586">
                  <c:v>35448</c:v>
                </c:pt>
                <c:pt idx="1587">
                  <c:v>35449</c:v>
                </c:pt>
                <c:pt idx="1588">
                  <c:v>35450</c:v>
                </c:pt>
                <c:pt idx="1589">
                  <c:v>35451</c:v>
                </c:pt>
                <c:pt idx="1590">
                  <c:v>35452</c:v>
                </c:pt>
                <c:pt idx="1591">
                  <c:v>35453</c:v>
                </c:pt>
                <c:pt idx="1592">
                  <c:v>35454</c:v>
                </c:pt>
                <c:pt idx="1593">
                  <c:v>35455</c:v>
                </c:pt>
                <c:pt idx="1594">
                  <c:v>35456</c:v>
                </c:pt>
                <c:pt idx="1595">
                  <c:v>35457</c:v>
                </c:pt>
                <c:pt idx="1596">
                  <c:v>35458</c:v>
                </c:pt>
                <c:pt idx="1597">
                  <c:v>35459</c:v>
                </c:pt>
                <c:pt idx="1598">
                  <c:v>35460</c:v>
                </c:pt>
                <c:pt idx="1599">
                  <c:v>35461</c:v>
                </c:pt>
                <c:pt idx="1600">
                  <c:v>35462</c:v>
                </c:pt>
                <c:pt idx="1601">
                  <c:v>35463</c:v>
                </c:pt>
                <c:pt idx="1602">
                  <c:v>35464</c:v>
                </c:pt>
                <c:pt idx="1603">
                  <c:v>35465</c:v>
                </c:pt>
                <c:pt idx="1604">
                  <c:v>35466</c:v>
                </c:pt>
                <c:pt idx="1605">
                  <c:v>35467</c:v>
                </c:pt>
                <c:pt idx="1606">
                  <c:v>35468</c:v>
                </c:pt>
                <c:pt idx="1607">
                  <c:v>35469</c:v>
                </c:pt>
                <c:pt idx="1608">
                  <c:v>35470</c:v>
                </c:pt>
                <c:pt idx="1609">
                  <c:v>35471</c:v>
                </c:pt>
                <c:pt idx="1610">
                  <c:v>35472</c:v>
                </c:pt>
                <c:pt idx="1611">
                  <c:v>35473</c:v>
                </c:pt>
                <c:pt idx="1612">
                  <c:v>35474</c:v>
                </c:pt>
                <c:pt idx="1613">
                  <c:v>35475</c:v>
                </c:pt>
                <c:pt idx="1614">
                  <c:v>35476</c:v>
                </c:pt>
                <c:pt idx="1615">
                  <c:v>35477</c:v>
                </c:pt>
                <c:pt idx="1616">
                  <c:v>35478</c:v>
                </c:pt>
                <c:pt idx="1617">
                  <c:v>35479</c:v>
                </c:pt>
                <c:pt idx="1618">
                  <c:v>35480</c:v>
                </c:pt>
                <c:pt idx="1619">
                  <c:v>35481</c:v>
                </c:pt>
                <c:pt idx="1620">
                  <c:v>35482</c:v>
                </c:pt>
                <c:pt idx="1621">
                  <c:v>35483</c:v>
                </c:pt>
                <c:pt idx="1622">
                  <c:v>35484</c:v>
                </c:pt>
                <c:pt idx="1623">
                  <c:v>35485</c:v>
                </c:pt>
                <c:pt idx="1624">
                  <c:v>35486</c:v>
                </c:pt>
                <c:pt idx="1625">
                  <c:v>35487</c:v>
                </c:pt>
                <c:pt idx="1626">
                  <c:v>35488</c:v>
                </c:pt>
                <c:pt idx="1627">
                  <c:v>35489</c:v>
                </c:pt>
                <c:pt idx="1628">
                  <c:v>35490</c:v>
                </c:pt>
                <c:pt idx="1629">
                  <c:v>35491</c:v>
                </c:pt>
                <c:pt idx="1630">
                  <c:v>35492</c:v>
                </c:pt>
                <c:pt idx="1631">
                  <c:v>35493</c:v>
                </c:pt>
                <c:pt idx="1632">
                  <c:v>35494</c:v>
                </c:pt>
                <c:pt idx="1633">
                  <c:v>35495</c:v>
                </c:pt>
                <c:pt idx="1634">
                  <c:v>35496</c:v>
                </c:pt>
                <c:pt idx="1635">
                  <c:v>35497</c:v>
                </c:pt>
                <c:pt idx="1636">
                  <c:v>35498</c:v>
                </c:pt>
                <c:pt idx="1637">
                  <c:v>35499</c:v>
                </c:pt>
                <c:pt idx="1638">
                  <c:v>35500</c:v>
                </c:pt>
                <c:pt idx="1639">
                  <c:v>35501</c:v>
                </c:pt>
                <c:pt idx="1640">
                  <c:v>35502</c:v>
                </c:pt>
                <c:pt idx="1641">
                  <c:v>35503</c:v>
                </c:pt>
                <c:pt idx="1642">
                  <c:v>35504</c:v>
                </c:pt>
                <c:pt idx="1643">
                  <c:v>35505</c:v>
                </c:pt>
                <c:pt idx="1644">
                  <c:v>35506</c:v>
                </c:pt>
                <c:pt idx="1645">
                  <c:v>35507</c:v>
                </c:pt>
                <c:pt idx="1646">
                  <c:v>35508</c:v>
                </c:pt>
                <c:pt idx="1647">
                  <c:v>35509</c:v>
                </c:pt>
                <c:pt idx="1648">
                  <c:v>35510</c:v>
                </c:pt>
                <c:pt idx="1649">
                  <c:v>35511</c:v>
                </c:pt>
                <c:pt idx="1650">
                  <c:v>35512</c:v>
                </c:pt>
                <c:pt idx="1651">
                  <c:v>35513</c:v>
                </c:pt>
                <c:pt idx="1652">
                  <c:v>35514</c:v>
                </c:pt>
                <c:pt idx="1653">
                  <c:v>35515</c:v>
                </c:pt>
                <c:pt idx="1654">
                  <c:v>35516</c:v>
                </c:pt>
                <c:pt idx="1655">
                  <c:v>35517</c:v>
                </c:pt>
                <c:pt idx="1656">
                  <c:v>35518</c:v>
                </c:pt>
                <c:pt idx="1657">
                  <c:v>35519</c:v>
                </c:pt>
                <c:pt idx="1658">
                  <c:v>35520</c:v>
                </c:pt>
                <c:pt idx="1659">
                  <c:v>35521</c:v>
                </c:pt>
                <c:pt idx="1660">
                  <c:v>35522</c:v>
                </c:pt>
                <c:pt idx="1661">
                  <c:v>35523</c:v>
                </c:pt>
                <c:pt idx="1662">
                  <c:v>35524</c:v>
                </c:pt>
                <c:pt idx="1663">
                  <c:v>35525</c:v>
                </c:pt>
                <c:pt idx="1664">
                  <c:v>35526</c:v>
                </c:pt>
                <c:pt idx="1665">
                  <c:v>35527</c:v>
                </c:pt>
                <c:pt idx="1666">
                  <c:v>35528</c:v>
                </c:pt>
                <c:pt idx="1667">
                  <c:v>35529</c:v>
                </c:pt>
                <c:pt idx="1668">
                  <c:v>35530</c:v>
                </c:pt>
                <c:pt idx="1669">
                  <c:v>35531</c:v>
                </c:pt>
                <c:pt idx="1670">
                  <c:v>35532</c:v>
                </c:pt>
                <c:pt idx="1671">
                  <c:v>35533</c:v>
                </c:pt>
                <c:pt idx="1672">
                  <c:v>35534</c:v>
                </c:pt>
                <c:pt idx="1673">
                  <c:v>35535</c:v>
                </c:pt>
                <c:pt idx="1674">
                  <c:v>35536</c:v>
                </c:pt>
                <c:pt idx="1675">
                  <c:v>35537</c:v>
                </c:pt>
                <c:pt idx="1676">
                  <c:v>35538</c:v>
                </c:pt>
                <c:pt idx="1677">
                  <c:v>35539</c:v>
                </c:pt>
                <c:pt idx="1678">
                  <c:v>35540</c:v>
                </c:pt>
                <c:pt idx="1679">
                  <c:v>35541</c:v>
                </c:pt>
                <c:pt idx="1680">
                  <c:v>35542</c:v>
                </c:pt>
                <c:pt idx="1681">
                  <c:v>35543</c:v>
                </c:pt>
                <c:pt idx="1682">
                  <c:v>35544</c:v>
                </c:pt>
                <c:pt idx="1683">
                  <c:v>35545</c:v>
                </c:pt>
                <c:pt idx="1684">
                  <c:v>35546</c:v>
                </c:pt>
                <c:pt idx="1685">
                  <c:v>35547</c:v>
                </c:pt>
                <c:pt idx="1686">
                  <c:v>35548</c:v>
                </c:pt>
                <c:pt idx="1687">
                  <c:v>35549</c:v>
                </c:pt>
                <c:pt idx="1688">
                  <c:v>35550</c:v>
                </c:pt>
                <c:pt idx="1689">
                  <c:v>35551</c:v>
                </c:pt>
                <c:pt idx="1690">
                  <c:v>35552</c:v>
                </c:pt>
                <c:pt idx="1691">
                  <c:v>35553</c:v>
                </c:pt>
                <c:pt idx="1692">
                  <c:v>35554</c:v>
                </c:pt>
                <c:pt idx="1693">
                  <c:v>35555</c:v>
                </c:pt>
                <c:pt idx="1694">
                  <c:v>35556</c:v>
                </c:pt>
                <c:pt idx="1695">
                  <c:v>35557</c:v>
                </c:pt>
                <c:pt idx="1696">
                  <c:v>35558</c:v>
                </c:pt>
                <c:pt idx="1697">
                  <c:v>35559</c:v>
                </c:pt>
                <c:pt idx="1698">
                  <c:v>35560</c:v>
                </c:pt>
                <c:pt idx="1699">
                  <c:v>35561</c:v>
                </c:pt>
                <c:pt idx="1700">
                  <c:v>35562</c:v>
                </c:pt>
                <c:pt idx="1701">
                  <c:v>35563</c:v>
                </c:pt>
                <c:pt idx="1702">
                  <c:v>35564</c:v>
                </c:pt>
                <c:pt idx="1703">
                  <c:v>35565</c:v>
                </c:pt>
                <c:pt idx="1704">
                  <c:v>35566</c:v>
                </c:pt>
                <c:pt idx="1705">
                  <c:v>35567</c:v>
                </c:pt>
                <c:pt idx="1706">
                  <c:v>35568</c:v>
                </c:pt>
                <c:pt idx="1707">
                  <c:v>35569</c:v>
                </c:pt>
                <c:pt idx="1708">
                  <c:v>35570</c:v>
                </c:pt>
                <c:pt idx="1709">
                  <c:v>35571</c:v>
                </c:pt>
                <c:pt idx="1710">
                  <c:v>35572</c:v>
                </c:pt>
                <c:pt idx="1711">
                  <c:v>35573</c:v>
                </c:pt>
                <c:pt idx="1712">
                  <c:v>35574</c:v>
                </c:pt>
                <c:pt idx="1713">
                  <c:v>35575</c:v>
                </c:pt>
                <c:pt idx="1714">
                  <c:v>35576</c:v>
                </c:pt>
                <c:pt idx="1715">
                  <c:v>35577</c:v>
                </c:pt>
                <c:pt idx="1716">
                  <c:v>35578</c:v>
                </c:pt>
                <c:pt idx="1717">
                  <c:v>35579</c:v>
                </c:pt>
                <c:pt idx="1718">
                  <c:v>35580</c:v>
                </c:pt>
                <c:pt idx="1719">
                  <c:v>35581</c:v>
                </c:pt>
                <c:pt idx="1720">
                  <c:v>35582</c:v>
                </c:pt>
                <c:pt idx="1721">
                  <c:v>35583</c:v>
                </c:pt>
                <c:pt idx="1722">
                  <c:v>35584</c:v>
                </c:pt>
                <c:pt idx="1723">
                  <c:v>35585</c:v>
                </c:pt>
                <c:pt idx="1724">
                  <c:v>35586</c:v>
                </c:pt>
                <c:pt idx="1725">
                  <c:v>35587</c:v>
                </c:pt>
                <c:pt idx="1726">
                  <c:v>35588</c:v>
                </c:pt>
                <c:pt idx="1727">
                  <c:v>35589</c:v>
                </c:pt>
                <c:pt idx="1728">
                  <c:v>35590</c:v>
                </c:pt>
                <c:pt idx="1729">
                  <c:v>35591</c:v>
                </c:pt>
                <c:pt idx="1730">
                  <c:v>35592</c:v>
                </c:pt>
                <c:pt idx="1731">
                  <c:v>35593</c:v>
                </c:pt>
                <c:pt idx="1732">
                  <c:v>35594</c:v>
                </c:pt>
                <c:pt idx="1733">
                  <c:v>35595</c:v>
                </c:pt>
                <c:pt idx="1734">
                  <c:v>35596</c:v>
                </c:pt>
                <c:pt idx="1735">
                  <c:v>35597</c:v>
                </c:pt>
                <c:pt idx="1736">
                  <c:v>35598</c:v>
                </c:pt>
                <c:pt idx="1737">
                  <c:v>35599</c:v>
                </c:pt>
                <c:pt idx="1738">
                  <c:v>35600</c:v>
                </c:pt>
                <c:pt idx="1739">
                  <c:v>35601</c:v>
                </c:pt>
                <c:pt idx="1740">
                  <c:v>35602</c:v>
                </c:pt>
                <c:pt idx="1741">
                  <c:v>35603</c:v>
                </c:pt>
                <c:pt idx="1742">
                  <c:v>35604</c:v>
                </c:pt>
                <c:pt idx="1743">
                  <c:v>35605</c:v>
                </c:pt>
                <c:pt idx="1744">
                  <c:v>35606</c:v>
                </c:pt>
                <c:pt idx="1745">
                  <c:v>35607</c:v>
                </c:pt>
                <c:pt idx="1746">
                  <c:v>35608</c:v>
                </c:pt>
                <c:pt idx="1747">
                  <c:v>35609</c:v>
                </c:pt>
                <c:pt idx="1748">
                  <c:v>35610</c:v>
                </c:pt>
                <c:pt idx="1749">
                  <c:v>35611</c:v>
                </c:pt>
                <c:pt idx="1750">
                  <c:v>35612</c:v>
                </c:pt>
                <c:pt idx="1751">
                  <c:v>35613</c:v>
                </c:pt>
                <c:pt idx="1752">
                  <c:v>35614</c:v>
                </c:pt>
                <c:pt idx="1753">
                  <c:v>35615</c:v>
                </c:pt>
                <c:pt idx="1754">
                  <c:v>35616</c:v>
                </c:pt>
                <c:pt idx="1755">
                  <c:v>35617</c:v>
                </c:pt>
                <c:pt idx="1756">
                  <c:v>35618</c:v>
                </c:pt>
                <c:pt idx="1757">
                  <c:v>35619</c:v>
                </c:pt>
                <c:pt idx="1758">
                  <c:v>35620</c:v>
                </c:pt>
                <c:pt idx="1759">
                  <c:v>35621</c:v>
                </c:pt>
                <c:pt idx="1760">
                  <c:v>35622</c:v>
                </c:pt>
                <c:pt idx="1761">
                  <c:v>35623</c:v>
                </c:pt>
                <c:pt idx="1762">
                  <c:v>35624</c:v>
                </c:pt>
                <c:pt idx="1763">
                  <c:v>35625</c:v>
                </c:pt>
                <c:pt idx="1764">
                  <c:v>35626</c:v>
                </c:pt>
                <c:pt idx="1765">
                  <c:v>35627</c:v>
                </c:pt>
                <c:pt idx="1766">
                  <c:v>35628</c:v>
                </c:pt>
                <c:pt idx="1767">
                  <c:v>35629</c:v>
                </c:pt>
                <c:pt idx="1768">
                  <c:v>35630</c:v>
                </c:pt>
                <c:pt idx="1769">
                  <c:v>35631</c:v>
                </c:pt>
                <c:pt idx="1770">
                  <c:v>35632</c:v>
                </c:pt>
                <c:pt idx="1771">
                  <c:v>35633</c:v>
                </c:pt>
                <c:pt idx="1772">
                  <c:v>35634</c:v>
                </c:pt>
                <c:pt idx="1773">
                  <c:v>35635</c:v>
                </c:pt>
                <c:pt idx="1774">
                  <c:v>35636</c:v>
                </c:pt>
                <c:pt idx="1775">
                  <c:v>35637</c:v>
                </c:pt>
                <c:pt idx="1776">
                  <c:v>35638</c:v>
                </c:pt>
                <c:pt idx="1777">
                  <c:v>35639</c:v>
                </c:pt>
                <c:pt idx="1778">
                  <c:v>35640</c:v>
                </c:pt>
                <c:pt idx="1779">
                  <c:v>35641</c:v>
                </c:pt>
                <c:pt idx="1780">
                  <c:v>35642</c:v>
                </c:pt>
                <c:pt idx="1781">
                  <c:v>35643</c:v>
                </c:pt>
                <c:pt idx="1782">
                  <c:v>35644</c:v>
                </c:pt>
                <c:pt idx="1783">
                  <c:v>35645</c:v>
                </c:pt>
                <c:pt idx="1784">
                  <c:v>35646</c:v>
                </c:pt>
                <c:pt idx="1785">
                  <c:v>35647</c:v>
                </c:pt>
                <c:pt idx="1786">
                  <c:v>35648</c:v>
                </c:pt>
                <c:pt idx="1787">
                  <c:v>35649</c:v>
                </c:pt>
                <c:pt idx="1788">
                  <c:v>35650</c:v>
                </c:pt>
                <c:pt idx="1789">
                  <c:v>35651</c:v>
                </c:pt>
                <c:pt idx="1790">
                  <c:v>35652</c:v>
                </c:pt>
                <c:pt idx="1791">
                  <c:v>35653</c:v>
                </c:pt>
                <c:pt idx="1792">
                  <c:v>35654</c:v>
                </c:pt>
                <c:pt idx="1793">
                  <c:v>35655</c:v>
                </c:pt>
                <c:pt idx="1794">
                  <c:v>35656</c:v>
                </c:pt>
                <c:pt idx="1795">
                  <c:v>35657</c:v>
                </c:pt>
                <c:pt idx="1796">
                  <c:v>35658</c:v>
                </c:pt>
                <c:pt idx="1797">
                  <c:v>35659</c:v>
                </c:pt>
                <c:pt idx="1798">
                  <c:v>35660</c:v>
                </c:pt>
                <c:pt idx="1799">
                  <c:v>35661</c:v>
                </c:pt>
                <c:pt idx="1800">
                  <c:v>35662</c:v>
                </c:pt>
                <c:pt idx="1801">
                  <c:v>35663</c:v>
                </c:pt>
                <c:pt idx="1802">
                  <c:v>35664</c:v>
                </c:pt>
                <c:pt idx="1803">
                  <c:v>35665</c:v>
                </c:pt>
                <c:pt idx="1804">
                  <c:v>35666</c:v>
                </c:pt>
                <c:pt idx="1805">
                  <c:v>35667</c:v>
                </c:pt>
                <c:pt idx="1806">
                  <c:v>35668</c:v>
                </c:pt>
                <c:pt idx="1807">
                  <c:v>35669</c:v>
                </c:pt>
                <c:pt idx="1808">
                  <c:v>35670</c:v>
                </c:pt>
                <c:pt idx="1809">
                  <c:v>35671</c:v>
                </c:pt>
                <c:pt idx="1810">
                  <c:v>35672</c:v>
                </c:pt>
                <c:pt idx="1811">
                  <c:v>35673</c:v>
                </c:pt>
                <c:pt idx="1812">
                  <c:v>35674</c:v>
                </c:pt>
                <c:pt idx="1813">
                  <c:v>35675</c:v>
                </c:pt>
                <c:pt idx="1814">
                  <c:v>35676</c:v>
                </c:pt>
                <c:pt idx="1815">
                  <c:v>35677</c:v>
                </c:pt>
                <c:pt idx="1816">
                  <c:v>35678</c:v>
                </c:pt>
                <c:pt idx="1817">
                  <c:v>35679</c:v>
                </c:pt>
                <c:pt idx="1818">
                  <c:v>35680</c:v>
                </c:pt>
                <c:pt idx="1819">
                  <c:v>35681</c:v>
                </c:pt>
                <c:pt idx="1820">
                  <c:v>35682</c:v>
                </c:pt>
                <c:pt idx="1821">
                  <c:v>35683</c:v>
                </c:pt>
                <c:pt idx="1822">
                  <c:v>35684</c:v>
                </c:pt>
                <c:pt idx="1823">
                  <c:v>35685</c:v>
                </c:pt>
                <c:pt idx="1824">
                  <c:v>35686</c:v>
                </c:pt>
                <c:pt idx="1825">
                  <c:v>35687</c:v>
                </c:pt>
                <c:pt idx="1826">
                  <c:v>35688</c:v>
                </c:pt>
                <c:pt idx="1827">
                  <c:v>35689</c:v>
                </c:pt>
                <c:pt idx="1828">
                  <c:v>35690</c:v>
                </c:pt>
                <c:pt idx="1829">
                  <c:v>35691</c:v>
                </c:pt>
                <c:pt idx="1830">
                  <c:v>35692</c:v>
                </c:pt>
                <c:pt idx="1831">
                  <c:v>35693</c:v>
                </c:pt>
                <c:pt idx="1832">
                  <c:v>35694</c:v>
                </c:pt>
                <c:pt idx="1833">
                  <c:v>35695</c:v>
                </c:pt>
                <c:pt idx="1834">
                  <c:v>35696</c:v>
                </c:pt>
                <c:pt idx="1835">
                  <c:v>35697</c:v>
                </c:pt>
                <c:pt idx="1836">
                  <c:v>35698</c:v>
                </c:pt>
                <c:pt idx="1837">
                  <c:v>35699</c:v>
                </c:pt>
                <c:pt idx="1838">
                  <c:v>35700</c:v>
                </c:pt>
                <c:pt idx="1839">
                  <c:v>35701</c:v>
                </c:pt>
                <c:pt idx="1840">
                  <c:v>35702</c:v>
                </c:pt>
                <c:pt idx="1841">
                  <c:v>35703</c:v>
                </c:pt>
                <c:pt idx="1842">
                  <c:v>35704</c:v>
                </c:pt>
                <c:pt idx="1843">
                  <c:v>35705</c:v>
                </c:pt>
                <c:pt idx="1844">
                  <c:v>35706</c:v>
                </c:pt>
                <c:pt idx="1845">
                  <c:v>35707</c:v>
                </c:pt>
                <c:pt idx="1846">
                  <c:v>35708</c:v>
                </c:pt>
                <c:pt idx="1847">
                  <c:v>35709</c:v>
                </c:pt>
                <c:pt idx="1848">
                  <c:v>35710</c:v>
                </c:pt>
                <c:pt idx="1849">
                  <c:v>35711</c:v>
                </c:pt>
                <c:pt idx="1850">
                  <c:v>35712</c:v>
                </c:pt>
                <c:pt idx="1851">
                  <c:v>35713</c:v>
                </c:pt>
                <c:pt idx="1852">
                  <c:v>35714</c:v>
                </c:pt>
                <c:pt idx="1853">
                  <c:v>35715</c:v>
                </c:pt>
                <c:pt idx="1854">
                  <c:v>35716</c:v>
                </c:pt>
                <c:pt idx="1855">
                  <c:v>35717</c:v>
                </c:pt>
                <c:pt idx="1856">
                  <c:v>35718</c:v>
                </c:pt>
                <c:pt idx="1857">
                  <c:v>35719</c:v>
                </c:pt>
                <c:pt idx="1858">
                  <c:v>35720</c:v>
                </c:pt>
                <c:pt idx="1859">
                  <c:v>35721</c:v>
                </c:pt>
                <c:pt idx="1860">
                  <c:v>35722</c:v>
                </c:pt>
                <c:pt idx="1861">
                  <c:v>35723</c:v>
                </c:pt>
                <c:pt idx="1862">
                  <c:v>35724</c:v>
                </c:pt>
                <c:pt idx="1863">
                  <c:v>35725</c:v>
                </c:pt>
                <c:pt idx="1864">
                  <c:v>35726</c:v>
                </c:pt>
                <c:pt idx="1865">
                  <c:v>35727</c:v>
                </c:pt>
                <c:pt idx="1866">
                  <c:v>35728</c:v>
                </c:pt>
                <c:pt idx="1867">
                  <c:v>35729</c:v>
                </c:pt>
                <c:pt idx="1868">
                  <c:v>35730</c:v>
                </c:pt>
                <c:pt idx="1869">
                  <c:v>35731</c:v>
                </c:pt>
                <c:pt idx="1870">
                  <c:v>35732</c:v>
                </c:pt>
                <c:pt idx="1871">
                  <c:v>35733</c:v>
                </c:pt>
                <c:pt idx="1872">
                  <c:v>35734</c:v>
                </c:pt>
                <c:pt idx="1873">
                  <c:v>35735</c:v>
                </c:pt>
                <c:pt idx="1874">
                  <c:v>35736</c:v>
                </c:pt>
                <c:pt idx="1875">
                  <c:v>35737</c:v>
                </c:pt>
                <c:pt idx="1876">
                  <c:v>35738</c:v>
                </c:pt>
                <c:pt idx="1877">
                  <c:v>35739</c:v>
                </c:pt>
                <c:pt idx="1878">
                  <c:v>35740</c:v>
                </c:pt>
                <c:pt idx="1879">
                  <c:v>35741</c:v>
                </c:pt>
                <c:pt idx="1880">
                  <c:v>35742</c:v>
                </c:pt>
                <c:pt idx="1881">
                  <c:v>35743</c:v>
                </c:pt>
                <c:pt idx="1882">
                  <c:v>35744</c:v>
                </c:pt>
                <c:pt idx="1883">
                  <c:v>35745</c:v>
                </c:pt>
                <c:pt idx="1884">
                  <c:v>35746</c:v>
                </c:pt>
                <c:pt idx="1885">
                  <c:v>35747</c:v>
                </c:pt>
                <c:pt idx="1886">
                  <c:v>35748</c:v>
                </c:pt>
                <c:pt idx="1887">
                  <c:v>35749</c:v>
                </c:pt>
                <c:pt idx="1888">
                  <c:v>35750</c:v>
                </c:pt>
                <c:pt idx="1889">
                  <c:v>35751</c:v>
                </c:pt>
                <c:pt idx="1890">
                  <c:v>35752</c:v>
                </c:pt>
                <c:pt idx="1891">
                  <c:v>35753</c:v>
                </c:pt>
                <c:pt idx="1892">
                  <c:v>35754</c:v>
                </c:pt>
                <c:pt idx="1893">
                  <c:v>35755</c:v>
                </c:pt>
                <c:pt idx="1894">
                  <c:v>35756</c:v>
                </c:pt>
                <c:pt idx="1895">
                  <c:v>35757</c:v>
                </c:pt>
                <c:pt idx="1896">
                  <c:v>35758</c:v>
                </c:pt>
                <c:pt idx="1897">
                  <c:v>35759</c:v>
                </c:pt>
                <c:pt idx="1898">
                  <c:v>35760</c:v>
                </c:pt>
                <c:pt idx="1899">
                  <c:v>35761</c:v>
                </c:pt>
                <c:pt idx="1900">
                  <c:v>35762</c:v>
                </c:pt>
                <c:pt idx="1901">
                  <c:v>35763</c:v>
                </c:pt>
                <c:pt idx="1902">
                  <c:v>35764</c:v>
                </c:pt>
                <c:pt idx="1903">
                  <c:v>35765</c:v>
                </c:pt>
                <c:pt idx="1904">
                  <c:v>35766</c:v>
                </c:pt>
                <c:pt idx="1905">
                  <c:v>35767</c:v>
                </c:pt>
                <c:pt idx="1906">
                  <c:v>35768</c:v>
                </c:pt>
                <c:pt idx="1907">
                  <c:v>35769</c:v>
                </c:pt>
                <c:pt idx="1908">
                  <c:v>35770</c:v>
                </c:pt>
                <c:pt idx="1909">
                  <c:v>35771</c:v>
                </c:pt>
                <c:pt idx="1910">
                  <c:v>35772</c:v>
                </c:pt>
                <c:pt idx="1911">
                  <c:v>35773</c:v>
                </c:pt>
                <c:pt idx="1912">
                  <c:v>35774</c:v>
                </c:pt>
                <c:pt idx="1913">
                  <c:v>35775</c:v>
                </c:pt>
                <c:pt idx="1914">
                  <c:v>35776</c:v>
                </c:pt>
                <c:pt idx="1915">
                  <c:v>35777</c:v>
                </c:pt>
                <c:pt idx="1916">
                  <c:v>35778</c:v>
                </c:pt>
                <c:pt idx="1917">
                  <c:v>35779</c:v>
                </c:pt>
                <c:pt idx="1918">
                  <c:v>35780</c:v>
                </c:pt>
                <c:pt idx="1919">
                  <c:v>35781</c:v>
                </c:pt>
                <c:pt idx="1920">
                  <c:v>35782</c:v>
                </c:pt>
                <c:pt idx="1921">
                  <c:v>35783</c:v>
                </c:pt>
                <c:pt idx="1922">
                  <c:v>35784</c:v>
                </c:pt>
                <c:pt idx="1923">
                  <c:v>35785</c:v>
                </c:pt>
                <c:pt idx="1924">
                  <c:v>35786</c:v>
                </c:pt>
                <c:pt idx="1925">
                  <c:v>35787</c:v>
                </c:pt>
                <c:pt idx="1926">
                  <c:v>35788</c:v>
                </c:pt>
                <c:pt idx="1927">
                  <c:v>35789</c:v>
                </c:pt>
                <c:pt idx="1928">
                  <c:v>35790</c:v>
                </c:pt>
                <c:pt idx="1929">
                  <c:v>35791</c:v>
                </c:pt>
                <c:pt idx="1930">
                  <c:v>35792</c:v>
                </c:pt>
                <c:pt idx="1931">
                  <c:v>35793</c:v>
                </c:pt>
                <c:pt idx="1932">
                  <c:v>35794</c:v>
                </c:pt>
                <c:pt idx="1933">
                  <c:v>35795</c:v>
                </c:pt>
                <c:pt idx="1934">
                  <c:v>35796</c:v>
                </c:pt>
                <c:pt idx="1935">
                  <c:v>35797</c:v>
                </c:pt>
                <c:pt idx="1936">
                  <c:v>35798</c:v>
                </c:pt>
                <c:pt idx="1937">
                  <c:v>35799</c:v>
                </c:pt>
                <c:pt idx="1938">
                  <c:v>35800</c:v>
                </c:pt>
                <c:pt idx="1939">
                  <c:v>35801</c:v>
                </c:pt>
                <c:pt idx="1940">
                  <c:v>35802</c:v>
                </c:pt>
                <c:pt idx="1941">
                  <c:v>35803</c:v>
                </c:pt>
                <c:pt idx="1942">
                  <c:v>35804</c:v>
                </c:pt>
                <c:pt idx="1943">
                  <c:v>35805</c:v>
                </c:pt>
                <c:pt idx="1944">
                  <c:v>35806</c:v>
                </c:pt>
                <c:pt idx="1945">
                  <c:v>35807</c:v>
                </c:pt>
                <c:pt idx="1946">
                  <c:v>35808</c:v>
                </c:pt>
                <c:pt idx="1947">
                  <c:v>35809</c:v>
                </c:pt>
                <c:pt idx="1948">
                  <c:v>35810</c:v>
                </c:pt>
                <c:pt idx="1949">
                  <c:v>35811</c:v>
                </c:pt>
                <c:pt idx="1950">
                  <c:v>35812</c:v>
                </c:pt>
                <c:pt idx="1951">
                  <c:v>35813</c:v>
                </c:pt>
                <c:pt idx="1952">
                  <c:v>35814</c:v>
                </c:pt>
                <c:pt idx="1953">
                  <c:v>35815</c:v>
                </c:pt>
                <c:pt idx="1954">
                  <c:v>35816</c:v>
                </c:pt>
                <c:pt idx="1955">
                  <c:v>35817</c:v>
                </c:pt>
                <c:pt idx="1956">
                  <c:v>35818</c:v>
                </c:pt>
                <c:pt idx="1957">
                  <c:v>35819</c:v>
                </c:pt>
                <c:pt idx="1958">
                  <c:v>35820</c:v>
                </c:pt>
                <c:pt idx="1959">
                  <c:v>35821</c:v>
                </c:pt>
                <c:pt idx="1960">
                  <c:v>35822</c:v>
                </c:pt>
                <c:pt idx="1961">
                  <c:v>35823</c:v>
                </c:pt>
                <c:pt idx="1962">
                  <c:v>35824</c:v>
                </c:pt>
                <c:pt idx="1963">
                  <c:v>35825</c:v>
                </c:pt>
                <c:pt idx="1964">
                  <c:v>35826</c:v>
                </c:pt>
                <c:pt idx="1965">
                  <c:v>35827</c:v>
                </c:pt>
                <c:pt idx="1966">
                  <c:v>35828</c:v>
                </c:pt>
                <c:pt idx="1967">
                  <c:v>35829</c:v>
                </c:pt>
                <c:pt idx="1968">
                  <c:v>35830</c:v>
                </c:pt>
                <c:pt idx="1969">
                  <c:v>35831</c:v>
                </c:pt>
                <c:pt idx="1970">
                  <c:v>35832</c:v>
                </c:pt>
                <c:pt idx="1971">
                  <c:v>35833</c:v>
                </c:pt>
                <c:pt idx="1972">
                  <c:v>35834</c:v>
                </c:pt>
                <c:pt idx="1973">
                  <c:v>35835</c:v>
                </c:pt>
                <c:pt idx="1974">
                  <c:v>35836</c:v>
                </c:pt>
                <c:pt idx="1975">
                  <c:v>35837</c:v>
                </c:pt>
                <c:pt idx="1976">
                  <c:v>35838</c:v>
                </c:pt>
                <c:pt idx="1977">
                  <c:v>35839</c:v>
                </c:pt>
                <c:pt idx="1978">
                  <c:v>35840</c:v>
                </c:pt>
                <c:pt idx="1979">
                  <c:v>35841</c:v>
                </c:pt>
                <c:pt idx="1980">
                  <c:v>35842</c:v>
                </c:pt>
                <c:pt idx="1981">
                  <c:v>35843</c:v>
                </c:pt>
                <c:pt idx="1982">
                  <c:v>35844</c:v>
                </c:pt>
                <c:pt idx="1983">
                  <c:v>35845</c:v>
                </c:pt>
                <c:pt idx="1984">
                  <c:v>35846</c:v>
                </c:pt>
                <c:pt idx="1985">
                  <c:v>35847</c:v>
                </c:pt>
                <c:pt idx="1986">
                  <c:v>35848</c:v>
                </c:pt>
                <c:pt idx="1987">
                  <c:v>35849</c:v>
                </c:pt>
                <c:pt idx="1988">
                  <c:v>35850</c:v>
                </c:pt>
                <c:pt idx="1989">
                  <c:v>35851</c:v>
                </c:pt>
                <c:pt idx="1990">
                  <c:v>35852</c:v>
                </c:pt>
                <c:pt idx="1991">
                  <c:v>35853</c:v>
                </c:pt>
                <c:pt idx="1992">
                  <c:v>35854</c:v>
                </c:pt>
                <c:pt idx="1993">
                  <c:v>35855</c:v>
                </c:pt>
                <c:pt idx="1994">
                  <c:v>35856</c:v>
                </c:pt>
                <c:pt idx="1995">
                  <c:v>35857</c:v>
                </c:pt>
                <c:pt idx="1996">
                  <c:v>35858</c:v>
                </c:pt>
                <c:pt idx="1997">
                  <c:v>35859</c:v>
                </c:pt>
                <c:pt idx="1998">
                  <c:v>35860</c:v>
                </c:pt>
                <c:pt idx="1999">
                  <c:v>35861</c:v>
                </c:pt>
                <c:pt idx="2000">
                  <c:v>35862</c:v>
                </c:pt>
                <c:pt idx="2001">
                  <c:v>35863</c:v>
                </c:pt>
                <c:pt idx="2002">
                  <c:v>35864</c:v>
                </c:pt>
                <c:pt idx="2003">
                  <c:v>35865</c:v>
                </c:pt>
                <c:pt idx="2004">
                  <c:v>35866</c:v>
                </c:pt>
                <c:pt idx="2005">
                  <c:v>35867</c:v>
                </c:pt>
                <c:pt idx="2006">
                  <c:v>35868</c:v>
                </c:pt>
                <c:pt idx="2007">
                  <c:v>35869</c:v>
                </c:pt>
                <c:pt idx="2008">
                  <c:v>35870</c:v>
                </c:pt>
                <c:pt idx="2009">
                  <c:v>35871</c:v>
                </c:pt>
                <c:pt idx="2010">
                  <c:v>35872</c:v>
                </c:pt>
                <c:pt idx="2011">
                  <c:v>35873</c:v>
                </c:pt>
                <c:pt idx="2012">
                  <c:v>35874</c:v>
                </c:pt>
                <c:pt idx="2013">
                  <c:v>35875</c:v>
                </c:pt>
                <c:pt idx="2014">
                  <c:v>35876</c:v>
                </c:pt>
                <c:pt idx="2015">
                  <c:v>35877</c:v>
                </c:pt>
                <c:pt idx="2016">
                  <c:v>35878</c:v>
                </c:pt>
                <c:pt idx="2017">
                  <c:v>35879</c:v>
                </c:pt>
                <c:pt idx="2018">
                  <c:v>35880</c:v>
                </c:pt>
                <c:pt idx="2019">
                  <c:v>35881</c:v>
                </c:pt>
                <c:pt idx="2020">
                  <c:v>35882</c:v>
                </c:pt>
                <c:pt idx="2021">
                  <c:v>35883</c:v>
                </c:pt>
                <c:pt idx="2022">
                  <c:v>35884</c:v>
                </c:pt>
                <c:pt idx="2023">
                  <c:v>35885</c:v>
                </c:pt>
                <c:pt idx="2024">
                  <c:v>35886</c:v>
                </c:pt>
                <c:pt idx="2025">
                  <c:v>35887</c:v>
                </c:pt>
                <c:pt idx="2026">
                  <c:v>35888</c:v>
                </c:pt>
                <c:pt idx="2027">
                  <c:v>35889</c:v>
                </c:pt>
                <c:pt idx="2028">
                  <c:v>35890</c:v>
                </c:pt>
                <c:pt idx="2029">
                  <c:v>35891</c:v>
                </c:pt>
                <c:pt idx="2030">
                  <c:v>35892</c:v>
                </c:pt>
                <c:pt idx="2031">
                  <c:v>35893</c:v>
                </c:pt>
                <c:pt idx="2032">
                  <c:v>35894</c:v>
                </c:pt>
                <c:pt idx="2033">
                  <c:v>35895</c:v>
                </c:pt>
                <c:pt idx="2034">
                  <c:v>35896</c:v>
                </c:pt>
                <c:pt idx="2035">
                  <c:v>35897</c:v>
                </c:pt>
                <c:pt idx="2036">
                  <c:v>35898</c:v>
                </c:pt>
                <c:pt idx="2037">
                  <c:v>35899</c:v>
                </c:pt>
                <c:pt idx="2038">
                  <c:v>35900</c:v>
                </c:pt>
                <c:pt idx="2039">
                  <c:v>35901</c:v>
                </c:pt>
                <c:pt idx="2040">
                  <c:v>35902</c:v>
                </c:pt>
                <c:pt idx="2041">
                  <c:v>35903</c:v>
                </c:pt>
                <c:pt idx="2042">
                  <c:v>35904</c:v>
                </c:pt>
                <c:pt idx="2043">
                  <c:v>35905</c:v>
                </c:pt>
                <c:pt idx="2044">
                  <c:v>35906</c:v>
                </c:pt>
                <c:pt idx="2045">
                  <c:v>35907</c:v>
                </c:pt>
                <c:pt idx="2046">
                  <c:v>35908</c:v>
                </c:pt>
                <c:pt idx="2047">
                  <c:v>35909</c:v>
                </c:pt>
                <c:pt idx="2048">
                  <c:v>35910</c:v>
                </c:pt>
                <c:pt idx="2049">
                  <c:v>35911</c:v>
                </c:pt>
                <c:pt idx="2050">
                  <c:v>35912</c:v>
                </c:pt>
                <c:pt idx="2051">
                  <c:v>35913</c:v>
                </c:pt>
                <c:pt idx="2052">
                  <c:v>35914</c:v>
                </c:pt>
                <c:pt idx="2053">
                  <c:v>35915</c:v>
                </c:pt>
                <c:pt idx="2054">
                  <c:v>35916</c:v>
                </c:pt>
                <c:pt idx="2055">
                  <c:v>35917</c:v>
                </c:pt>
                <c:pt idx="2056">
                  <c:v>35918</c:v>
                </c:pt>
                <c:pt idx="2057">
                  <c:v>35919</c:v>
                </c:pt>
                <c:pt idx="2058">
                  <c:v>35920</c:v>
                </c:pt>
                <c:pt idx="2059">
                  <c:v>35921</c:v>
                </c:pt>
                <c:pt idx="2060">
                  <c:v>35922</c:v>
                </c:pt>
                <c:pt idx="2061">
                  <c:v>35923</c:v>
                </c:pt>
                <c:pt idx="2062">
                  <c:v>35924</c:v>
                </c:pt>
                <c:pt idx="2063">
                  <c:v>35925</c:v>
                </c:pt>
                <c:pt idx="2064">
                  <c:v>35926</c:v>
                </c:pt>
                <c:pt idx="2065">
                  <c:v>35927</c:v>
                </c:pt>
                <c:pt idx="2066">
                  <c:v>35928</c:v>
                </c:pt>
                <c:pt idx="2067">
                  <c:v>35929</c:v>
                </c:pt>
                <c:pt idx="2068">
                  <c:v>35930</c:v>
                </c:pt>
                <c:pt idx="2069">
                  <c:v>35931</c:v>
                </c:pt>
                <c:pt idx="2070">
                  <c:v>35932</c:v>
                </c:pt>
                <c:pt idx="2071">
                  <c:v>35933</c:v>
                </c:pt>
                <c:pt idx="2072">
                  <c:v>35934</c:v>
                </c:pt>
                <c:pt idx="2073">
                  <c:v>35935</c:v>
                </c:pt>
                <c:pt idx="2074">
                  <c:v>35936</c:v>
                </c:pt>
                <c:pt idx="2075">
                  <c:v>35937</c:v>
                </c:pt>
                <c:pt idx="2076">
                  <c:v>35938</c:v>
                </c:pt>
                <c:pt idx="2077">
                  <c:v>35939</c:v>
                </c:pt>
                <c:pt idx="2078">
                  <c:v>35940</c:v>
                </c:pt>
                <c:pt idx="2079">
                  <c:v>35941</c:v>
                </c:pt>
                <c:pt idx="2080">
                  <c:v>35942</c:v>
                </c:pt>
                <c:pt idx="2081">
                  <c:v>35943</c:v>
                </c:pt>
                <c:pt idx="2082">
                  <c:v>35944</c:v>
                </c:pt>
                <c:pt idx="2083">
                  <c:v>35945</c:v>
                </c:pt>
                <c:pt idx="2084">
                  <c:v>35946</c:v>
                </c:pt>
                <c:pt idx="2085">
                  <c:v>35947</c:v>
                </c:pt>
                <c:pt idx="2086">
                  <c:v>35948</c:v>
                </c:pt>
                <c:pt idx="2087">
                  <c:v>35949</c:v>
                </c:pt>
                <c:pt idx="2088">
                  <c:v>35950</c:v>
                </c:pt>
                <c:pt idx="2089">
                  <c:v>35951</c:v>
                </c:pt>
                <c:pt idx="2090">
                  <c:v>35952</c:v>
                </c:pt>
                <c:pt idx="2091">
                  <c:v>35953</c:v>
                </c:pt>
                <c:pt idx="2092">
                  <c:v>35954</c:v>
                </c:pt>
                <c:pt idx="2093">
                  <c:v>35955</c:v>
                </c:pt>
                <c:pt idx="2094">
                  <c:v>35956</c:v>
                </c:pt>
                <c:pt idx="2095">
                  <c:v>35957</c:v>
                </c:pt>
                <c:pt idx="2096">
                  <c:v>35958</c:v>
                </c:pt>
                <c:pt idx="2097">
                  <c:v>35959</c:v>
                </c:pt>
                <c:pt idx="2098">
                  <c:v>35960</c:v>
                </c:pt>
                <c:pt idx="2099">
                  <c:v>35961</c:v>
                </c:pt>
                <c:pt idx="2100">
                  <c:v>35962</c:v>
                </c:pt>
                <c:pt idx="2101">
                  <c:v>35963</c:v>
                </c:pt>
                <c:pt idx="2102">
                  <c:v>35964</c:v>
                </c:pt>
                <c:pt idx="2103">
                  <c:v>35965</c:v>
                </c:pt>
                <c:pt idx="2104">
                  <c:v>35966</c:v>
                </c:pt>
                <c:pt idx="2105">
                  <c:v>35967</c:v>
                </c:pt>
                <c:pt idx="2106">
                  <c:v>35968</c:v>
                </c:pt>
                <c:pt idx="2107">
                  <c:v>35969</c:v>
                </c:pt>
                <c:pt idx="2108">
                  <c:v>35970</c:v>
                </c:pt>
                <c:pt idx="2109">
                  <c:v>35971</c:v>
                </c:pt>
                <c:pt idx="2110">
                  <c:v>35972</c:v>
                </c:pt>
                <c:pt idx="2111">
                  <c:v>35973</c:v>
                </c:pt>
                <c:pt idx="2112">
                  <c:v>35974</c:v>
                </c:pt>
                <c:pt idx="2113">
                  <c:v>35975</c:v>
                </c:pt>
                <c:pt idx="2114">
                  <c:v>35976</c:v>
                </c:pt>
                <c:pt idx="2115">
                  <c:v>35977</c:v>
                </c:pt>
                <c:pt idx="2116">
                  <c:v>35978</c:v>
                </c:pt>
                <c:pt idx="2117">
                  <c:v>35979</c:v>
                </c:pt>
                <c:pt idx="2118">
                  <c:v>35980</c:v>
                </c:pt>
                <c:pt idx="2119">
                  <c:v>35981</c:v>
                </c:pt>
                <c:pt idx="2120">
                  <c:v>35982</c:v>
                </c:pt>
                <c:pt idx="2121">
                  <c:v>35983</c:v>
                </c:pt>
                <c:pt idx="2122">
                  <c:v>35984</c:v>
                </c:pt>
                <c:pt idx="2123">
                  <c:v>35985</c:v>
                </c:pt>
                <c:pt idx="2124">
                  <c:v>35986</c:v>
                </c:pt>
                <c:pt idx="2125">
                  <c:v>35987</c:v>
                </c:pt>
                <c:pt idx="2126">
                  <c:v>35988</c:v>
                </c:pt>
                <c:pt idx="2127">
                  <c:v>35989</c:v>
                </c:pt>
                <c:pt idx="2128">
                  <c:v>35990</c:v>
                </c:pt>
                <c:pt idx="2129">
                  <c:v>35991</c:v>
                </c:pt>
                <c:pt idx="2130">
                  <c:v>35992</c:v>
                </c:pt>
                <c:pt idx="2131">
                  <c:v>35993</c:v>
                </c:pt>
                <c:pt idx="2132">
                  <c:v>35994</c:v>
                </c:pt>
                <c:pt idx="2133">
                  <c:v>35995</c:v>
                </c:pt>
                <c:pt idx="2134">
                  <c:v>35996</c:v>
                </c:pt>
                <c:pt idx="2135">
                  <c:v>35997</c:v>
                </c:pt>
                <c:pt idx="2136">
                  <c:v>35998</c:v>
                </c:pt>
                <c:pt idx="2137">
                  <c:v>35999</c:v>
                </c:pt>
                <c:pt idx="2138">
                  <c:v>36000</c:v>
                </c:pt>
                <c:pt idx="2139">
                  <c:v>36001</c:v>
                </c:pt>
                <c:pt idx="2140">
                  <c:v>36002</c:v>
                </c:pt>
                <c:pt idx="2141">
                  <c:v>36003</c:v>
                </c:pt>
                <c:pt idx="2142">
                  <c:v>36004</c:v>
                </c:pt>
                <c:pt idx="2143">
                  <c:v>36005</c:v>
                </c:pt>
                <c:pt idx="2144">
                  <c:v>36006</c:v>
                </c:pt>
                <c:pt idx="2145">
                  <c:v>36007</c:v>
                </c:pt>
                <c:pt idx="2146">
                  <c:v>36008</c:v>
                </c:pt>
                <c:pt idx="2147">
                  <c:v>36009</c:v>
                </c:pt>
                <c:pt idx="2148">
                  <c:v>36010</c:v>
                </c:pt>
                <c:pt idx="2149">
                  <c:v>36011</c:v>
                </c:pt>
                <c:pt idx="2150">
                  <c:v>36012</c:v>
                </c:pt>
                <c:pt idx="2151">
                  <c:v>36013</c:v>
                </c:pt>
                <c:pt idx="2152">
                  <c:v>36014</c:v>
                </c:pt>
                <c:pt idx="2153">
                  <c:v>36015</c:v>
                </c:pt>
                <c:pt idx="2154">
                  <c:v>36016</c:v>
                </c:pt>
                <c:pt idx="2155">
                  <c:v>36017</c:v>
                </c:pt>
                <c:pt idx="2156">
                  <c:v>36018</c:v>
                </c:pt>
                <c:pt idx="2157">
                  <c:v>36019</c:v>
                </c:pt>
                <c:pt idx="2158">
                  <c:v>36020</c:v>
                </c:pt>
                <c:pt idx="2159">
                  <c:v>36021</c:v>
                </c:pt>
                <c:pt idx="2160">
                  <c:v>36022</c:v>
                </c:pt>
                <c:pt idx="2161">
                  <c:v>36023</c:v>
                </c:pt>
                <c:pt idx="2162">
                  <c:v>36024</c:v>
                </c:pt>
                <c:pt idx="2163">
                  <c:v>36025</c:v>
                </c:pt>
                <c:pt idx="2164">
                  <c:v>36026</c:v>
                </c:pt>
                <c:pt idx="2165">
                  <c:v>36027</c:v>
                </c:pt>
                <c:pt idx="2166">
                  <c:v>36028</c:v>
                </c:pt>
                <c:pt idx="2167">
                  <c:v>36029</c:v>
                </c:pt>
                <c:pt idx="2168">
                  <c:v>36030</c:v>
                </c:pt>
                <c:pt idx="2169">
                  <c:v>36031</c:v>
                </c:pt>
                <c:pt idx="2170">
                  <c:v>36032</c:v>
                </c:pt>
                <c:pt idx="2171">
                  <c:v>36033</c:v>
                </c:pt>
                <c:pt idx="2172">
                  <c:v>36034</c:v>
                </c:pt>
                <c:pt idx="2173">
                  <c:v>36035</c:v>
                </c:pt>
                <c:pt idx="2174">
                  <c:v>36036</c:v>
                </c:pt>
                <c:pt idx="2175">
                  <c:v>36037</c:v>
                </c:pt>
                <c:pt idx="2176">
                  <c:v>36038</c:v>
                </c:pt>
                <c:pt idx="2177">
                  <c:v>36039</c:v>
                </c:pt>
                <c:pt idx="2178">
                  <c:v>36040</c:v>
                </c:pt>
                <c:pt idx="2179">
                  <c:v>36041</c:v>
                </c:pt>
                <c:pt idx="2180">
                  <c:v>36042</c:v>
                </c:pt>
                <c:pt idx="2181">
                  <c:v>36043</c:v>
                </c:pt>
                <c:pt idx="2182">
                  <c:v>36044</c:v>
                </c:pt>
                <c:pt idx="2183">
                  <c:v>36045</c:v>
                </c:pt>
                <c:pt idx="2184">
                  <c:v>36046</c:v>
                </c:pt>
                <c:pt idx="2185">
                  <c:v>36047</c:v>
                </c:pt>
                <c:pt idx="2186">
                  <c:v>36048</c:v>
                </c:pt>
                <c:pt idx="2187">
                  <c:v>36049</c:v>
                </c:pt>
                <c:pt idx="2188">
                  <c:v>36050</c:v>
                </c:pt>
                <c:pt idx="2189">
                  <c:v>36051</c:v>
                </c:pt>
                <c:pt idx="2190">
                  <c:v>36052</c:v>
                </c:pt>
                <c:pt idx="2191">
                  <c:v>36053</c:v>
                </c:pt>
                <c:pt idx="2192">
                  <c:v>36054</c:v>
                </c:pt>
                <c:pt idx="2193">
                  <c:v>36055</c:v>
                </c:pt>
                <c:pt idx="2194">
                  <c:v>36056</c:v>
                </c:pt>
                <c:pt idx="2195">
                  <c:v>36057</c:v>
                </c:pt>
                <c:pt idx="2196">
                  <c:v>36058</c:v>
                </c:pt>
                <c:pt idx="2197">
                  <c:v>36059</c:v>
                </c:pt>
                <c:pt idx="2198">
                  <c:v>36060</c:v>
                </c:pt>
                <c:pt idx="2199">
                  <c:v>36061</c:v>
                </c:pt>
                <c:pt idx="2200">
                  <c:v>36062</c:v>
                </c:pt>
                <c:pt idx="2201">
                  <c:v>36063</c:v>
                </c:pt>
                <c:pt idx="2202">
                  <c:v>36064</c:v>
                </c:pt>
                <c:pt idx="2203">
                  <c:v>36065</c:v>
                </c:pt>
                <c:pt idx="2204">
                  <c:v>36066</c:v>
                </c:pt>
                <c:pt idx="2205">
                  <c:v>36067</c:v>
                </c:pt>
                <c:pt idx="2206">
                  <c:v>36068</c:v>
                </c:pt>
                <c:pt idx="2207">
                  <c:v>36069</c:v>
                </c:pt>
                <c:pt idx="2208">
                  <c:v>36070</c:v>
                </c:pt>
                <c:pt idx="2209">
                  <c:v>36071</c:v>
                </c:pt>
                <c:pt idx="2210">
                  <c:v>36072</c:v>
                </c:pt>
                <c:pt idx="2211">
                  <c:v>36073</c:v>
                </c:pt>
                <c:pt idx="2212">
                  <c:v>36074</c:v>
                </c:pt>
                <c:pt idx="2213">
                  <c:v>36075</c:v>
                </c:pt>
                <c:pt idx="2214">
                  <c:v>36076</c:v>
                </c:pt>
                <c:pt idx="2215">
                  <c:v>36077</c:v>
                </c:pt>
                <c:pt idx="2216">
                  <c:v>36078</c:v>
                </c:pt>
                <c:pt idx="2217">
                  <c:v>36079</c:v>
                </c:pt>
                <c:pt idx="2218">
                  <c:v>36080</c:v>
                </c:pt>
                <c:pt idx="2219">
                  <c:v>36081</c:v>
                </c:pt>
                <c:pt idx="2220">
                  <c:v>36082</c:v>
                </c:pt>
                <c:pt idx="2221">
                  <c:v>36083</c:v>
                </c:pt>
                <c:pt idx="2222">
                  <c:v>36084</c:v>
                </c:pt>
                <c:pt idx="2223">
                  <c:v>36085</c:v>
                </c:pt>
                <c:pt idx="2224">
                  <c:v>36086</c:v>
                </c:pt>
                <c:pt idx="2225">
                  <c:v>36087</c:v>
                </c:pt>
                <c:pt idx="2226">
                  <c:v>36088</c:v>
                </c:pt>
                <c:pt idx="2227">
                  <c:v>36089</c:v>
                </c:pt>
                <c:pt idx="2228">
                  <c:v>36090</c:v>
                </c:pt>
                <c:pt idx="2229">
                  <c:v>36091</c:v>
                </c:pt>
                <c:pt idx="2230">
                  <c:v>36092</c:v>
                </c:pt>
                <c:pt idx="2231">
                  <c:v>36093</c:v>
                </c:pt>
                <c:pt idx="2232">
                  <c:v>36094</c:v>
                </c:pt>
                <c:pt idx="2233">
                  <c:v>36095</c:v>
                </c:pt>
                <c:pt idx="2234">
                  <c:v>36096</c:v>
                </c:pt>
                <c:pt idx="2235">
                  <c:v>36097</c:v>
                </c:pt>
                <c:pt idx="2236">
                  <c:v>36098</c:v>
                </c:pt>
                <c:pt idx="2237">
                  <c:v>36099</c:v>
                </c:pt>
                <c:pt idx="2238">
                  <c:v>36100</c:v>
                </c:pt>
                <c:pt idx="2239">
                  <c:v>36101</c:v>
                </c:pt>
                <c:pt idx="2240">
                  <c:v>36102</c:v>
                </c:pt>
                <c:pt idx="2241">
                  <c:v>36103</c:v>
                </c:pt>
                <c:pt idx="2242">
                  <c:v>36104</c:v>
                </c:pt>
                <c:pt idx="2243">
                  <c:v>36105</c:v>
                </c:pt>
                <c:pt idx="2244">
                  <c:v>36106</c:v>
                </c:pt>
                <c:pt idx="2245">
                  <c:v>36107</c:v>
                </c:pt>
                <c:pt idx="2246">
                  <c:v>36108</c:v>
                </c:pt>
                <c:pt idx="2247">
                  <c:v>36109</c:v>
                </c:pt>
                <c:pt idx="2248">
                  <c:v>36110</c:v>
                </c:pt>
                <c:pt idx="2249">
                  <c:v>36111</c:v>
                </c:pt>
                <c:pt idx="2250">
                  <c:v>36112</c:v>
                </c:pt>
                <c:pt idx="2251">
                  <c:v>36113</c:v>
                </c:pt>
                <c:pt idx="2252">
                  <c:v>36114</c:v>
                </c:pt>
                <c:pt idx="2253">
                  <c:v>36115</c:v>
                </c:pt>
                <c:pt idx="2254">
                  <c:v>36116</c:v>
                </c:pt>
                <c:pt idx="2255">
                  <c:v>36117</c:v>
                </c:pt>
                <c:pt idx="2256">
                  <c:v>36118</c:v>
                </c:pt>
                <c:pt idx="2257">
                  <c:v>36119</c:v>
                </c:pt>
                <c:pt idx="2258">
                  <c:v>36120</c:v>
                </c:pt>
                <c:pt idx="2259">
                  <c:v>36121</c:v>
                </c:pt>
                <c:pt idx="2260">
                  <c:v>36122</c:v>
                </c:pt>
                <c:pt idx="2261">
                  <c:v>36123</c:v>
                </c:pt>
                <c:pt idx="2262">
                  <c:v>36124</c:v>
                </c:pt>
                <c:pt idx="2263">
                  <c:v>36125</c:v>
                </c:pt>
                <c:pt idx="2264">
                  <c:v>36126</c:v>
                </c:pt>
                <c:pt idx="2265">
                  <c:v>36127</c:v>
                </c:pt>
                <c:pt idx="2266">
                  <c:v>36128</c:v>
                </c:pt>
                <c:pt idx="2267">
                  <c:v>36129</c:v>
                </c:pt>
                <c:pt idx="2268">
                  <c:v>36130</c:v>
                </c:pt>
                <c:pt idx="2269">
                  <c:v>36131</c:v>
                </c:pt>
                <c:pt idx="2270">
                  <c:v>36132</c:v>
                </c:pt>
                <c:pt idx="2271">
                  <c:v>36133</c:v>
                </c:pt>
                <c:pt idx="2272">
                  <c:v>36134</c:v>
                </c:pt>
                <c:pt idx="2273">
                  <c:v>36135</c:v>
                </c:pt>
                <c:pt idx="2274">
                  <c:v>36136</c:v>
                </c:pt>
                <c:pt idx="2275">
                  <c:v>36137</c:v>
                </c:pt>
                <c:pt idx="2276">
                  <c:v>36138</c:v>
                </c:pt>
                <c:pt idx="2277">
                  <c:v>36139</c:v>
                </c:pt>
                <c:pt idx="2278">
                  <c:v>36140</c:v>
                </c:pt>
                <c:pt idx="2279">
                  <c:v>36141</c:v>
                </c:pt>
                <c:pt idx="2280">
                  <c:v>36142</c:v>
                </c:pt>
                <c:pt idx="2281">
                  <c:v>36143</c:v>
                </c:pt>
                <c:pt idx="2282">
                  <c:v>36144</c:v>
                </c:pt>
                <c:pt idx="2283">
                  <c:v>36145</c:v>
                </c:pt>
                <c:pt idx="2284">
                  <c:v>36146</c:v>
                </c:pt>
                <c:pt idx="2285">
                  <c:v>36147</c:v>
                </c:pt>
                <c:pt idx="2286">
                  <c:v>36148</c:v>
                </c:pt>
                <c:pt idx="2287">
                  <c:v>36149</c:v>
                </c:pt>
                <c:pt idx="2288">
                  <c:v>36150</c:v>
                </c:pt>
                <c:pt idx="2289">
                  <c:v>36151</c:v>
                </c:pt>
                <c:pt idx="2290">
                  <c:v>36152</c:v>
                </c:pt>
                <c:pt idx="2291">
                  <c:v>36153</c:v>
                </c:pt>
                <c:pt idx="2292">
                  <c:v>36154</c:v>
                </c:pt>
                <c:pt idx="2293">
                  <c:v>36155</c:v>
                </c:pt>
                <c:pt idx="2294">
                  <c:v>36156</c:v>
                </c:pt>
                <c:pt idx="2295">
                  <c:v>36157</c:v>
                </c:pt>
                <c:pt idx="2296">
                  <c:v>36158</c:v>
                </c:pt>
                <c:pt idx="2297">
                  <c:v>36159</c:v>
                </c:pt>
                <c:pt idx="2298">
                  <c:v>36160</c:v>
                </c:pt>
                <c:pt idx="2299">
                  <c:v>36161</c:v>
                </c:pt>
                <c:pt idx="2300">
                  <c:v>36162</c:v>
                </c:pt>
                <c:pt idx="2301">
                  <c:v>36163</c:v>
                </c:pt>
                <c:pt idx="2302">
                  <c:v>36164</c:v>
                </c:pt>
                <c:pt idx="2303">
                  <c:v>36165</c:v>
                </c:pt>
                <c:pt idx="2304">
                  <c:v>36166</c:v>
                </c:pt>
                <c:pt idx="2305">
                  <c:v>36167</c:v>
                </c:pt>
                <c:pt idx="2306">
                  <c:v>36168</c:v>
                </c:pt>
                <c:pt idx="2307">
                  <c:v>36169</c:v>
                </c:pt>
                <c:pt idx="2308">
                  <c:v>36170</c:v>
                </c:pt>
                <c:pt idx="2309">
                  <c:v>36171</c:v>
                </c:pt>
                <c:pt idx="2310">
                  <c:v>36172</c:v>
                </c:pt>
                <c:pt idx="2311">
                  <c:v>36173</c:v>
                </c:pt>
                <c:pt idx="2312">
                  <c:v>36174</c:v>
                </c:pt>
                <c:pt idx="2313">
                  <c:v>36175</c:v>
                </c:pt>
                <c:pt idx="2314">
                  <c:v>36176</c:v>
                </c:pt>
                <c:pt idx="2315">
                  <c:v>36177</c:v>
                </c:pt>
                <c:pt idx="2316">
                  <c:v>36178</c:v>
                </c:pt>
                <c:pt idx="2317">
                  <c:v>36179</c:v>
                </c:pt>
                <c:pt idx="2318">
                  <c:v>36180</c:v>
                </c:pt>
                <c:pt idx="2319">
                  <c:v>36181</c:v>
                </c:pt>
                <c:pt idx="2320">
                  <c:v>36182</c:v>
                </c:pt>
                <c:pt idx="2321">
                  <c:v>36183</c:v>
                </c:pt>
                <c:pt idx="2322">
                  <c:v>36184</c:v>
                </c:pt>
                <c:pt idx="2323">
                  <c:v>36185</c:v>
                </c:pt>
                <c:pt idx="2324">
                  <c:v>36186</c:v>
                </c:pt>
                <c:pt idx="2325">
                  <c:v>36187</c:v>
                </c:pt>
                <c:pt idx="2326">
                  <c:v>36188</c:v>
                </c:pt>
                <c:pt idx="2327">
                  <c:v>36189</c:v>
                </c:pt>
                <c:pt idx="2328">
                  <c:v>36190</c:v>
                </c:pt>
                <c:pt idx="2329">
                  <c:v>36191</c:v>
                </c:pt>
                <c:pt idx="2330">
                  <c:v>36192</c:v>
                </c:pt>
                <c:pt idx="2331">
                  <c:v>36193</c:v>
                </c:pt>
                <c:pt idx="2332">
                  <c:v>36194</c:v>
                </c:pt>
                <c:pt idx="2333">
                  <c:v>36195</c:v>
                </c:pt>
                <c:pt idx="2334">
                  <c:v>36196</c:v>
                </c:pt>
                <c:pt idx="2335">
                  <c:v>36197</c:v>
                </c:pt>
                <c:pt idx="2336">
                  <c:v>36198</c:v>
                </c:pt>
                <c:pt idx="2337">
                  <c:v>36199</c:v>
                </c:pt>
                <c:pt idx="2338">
                  <c:v>36200</c:v>
                </c:pt>
                <c:pt idx="2339">
                  <c:v>36201</c:v>
                </c:pt>
                <c:pt idx="2340">
                  <c:v>36202</c:v>
                </c:pt>
                <c:pt idx="2341">
                  <c:v>36203</c:v>
                </c:pt>
                <c:pt idx="2342">
                  <c:v>36204</c:v>
                </c:pt>
                <c:pt idx="2343">
                  <c:v>36205</c:v>
                </c:pt>
                <c:pt idx="2344">
                  <c:v>36206</c:v>
                </c:pt>
                <c:pt idx="2345">
                  <c:v>36207</c:v>
                </c:pt>
                <c:pt idx="2346">
                  <c:v>36208</c:v>
                </c:pt>
                <c:pt idx="2347">
                  <c:v>36209</c:v>
                </c:pt>
                <c:pt idx="2348">
                  <c:v>36210</c:v>
                </c:pt>
                <c:pt idx="2349">
                  <c:v>36211</c:v>
                </c:pt>
                <c:pt idx="2350">
                  <c:v>36212</c:v>
                </c:pt>
                <c:pt idx="2351">
                  <c:v>36213</c:v>
                </c:pt>
                <c:pt idx="2352">
                  <c:v>36214</c:v>
                </c:pt>
                <c:pt idx="2353">
                  <c:v>36215</c:v>
                </c:pt>
                <c:pt idx="2354">
                  <c:v>36216</c:v>
                </c:pt>
                <c:pt idx="2355">
                  <c:v>36217</c:v>
                </c:pt>
                <c:pt idx="2356">
                  <c:v>36218</c:v>
                </c:pt>
                <c:pt idx="2357">
                  <c:v>36219</c:v>
                </c:pt>
                <c:pt idx="2358">
                  <c:v>36220</c:v>
                </c:pt>
                <c:pt idx="2359">
                  <c:v>36221</c:v>
                </c:pt>
                <c:pt idx="2360">
                  <c:v>36222</c:v>
                </c:pt>
                <c:pt idx="2361">
                  <c:v>36223</c:v>
                </c:pt>
                <c:pt idx="2362">
                  <c:v>36224</c:v>
                </c:pt>
                <c:pt idx="2363">
                  <c:v>36225</c:v>
                </c:pt>
                <c:pt idx="2364">
                  <c:v>36226</c:v>
                </c:pt>
                <c:pt idx="2365">
                  <c:v>36227</c:v>
                </c:pt>
                <c:pt idx="2366">
                  <c:v>36228</c:v>
                </c:pt>
                <c:pt idx="2367">
                  <c:v>36229</c:v>
                </c:pt>
                <c:pt idx="2368">
                  <c:v>36230</c:v>
                </c:pt>
                <c:pt idx="2369">
                  <c:v>36231</c:v>
                </c:pt>
                <c:pt idx="2370">
                  <c:v>36232</c:v>
                </c:pt>
                <c:pt idx="2371">
                  <c:v>36233</c:v>
                </c:pt>
                <c:pt idx="2372">
                  <c:v>36234</c:v>
                </c:pt>
                <c:pt idx="2373">
                  <c:v>36235</c:v>
                </c:pt>
                <c:pt idx="2374">
                  <c:v>36236</c:v>
                </c:pt>
                <c:pt idx="2375">
                  <c:v>36237</c:v>
                </c:pt>
                <c:pt idx="2376">
                  <c:v>36238</c:v>
                </c:pt>
                <c:pt idx="2377">
                  <c:v>36239</c:v>
                </c:pt>
                <c:pt idx="2378">
                  <c:v>36240</c:v>
                </c:pt>
                <c:pt idx="2379">
                  <c:v>36241</c:v>
                </c:pt>
                <c:pt idx="2380">
                  <c:v>36242</c:v>
                </c:pt>
                <c:pt idx="2381">
                  <c:v>36243</c:v>
                </c:pt>
                <c:pt idx="2382">
                  <c:v>36244</c:v>
                </c:pt>
                <c:pt idx="2383">
                  <c:v>36245</c:v>
                </c:pt>
                <c:pt idx="2384">
                  <c:v>36246</c:v>
                </c:pt>
                <c:pt idx="2385">
                  <c:v>36247</c:v>
                </c:pt>
                <c:pt idx="2386">
                  <c:v>36248</c:v>
                </c:pt>
                <c:pt idx="2387">
                  <c:v>36249</c:v>
                </c:pt>
                <c:pt idx="2388">
                  <c:v>36250</c:v>
                </c:pt>
                <c:pt idx="2389">
                  <c:v>36251</c:v>
                </c:pt>
                <c:pt idx="2390">
                  <c:v>36252</c:v>
                </c:pt>
                <c:pt idx="2391">
                  <c:v>36253</c:v>
                </c:pt>
                <c:pt idx="2392">
                  <c:v>36254</c:v>
                </c:pt>
                <c:pt idx="2393">
                  <c:v>36255</c:v>
                </c:pt>
                <c:pt idx="2394">
                  <c:v>36256</c:v>
                </c:pt>
                <c:pt idx="2395">
                  <c:v>36257</c:v>
                </c:pt>
                <c:pt idx="2396">
                  <c:v>36258</c:v>
                </c:pt>
                <c:pt idx="2397">
                  <c:v>36259</c:v>
                </c:pt>
                <c:pt idx="2398">
                  <c:v>36260</c:v>
                </c:pt>
                <c:pt idx="2399">
                  <c:v>36261</c:v>
                </c:pt>
                <c:pt idx="2400">
                  <c:v>36262</c:v>
                </c:pt>
                <c:pt idx="2401">
                  <c:v>36263</c:v>
                </c:pt>
                <c:pt idx="2402">
                  <c:v>36264</c:v>
                </c:pt>
                <c:pt idx="2403">
                  <c:v>36265</c:v>
                </c:pt>
                <c:pt idx="2404">
                  <c:v>36266</c:v>
                </c:pt>
                <c:pt idx="2405">
                  <c:v>36267</c:v>
                </c:pt>
                <c:pt idx="2406">
                  <c:v>36268</c:v>
                </c:pt>
                <c:pt idx="2407">
                  <c:v>36269</c:v>
                </c:pt>
                <c:pt idx="2408">
                  <c:v>36270</c:v>
                </c:pt>
                <c:pt idx="2409">
                  <c:v>36271</c:v>
                </c:pt>
                <c:pt idx="2410">
                  <c:v>36272</c:v>
                </c:pt>
                <c:pt idx="2411">
                  <c:v>36273</c:v>
                </c:pt>
                <c:pt idx="2412">
                  <c:v>36274</c:v>
                </c:pt>
                <c:pt idx="2413">
                  <c:v>36275</c:v>
                </c:pt>
                <c:pt idx="2414">
                  <c:v>36276</c:v>
                </c:pt>
                <c:pt idx="2415">
                  <c:v>36277</c:v>
                </c:pt>
                <c:pt idx="2416">
                  <c:v>36278</c:v>
                </c:pt>
                <c:pt idx="2417">
                  <c:v>36279</c:v>
                </c:pt>
                <c:pt idx="2418">
                  <c:v>36280</c:v>
                </c:pt>
                <c:pt idx="2419">
                  <c:v>36281</c:v>
                </c:pt>
                <c:pt idx="2420">
                  <c:v>36282</c:v>
                </c:pt>
                <c:pt idx="2421">
                  <c:v>36283</c:v>
                </c:pt>
                <c:pt idx="2422">
                  <c:v>36284</c:v>
                </c:pt>
                <c:pt idx="2423">
                  <c:v>36285</c:v>
                </c:pt>
                <c:pt idx="2424">
                  <c:v>36286</c:v>
                </c:pt>
                <c:pt idx="2425">
                  <c:v>36287</c:v>
                </c:pt>
                <c:pt idx="2426">
                  <c:v>36288</c:v>
                </c:pt>
                <c:pt idx="2427">
                  <c:v>36289</c:v>
                </c:pt>
                <c:pt idx="2428">
                  <c:v>36290</c:v>
                </c:pt>
                <c:pt idx="2429">
                  <c:v>36291</c:v>
                </c:pt>
                <c:pt idx="2430">
                  <c:v>36292</c:v>
                </c:pt>
                <c:pt idx="2431">
                  <c:v>36293</c:v>
                </c:pt>
                <c:pt idx="2432">
                  <c:v>36294</c:v>
                </c:pt>
                <c:pt idx="2433">
                  <c:v>36295</c:v>
                </c:pt>
                <c:pt idx="2434">
                  <c:v>36296</c:v>
                </c:pt>
                <c:pt idx="2435">
                  <c:v>36297</c:v>
                </c:pt>
                <c:pt idx="2436">
                  <c:v>36298</c:v>
                </c:pt>
                <c:pt idx="2437">
                  <c:v>36299</c:v>
                </c:pt>
                <c:pt idx="2438">
                  <c:v>36300</c:v>
                </c:pt>
                <c:pt idx="2439">
                  <c:v>36301</c:v>
                </c:pt>
                <c:pt idx="2440">
                  <c:v>36302</c:v>
                </c:pt>
                <c:pt idx="2441">
                  <c:v>36303</c:v>
                </c:pt>
                <c:pt idx="2442">
                  <c:v>36304</c:v>
                </c:pt>
                <c:pt idx="2443">
                  <c:v>36305</c:v>
                </c:pt>
                <c:pt idx="2444">
                  <c:v>36306</c:v>
                </c:pt>
                <c:pt idx="2445">
                  <c:v>36307</c:v>
                </c:pt>
                <c:pt idx="2446">
                  <c:v>36308</c:v>
                </c:pt>
                <c:pt idx="2447">
                  <c:v>36309</c:v>
                </c:pt>
                <c:pt idx="2448">
                  <c:v>36310</c:v>
                </c:pt>
                <c:pt idx="2449">
                  <c:v>36311</c:v>
                </c:pt>
                <c:pt idx="2450">
                  <c:v>36312</c:v>
                </c:pt>
                <c:pt idx="2451">
                  <c:v>36313</c:v>
                </c:pt>
                <c:pt idx="2452">
                  <c:v>36314</c:v>
                </c:pt>
                <c:pt idx="2453">
                  <c:v>36315</c:v>
                </c:pt>
                <c:pt idx="2454">
                  <c:v>36316</c:v>
                </c:pt>
                <c:pt idx="2455">
                  <c:v>36317</c:v>
                </c:pt>
                <c:pt idx="2456">
                  <c:v>36318</c:v>
                </c:pt>
                <c:pt idx="2457">
                  <c:v>36319</c:v>
                </c:pt>
                <c:pt idx="2458">
                  <c:v>36320</c:v>
                </c:pt>
                <c:pt idx="2459">
                  <c:v>36321</c:v>
                </c:pt>
                <c:pt idx="2460">
                  <c:v>36322</c:v>
                </c:pt>
                <c:pt idx="2461">
                  <c:v>36323</c:v>
                </c:pt>
                <c:pt idx="2462">
                  <c:v>36324</c:v>
                </c:pt>
                <c:pt idx="2463">
                  <c:v>36325</c:v>
                </c:pt>
                <c:pt idx="2464">
                  <c:v>36326</c:v>
                </c:pt>
                <c:pt idx="2465">
                  <c:v>36327</c:v>
                </c:pt>
                <c:pt idx="2466">
                  <c:v>36328</c:v>
                </c:pt>
                <c:pt idx="2467">
                  <c:v>36329</c:v>
                </c:pt>
                <c:pt idx="2468">
                  <c:v>36330</c:v>
                </c:pt>
                <c:pt idx="2469">
                  <c:v>36331</c:v>
                </c:pt>
                <c:pt idx="2470">
                  <c:v>36332</c:v>
                </c:pt>
                <c:pt idx="2471">
                  <c:v>36333</c:v>
                </c:pt>
                <c:pt idx="2472">
                  <c:v>36334</c:v>
                </c:pt>
                <c:pt idx="2473">
                  <c:v>36335</c:v>
                </c:pt>
                <c:pt idx="2474">
                  <c:v>36336</c:v>
                </c:pt>
                <c:pt idx="2475">
                  <c:v>36337</c:v>
                </c:pt>
                <c:pt idx="2476">
                  <c:v>36338</c:v>
                </c:pt>
                <c:pt idx="2477">
                  <c:v>36339</c:v>
                </c:pt>
                <c:pt idx="2478">
                  <c:v>36340</c:v>
                </c:pt>
                <c:pt idx="2479">
                  <c:v>36341</c:v>
                </c:pt>
                <c:pt idx="2480">
                  <c:v>36342</c:v>
                </c:pt>
                <c:pt idx="2481">
                  <c:v>36343</c:v>
                </c:pt>
                <c:pt idx="2482">
                  <c:v>36344</c:v>
                </c:pt>
                <c:pt idx="2483">
                  <c:v>36345</c:v>
                </c:pt>
                <c:pt idx="2484">
                  <c:v>36346</c:v>
                </c:pt>
                <c:pt idx="2485">
                  <c:v>36347</c:v>
                </c:pt>
                <c:pt idx="2486">
                  <c:v>36348</c:v>
                </c:pt>
                <c:pt idx="2487">
                  <c:v>36349</c:v>
                </c:pt>
                <c:pt idx="2488">
                  <c:v>36350</c:v>
                </c:pt>
                <c:pt idx="2489">
                  <c:v>36351</c:v>
                </c:pt>
                <c:pt idx="2490">
                  <c:v>36352</c:v>
                </c:pt>
                <c:pt idx="2491">
                  <c:v>36353</c:v>
                </c:pt>
                <c:pt idx="2492">
                  <c:v>36354</c:v>
                </c:pt>
                <c:pt idx="2493">
                  <c:v>36355</c:v>
                </c:pt>
                <c:pt idx="2494">
                  <c:v>36356</c:v>
                </c:pt>
                <c:pt idx="2495">
                  <c:v>36357</c:v>
                </c:pt>
                <c:pt idx="2496">
                  <c:v>36358</c:v>
                </c:pt>
                <c:pt idx="2497">
                  <c:v>36359</c:v>
                </c:pt>
                <c:pt idx="2498">
                  <c:v>36360</c:v>
                </c:pt>
                <c:pt idx="2499">
                  <c:v>36361</c:v>
                </c:pt>
                <c:pt idx="2500">
                  <c:v>36362</c:v>
                </c:pt>
                <c:pt idx="2501">
                  <c:v>36363</c:v>
                </c:pt>
                <c:pt idx="2502">
                  <c:v>36364</c:v>
                </c:pt>
                <c:pt idx="2503">
                  <c:v>36365</c:v>
                </c:pt>
                <c:pt idx="2504">
                  <c:v>36366</c:v>
                </c:pt>
                <c:pt idx="2505">
                  <c:v>36367</c:v>
                </c:pt>
                <c:pt idx="2506">
                  <c:v>36368</c:v>
                </c:pt>
                <c:pt idx="2507">
                  <c:v>36369</c:v>
                </c:pt>
                <c:pt idx="2508">
                  <c:v>36370</c:v>
                </c:pt>
                <c:pt idx="2509">
                  <c:v>36371</c:v>
                </c:pt>
                <c:pt idx="2510">
                  <c:v>36372</c:v>
                </c:pt>
                <c:pt idx="2511">
                  <c:v>36373</c:v>
                </c:pt>
                <c:pt idx="2512">
                  <c:v>36374</c:v>
                </c:pt>
                <c:pt idx="2513">
                  <c:v>36375</c:v>
                </c:pt>
                <c:pt idx="2514">
                  <c:v>36376</c:v>
                </c:pt>
                <c:pt idx="2515">
                  <c:v>36377</c:v>
                </c:pt>
                <c:pt idx="2516">
                  <c:v>36378</c:v>
                </c:pt>
                <c:pt idx="2517">
                  <c:v>36379</c:v>
                </c:pt>
                <c:pt idx="2518">
                  <c:v>36380</c:v>
                </c:pt>
                <c:pt idx="2519">
                  <c:v>36381</c:v>
                </c:pt>
                <c:pt idx="2520">
                  <c:v>36382</c:v>
                </c:pt>
                <c:pt idx="2521">
                  <c:v>36383</c:v>
                </c:pt>
                <c:pt idx="2522">
                  <c:v>36384</c:v>
                </c:pt>
                <c:pt idx="2523">
                  <c:v>36385</c:v>
                </c:pt>
                <c:pt idx="2524">
                  <c:v>36386</c:v>
                </c:pt>
                <c:pt idx="2525">
                  <c:v>36387</c:v>
                </c:pt>
                <c:pt idx="2526">
                  <c:v>36388</c:v>
                </c:pt>
                <c:pt idx="2527">
                  <c:v>36389</c:v>
                </c:pt>
                <c:pt idx="2528">
                  <c:v>36390</c:v>
                </c:pt>
                <c:pt idx="2529">
                  <c:v>36391</c:v>
                </c:pt>
                <c:pt idx="2530">
                  <c:v>36392</c:v>
                </c:pt>
                <c:pt idx="2531">
                  <c:v>36393</c:v>
                </c:pt>
                <c:pt idx="2532">
                  <c:v>36394</c:v>
                </c:pt>
                <c:pt idx="2533">
                  <c:v>36395</c:v>
                </c:pt>
                <c:pt idx="2534">
                  <c:v>36396</c:v>
                </c:pt>
                <c:pt idx="2535">
                  <c:v>36397</c:v>
                </c:pt>
                <c:pt idx="2536">
                  <c:v>36398</c:v>
                </c:pt>
                <c:pt idx="2537">
                  <c:v>36399</c:v>
                </c:pt>
                <c:pt idx="2538">
                  <c:v>36400</c:v>
                </c:pt>
                <c:pt idx="2539">
                  <c:v>36401</c:v>
                </c:pt>
                <c:pt idx="2540">
                  <c:v>36402</c:v>
                </c:pt>
                <c:pt idx="2541">
                  <c:v>36403</c:v>
                </c:pt>
                <c:pt idx="2542">
                  <c:v>36404</c:v>
                </c:pt>
                <c:pt idx="2543">
                  <c:v>36405</c:v>
                </c:pt>
                <c:pt idx="2544">
                  <c:v>36406</c:v>
                </c:pt>
                <c:pt idx="2545">
                  <c:v>36407</c:v>
                </c:pt>
                <c:pt idx="2546">
                  <c:v>36408</c:v>
                </c:pt>
                <c:pt idx="2547">
                  <c:v>36409</c:v>
                </c:pt>
                <c:pt idx="2548">
                  <c:v>36410</c:v>
                </c:pt>
                <c:pt idx="2549">
                  <c:v>36411</c:v>
                </c:pt>
                <c:pt idx="2550">
                  <c:v>36412</c:v>
                </c:pt>
                <c:pt idx="2551">
                  <c:v>36413</c:v>
                </c:pt>
                <c:pt idx="2552">
                  <c:v>36414</c:v>
                </c:pt>
                <c:pt idx="2553">
                  <c:v>36415</c:v>
                </c:pt>
                <c:pt idx="2554">
                  <c:v>36416</c:v>
                </c:pt>
                <c:pt idx="2555">
                  <c:v>36417</c:v>
                </c:pt>
                <c:pt idx="2556">
                  <c:v>36418</c:v>
                </c:pt>
                <c:pt idx="2557">
                  <c:v>36419</c:v>
                </c:pt>
                <c:pt idx="2558">
                  <c:v>36420</c:v>
                </c:pt>
                <c:pt idx="2559">
                  <c:v>36421</c:v>
                </c:pt>
                <c:pt idx="2560">
                  <c:v>36422</c:v>
                </c:pt>
                <c:pt idx="2561">
                  <c:v>36423</c:v>
                </c:pt>
                <c:pt idx="2562">
                  <c:v>36424</c:v>
                </c:pt>
                <c:pt idx="2563">
                  <c:v>36425</c:v>
                </c:pt>
                <c:pt idx="2564">
                  <c:v>36426</c:v>
                </c:pt>
                <c:pt idx="2565">
                  <c:v>36427</c:v>
                </c:pt>
                <c:pt idx="2566">
                  <c:v>36428</c:v>
                </c:pt>
                <c:pt idx="2567">
                  <c:v>36429</c:v>
                </c:pt>
                <c:pt idx="2568">
                  <c:v>36430</c:v>
                </c:pt>
                <c:pt idx="2569">
                  <c:v>36431</c:v>
                </c:pt>
                <c:pt idx="2570">
                  <c:v>36432</c:v>
                </c:pt>
                <c:pt idx="2571">
                  <c:v>36433</c:v>
                </c:pt>
                <c:pt idx="2572">
                  <c:v>36434</c:v>
                </c:pt>
                <c:pt idx="2573">
                  <c:v>36435</c:v>
                </c:pt>
                <c:pt idx="2574">
                  <c:v>36436</c:v>
                </c:pt>
                <c:pt idx="2575">
                  <c:v>36437</c:v>
                </c:pt>
                <c:pt idx="2576">
                  <c:v>36438</c:v>
                </c:pt>
                <c:pt idx="2577">
                  <c:v>36439</c:v>
                </c:pt>
                <c:pt idx="2578">
                  <c:v>36440</c:v>
                </c:pt>
                <c:pt idx="2579">
                  <c:v>36441</c:v>
                </c:pt>
                <c:pt idx="2580">
                  <c:v>36442</c:v>
                </c:pt>
                <c:pt idx="2581">
                  <c:v>36443</c:v>
                </c:pt>
                <c:pt idx="2582">
                  <c:v>36444</c:v>
                </c:pt>
                <c:pt idx="2583">
                  <c:v>36445</c:v>
                </c:pt>
                <c:pt idx="2584">
                  <c:v>36446</c:v>
                </c:pt>
                <c:pt idx="2585">
                  <c:v>36447</c:v>
                </c:pt>
                <c:pt idx="2586">
                  <c:v>36448</c:v>
                </c:pt>
                <c:pt idx="2587">
                  <c:v>36449</c:v>
                </c:pt>
                <c:pt idx="2588">
                  <c:v>36450</c:v>
                </c:pt>
                <c:pt idx="2589">
                  <c:v>36451</c:v>
                </c:pt>
                <c:pt idx="2590">
                  <c:v>36452</c:v>
                </c:pt>
                <c:pt idx="2591">
                  <c:v>36453</c:v>
                </c:pt>
                <c:pt idx="2592">
                  <c:v>36454</c:v>
                </c:pt>
                <c:pt idx="2593">
                  <c:v>36455</c:v>
                </c:pt>
                <c:pt idx="2594">
                  <c:v>36456</c:v>
                </c:pt>
                <c:pt idx="2595">
                  <c:v>36457</c:v>
                </c:pt>
                <c:pt idx="2596">
                  <c:v>36458</c:v>
                </c:pt>
                <c:pt idx="2597">
                  <c:v>36459</c:v>
                </c:pt>
                <c:pt idx="2598">
                  <c:v>36460</c:v>
                </c:pt>
                <c:pt idx="2599">
                  <c:v>36461</c:v>
                </c:pt>
                <c:pt idx="2600">
                  <c:v>36462</c:v>
                </c:pt>
                <c:pt idx="2601">
                  <c:v>36463</c:v>
                </c:pt>
                <c:pt idx="2602">
                  <c:v>36464</c:v>
                </c:pt>
                <c:pt idx="2603">
                  <c:v>36465</c:v>
                </c:pt>
                <c:pt idx="2604">
                  <c:v>36466</c:v>
                </c:pt>
                <c:pt idx="2605">
                  <c:v>36467</c:v>
                </c:pt>
                <c:pt idx="2606">
                  <c:v>36468</c:v>
                </c:pt>
                <c:pt idx="2607">
                  <c:v>36469</c:v>
                </c:pt>
                <c:pt idx="2608">
                  <c:v>36470</c:v>
                </c:pt>
                <c:pt idx="2609">
                  <c:v>36471</c:v>
                </c:pt>
                <c:pt idx="2610">
                  <c:v>36472</c:v>
                </c:pt>
                <c:pt idx="2611">
                  <c:v>36473</c:v>
                </c:pt>
                <c:pt idx="2612">
                  <c:v>36474</c:v>
                </c:pt>
                <c:pt idx="2613">
                  <c:v>36475</c:v>
                </c:pt>
                <c:pt idx="2614">
                  <c:v>36476</c:v>
                </c:pt>
                <c:pt idx="2615">
                  <c:v>36477</c:v>
                </c:pt>
                <c:pt idx="2616">
                  <c:v>36478</c:v>
                </c:pt>
                <c:pt idx="2617">
                  <c:v>36479</c:v>
                </c:pt>
                <c:pt idx="2618">
                  <c:v>36480</c:v>
                </c:pt>
                <c:pt idx="2619">
                  <c:v>36481</c:v>
                </c:pt>
                <c:pt idx="2620">
                  <c:v>36482</c:v>
                </c:pt>
                <c:pt idx="2621">
                  <c:v>36483</c:v>
                </c:pt>
                <c:pt idx="2622">
                  <c:v>36484</c:v>
                </c:pt>
                <c:pt idx="2623">
                  <c:v>36485</c:v>
                </c:pt>
                <c:pt idx="2624">
                  <c:v>36486</c:v>
                </c:pt>
                <c:pt idx="2625">
                  <c:v>36487</c:v>
                </c:pt>
                <c:pt idx="2626">
                  <c:v>36488</c:v>
                </c:pt>
                <c:pt idx="2627">
                  <c:v>36489</c:v>
                </c:pt>
                <c:pt idx="2628">
                  <c:v>36490</c:v>
                </c:pt>
                <c:pt idx="2629">
                  <c:v>36491</c:v>
                </c:pt>
                <c:pt idx="2630">
                  <c:v>36492</c:v>
                </c:pt>
                <c:pt idx="2631">
                  <c:v>36493</c:v>
                </c:pt>
                <c:pt idx="2632">
                  <c:v>36494</c:v>
                </c:pt>
                <c:pt idx="2633">
                  <c:v>36495</c:v>
                </c:pt>
                <c:pt idx="2634">
                  <c:v>36496</c:v>
                </c:pt>
                <c:pt idx="2635">
                  <c:v>36497</c:v>
                </c:pt>
                <c:pt idx="2636">
                  <c:v>36498</c:v>
                </c:pt>
                <c:pt idx="2637">
                  <c:v>36499</c:v>
                </c:pt>
                <c:pt idx="2638">
                  <c:v>36500</c:v>
                </c:pt>
                <c:pt idx="2639">
                  <c:v>36501</c:v>
                </c:pt>
                <c:pt idx="2640">
                  <c:v>36502</c:v>
                </c:pt>
                <c:pt idx="2641">
                  <c:v>36503</c:v>
                </c:pt>
                <c:pt idx="2642">
                  <c:v>36504</c:v>
                </c:pt>
                <c:pt idx="2643">
                  <c:v>36505</c:v>
                </c:pt>
                <c:pt idx="2644">
                  <c:v>36506</c:v>
                </c:pt>
                <c:pt idx="2645">
                  <c:v>36507</c:v>
                </c:pt>
                <c:pt idx="2646">
                  <c:v>36508</c:v>
                </c:pt>
                <c:pt idx="2647">
                  <c:v>36509</c:v>
                </c:pt>
                <c:pt idx="2648">
                  <c:v>36510</c:v>
                </c:pt>
                <c:pt idx="2649">
                  <c:v>36511</c:v>
                </c:pt>
                <c:pt idx="2650">
                  <c:v>36512</c:v>
                </c:pt>
                <c:pt idx="2651">
                  <c:v>36513</c:v>
                </c:pt>
                <c:pt idx="2652">
                  <c:v>36514</c:v>
                </c:pt>
                <c:pt idx="2653">
                  <c:v>36515</c:v>
                </c:pt>
                <c:pt idx="2654">
                  <c:v>36516</c:v>
                </c:pt>
                <c:pt idx="2655">
                  <c:v>36517</c:v>
                </c:pt>
                <c:pt idx="2656">
                  <c:v>36518</c:v>
                </c:pt>
                <c:pt idx="2657">
                  <c:v>36519</c:v>
                </c:pt>
                <c:pt idx="2658">
                  <c:v>36520</c:v>
                </c:pt>
                <c:pt idx="2659">
                  <c:v>36521</c:v>
                </c:pt>
                <c:pt idx="2660">
                  <c:v>36522</c:v>
                </c:pt>
                <c:pt idx="2661">
                  <c:v>36523</c:v>
                </c:pt>
                <c:pt idx="2662">
                  <c:v>36524</c:v>
                </c:pt>
                <c:pt idx="2663">
                  <c:v>36525</c:v>
                </c:pt>
                <c:pt idx="2664">
                  <c:v>36526</c:v>
                </c:pt>
                <c:pt idx="2665">
                  <c:v>36527</c:v>
                </c:pt>
                <c:pt idx="2666">
                  <c:v>36528</c:v>
                </c:pt>
                <c:pt idx="2667">
                  <c:v>36529</c:v>
                </c:pt>
                <c:pt idx="2668">
                  <c:v>36530</c:v>
                </c:pt>
                <c:pt idx="2669">
                  <c:v>36531</c:v>
                </c:pt>
                <c:pt idx="2670">
                  <c:v>36532</c:v>
                </c:pt>
                <c:pt idx="2671">
                  <c:v>36533</c:v>
                </c:pt>
                <c:pt idx="2672">
                  <c:v>36534</c:v>
                </c:pt>
                <c:pt idx="2673">
                  <c:v>36535</c:v>
                </c:pt>
                <c:pt idx="2674">
                  <c:v>36536</c:v>
                </c:pt>
                <c:pt idx="2675">
                  <c:v>36537</c:v>
                </c:pt>
                <c:pt idx="2676">
                  <c:v>36538</c:v>
                </c:pt>
                <c:pt idx="2677">
                  <c:v>36539</c:v>
                </c:pt>
                <c:pt idx="2678">
                  <c:v>36540</c:v>
                </c:pt>
                <c:pt idx="2679">
                  <c:v>36541</c:v>
                </c:pt>
                <c:pt idx="2680">
                  <c:v>36542</c:v>
                </c:pt>
                <c:pt idx="2681">
                  <c:v>36543</c:v>
                </c:pt>
                <c:pt idx="2682">
                  <c:v>36544</c:v>
                </c:pt>
                <c:pt idx="2683">
                  <c:v>36545</c:v>
                </c:pt>
                <c:pt idx="2684">
                  <c:v>36546</c:v>
                </c:pt>
                <c:pt idx="2685">
                  <c:v>36547</c:v>
                </c:pt>
                <c:pt idx="2686">
                  <c:v>36548</c:v>
                </c:pt>
                <c:pt idx="2687">
                  <c:v>36549</c:v>
                </c:pt>
                <c:pt idx="2688">
                  <c:v>36550</c:v>
                </c:pt>
                <c:pt idx="2689">
                  <c:v>36551</c:v>
                </c:pt>
                <c:pt idx="2690">
                  <c:v>36552</c:v>
                </c:pt>
                <c:pt idx="2691">
                  <c:v>36553</c:v>
                </c:pt>
                <c:pt idx="2692">
                  <c:v>36554</c:v>
                </c:pt>
                <c:pt idx="2693">
                  <c:v>36555</c:v>
                </c:pt>
                <c:pt idx="2694">
                  <c:v>36556</c:v>
                </c:pt>
                <c:pt idx="2695">
                  <c:v>36557</c:v>
                </c:pt>
                <c:pt idx="2696">
                  <c:v>36558</c:v>
                </c:pt>
                <c:pt idx="2697">
                  <c:v>36559</c:v>
                </c:pt>
                <c:pt idx="2698">
                  <c:v>36560</c:v>
                </c:pt>
                <c:pt idx="2699">
                  <c:v>36561</c:v>
                </c:pt>
                <c:pt idx="2700">
                  <c:v>36562</c:v>
                </c:pt>
                <c:pt idx="2701">
                  <c:v>36563</c:v>
                </c:pt>
                <c:pt idx="2702">
                  <c:v>36564</c:v>
                </c:pt>
                <c:pt idx="2703">
                  <c:v>36565</c:v>
                </c:pt>
                <c:pt idx="2704">
                  <c:v>36566</c:v>
                </c:pt>
                <c:pt idx="2705">
                  <c:v>36567</c:v>
                </c:pt>
                <c:pt idx="2706">
                  <c:v>36568</c:v>
                </c:pt>
                <c:pt idx="2707">
                  <c:v>36569</c:v>
                </c:pt>
                <c:pt idx="2708">
                  <c:v>36570</c:v>
                </c:pt>
                <c:pt idx="2709">
                  <c:v>36571</c:v>
                </c:pt>
                <c:pt idx="2710">
                  <c:v>36572</c:v>
                </c:pt>
                <c:pt idx="2711">
                  <c:v>36573</c:v>
                </c:pt>
                <c:pt idx="2712">
                  <c:v>36574</c:v>
                </c:pt>
                <c:pt idx="2713">
                  <c:v>36575</c:v>
                </c:pt>
                <c:pt idx="2714">
                  <c:v>36576</c:v>
                </c:pt>
                <c:pt idx="2715">
                  <c:v>36577</c:v>
                </c:pt>
                <c:pt idx="2716">
                  <c:v>36578</c:v>
                </c:pt>
                <c:pt idx="2717">
                  <c:v>36579</c:v>
                </c:pt>
                <c:pt idx="2718">
                  <c:v>36580</c:v>
                </c:pt>
                <c:pt idx="2719">
                  <c:v>36581</c:v>
                </c:pt>
                <c:pt idx="2720">
                  <c:v>36582</c:v>
                </c:pt>
                <c:pt idx="2721">
                  <c:v>36583</c:v>
                </c:pt>
                <c:pt idx="2722">
                  <c:v>36584</c:v>
                </c:pt>
                <c:pt idx="2723">
                  <c:v>36585</c:v>
                </c:pt>
                <c:pt idx="2724">
                  <c:v>36586</c:v>
                </c:pt>
                <c:pt idx="2725">
                  <c:v>36587</c:v>
                </c:pt>
                <c:pt idx="2726">
                  <c:v>36588</c:v>
                </c:pt>
                <c:pt idx="2727">
                  <c:v>36589</c:v>
                </c:pt>
                <c:pt idx="2728">
                  <c:v>36590</c:v>
                </c:pt>
                <c:pt idx="2729">
                  <c:v>36591</c:v>
                </c:pt>
                <c:pt idx="2730">
                  <c:v>36592</c:v>
                </c:pt>
                <c:pt idx="2731">
                  <c:v>36593</c:v>
                </c:pt>
                <c:pt idx="2732">
                  <c:v>36594</c:v>
                </c:pt>
                <c:pt idx="2733">
                  <c:v>36595</c:v>
                </c:pt>
                <c:pt idx="2734">
                  <c:v>36596</c:v>
                </c:pt>
                <c:pt idx="2735">
                  <c:v>36597</c:v>
                </c:pt>
                <c:pt idx="2736">
                  <c:v>36598</c:v>
                </c:pt>
                <c:pt idx="2737">
                  <c:v>36599</c:v>
                </c:pt>
                <c:pt idx="2738">
                  <c:v>36600</c:v>
                </c:pt>
                <c:pt idx="2739">
                  <c:v>36601</c:v>
                </c:pt>
                <c:pt idx="2740">
                  <c:v>36602</c:v>
                </c:pt>
                <c:pt idx="2741">
                  <c:v>36603</c:v>
                </c:pt>
                <c:pt idx="2742">
                  <c:v>36604</c:v>
                </c:pt>
                <c:pt idx="2743">
                  <c:v>36605</c:v>
                </c:pt>
                <c:pt idx="2744">
                  <c:v>36606</c:v>
                </c:pt>
                <c:pt idx="2745">
                  <c:v>36607</c:v>
                </c:pt>
                <c:pt idx="2746">
                  <c:v>36608</c:v>
                </c:pt>
                <c:pt idx="2747">
                  <c:v>36609</c:v>
                </c:pt>
                <c:pt idx="2748">
                  <c:v>36610</c:v>
                </c:pt>
                <c:pt idx="2749">
                  <c:v>36611</c:v>
                </c:pt>
                <c:pt idx="2750">
                  <c:v>36612</c:v>
                </c:pt>
                <c:pt idx="2751">
                  <c:v>36613</c:v>
                </c:pt>
                <c:pt idx="2752">
                  <c:v>36614</c:v>
                </c:pt>
                <c:pt idx="2753">
                  <c:v>36615</c:v>
                </c:pt>
                <c:pt idx="2754">
                  <c:v>36616</c:v>
                </c:pt>
                <c:pt idx="2755">
                  <c:v>36617</c:v>
                </c:pt>
                <c:pt idx="2756">
                  <c:v>36618</c:v>
                </c:pt>
                <c:pt idx="2757">
                  <c:v>36619</c:v>
                </c:pt>
                <c:pt idx="2758">
                  <c:v>36620</c:v>
                </c:pt>
                <c:pt idx="2759">
                  <c:v>36621</c:v>
                </c:pt>
                <c:pt idx="2760">
                  <c:v>36622</c:v>
                </c:pt>
                <c:pt idx="2761">
                  <c:v>36623</c:v>
                </c:pt>
                <c:pt idx="2762">
                  <c:v>36624</c:v>
                </c:pt>
                <c:pt idx="2763">
                  <c:v>36625</c:v>
                </c:pt>
                <c:pt idx="2764">
                  <c:v>36626</c:v>
                </c:pt>
                <c:pt idx="2765">
                  <c:v>36627</c:v>
                </c:pt>
                <c:pt idx="2766">
                  <c:v>36628</c:v>
                </c:pt>
                <c:pt idx="2767">
                  <c:v>36629</c:v>
                </c:pt>
                <c:pt idx="2768">
                  <c:v>36630</c:v>
                </c:pt>
                <c:pt idx="2769">
                  <c:v>36631</c:v>
                </c:pt>
                <c:pt idx="2770">
                  <c:v>36632</c:v>
                </c:pt>
                <c:pt idx="2771">
                  <c:v>36633</c:v>
                </c:pt>
                <c:pt idx="2772">
                  <c:v>36634</c:v>
                </c:pt>
                <c:pt idx="2773">
                  <c:v>36635</c:v>
                </c:pt>
                <c:pt idx="2774">
                  <c:v>36636</c:v>
                </c:pt>
                <c:pt idx="2775">
                  <c:v>36637</c:v>
                </c:pt>
                <c:pt idx="2776">
                  <c:v>36638</c:v>
                </c:pt>
                <c:pt idx="2777">
                  <c:v>36639</c:v>
                </c:pt>
                <c:pt idx="2778">
                  <c:v>36640</c:v>
                </c:pt>
                <c:pt idx="2779">
                  <c:v>36641</c:v>
                </c:pt>
                <c:pt idx="2780">
                  <c:v>36642</c:v>
                </c:pt>
                <c:pt idx="2781">
                  <c:v>36643</c:v>
                </c:pt>
                <c:pt idx="2782">
                  <c:v>36644</c:v>
                </c:pt>
                <c:pt idx="2783">
                  <c:v>36645</c:v>
                </c:pt>
                <c:pt idx="2784">
                  <c:v>36646</c:v>
                </c:pt>
                <c:pt idx="2785">
                  <c:v>36647</c:v>
                </c:pt>
                <c:pt idx="2786">
                  <c:v>36648</c:v>
                </c:pt>
                <c:pt idx="2787">
                  <c:v>36649</c:v>
                </c:pt>
                <c:pt idx="2788">
                  <c:v>36650</c:v>
                </c:pt>
                <c:pt idx="2789">
                  <c:v>36651</c:v>
                </c:pt>
                <c:pt idx="2790">
                  <c:v>36652</c:v>
                </c:pt>
                <c:pt idx="2791">
                  <c:v>36653</c:v>
                </c:pt>
                <c:pt idx="2792">
                  <c:v>36654</c:v>
                </c:pt>
                <c:pt idx="2793">
                  <c:v>36655</c:v>
                </c:pt>
                <c:pt idx="2794">
                  <c:v>36656</c:v>
                </c:pt>
                <c:pt idx="2795">
                  <c:v>36657</c:v>
                </c:pt>
                <c:pt idx="2796">
                  <c:v>36658</c:v>
                </c:pt>
                <c:pt idx="2797">
                  <c:v>36659</c:v>
                </c:pt>
                <c:pt idx="2798">
                  <c:v>36660</c:v>
                </c:pt>
                <c:pt idx="2799">
                  <c:v>36661</c:v>
                </c:pt>
                <c:pt idx="2800">
                  <c:v>36662</c:v>
                </c:pt>
                <c:pt idx="2801">
                  <c:v>36663</c:v>
                </c:pt>
                <c:pt idx="2802">
                  <c:v>36664</c:v>
                </c:pt>
                <c:pt idx="2803">
                  <c:v>36665</c:v>
                </c:pt>
                <c:pt idx="2804">
                  <c:v>36666</c:v>
                </c:pt>
                <c:pt idx="2805">
                  <c:v>36667</c:v>
                </c:pt>
                <c:pt idx="2806">
                  <c:v>36668</c:v>
                </c:pt>
                <c:pt idx="2807">
                  <c:v>36669</c:v>
                </c:pt>
                <c:pt idx="2808">
                  <c:v>36670</c:v>
                </c:pt>
                <c:pt idx="2809">
                  <c:v>36671</c:v>
                </c:pt>
                <c:pt idx="2810">
                  <c:v>36672</c:v>
                </c:pt>
                <c:pt idx="2811">
                  <c:v>36673</c:v>
                </c:pt>
                <c:pt idx="2812">
                  <c:v>36674</c:v>
                </c:pt>
                <c:pt idx="2813">
                  <c:v>36675</c:v>
                </c:pt>
                <c:pt idx="2814">
                  <c:v>36676</c:v>
                </c:pt>
                <c:pt idx="2815">
                  <c:v>36677</c:v>
                </c:pt>
                <c:pt idx="2816">
                  <c:v>36678</c:v>
                </c:pt>
                <c:pt idx="2817">
                  <c:v>36679</c:v>
                </c:pt>
                <c:pt idx="2818">
                  <c:v>36680</c:v>
                </c:pt>
                <c:pt idx="2819">
                  <c:v>36681</c:v>
                </c:pt>
                <c:pt idx="2820">
                  <c:v>36682</c:v>
                </c:pt>
                <c:pt idx="2821">
                  <c:v>36683</c:v>
                </c:pt>
                <c:pt idx="2822">
                  <c:v>36684</c:v>
                </c:pt>
                <c:pt idx="2823">
                  <c:v>36685</c:v>
                </c:pt>
                <c:pt idx="2824">
                  <c:v>36686</c:v>
                </c:pt>
                <c:pt idx="2825">
                  <c:v>36687</c:v>
                </c:pt>
                <c:pt idx="2826">
                  <c:v>36688</c:v>
                </c:pt>
                <c:pt idx="2827">
                  <c:v>36689</c:v>
                </c:pt>
                <c:pt idx="2828">
                  <c:v>36690</c:v>
                </c:pt>
                <c:pt idx="2829">
                  <c:v>36691</c:v>
                </c:pt>
                <c:pt idx="2830">
                  <c:v>36692</c:v>
                </c:pt>
                <c:pt idx="2831">
                  <c:v>36693</c:v>
                </c:pt>
                <c:pt idx="2832">
                  <c:v>36694</c:v>
                </c:pt>
                <c:pt idx="2833">
                  <c:v>36695</c:v>
                </c:pt>
                <c:pt idx="2834">
                  <c:v>36696</c:v>
                </c:pt>
                <c:pt idx="2835">
                  <c:v>36697</c:v>
                </c:pt>
                <c:pt idx="2836">
                  <c:v>36698</c:v>
                </c:pt>
                <c:pt idx="2837">
                  <c:v>36699</c:v>
                </c:pt>
                <c:pt idx="2838">
                  <c:v>36700</c:v>
                </c:pt>
                <c:pt idx="2839">
                  <c:v>36701</c:v>
                </c:pt>
                <c:pt idx="2840">
                  <c:v>36702</c:v>
                </c:pt>
                <c:pt idx="2841">
                  <c:v>36703</c:v>
                </c:pt>
                <c:pt idx="2842">
                  <c:v>36704</c:v>
                </c:pt>
                <c:pt idx="2843">
                  <c:v>36705</c:v>
                </c:pt>
                <c:pt idx="2844">
                  <c:v>36706</c:v>
                </c:pt>
                <c:pt idx="2845">
                  <c:v>36707</c:v>
                </c:pt>
                <c:pt idx="2846">
                  <c:v>36708</c:v>
                </c:pt>
                <c:pt idx="2847">
                  <c:v>36709</c:v>
                </c:pt>
                <c:pt idx="2848">
                  <c:v>36710</c:v>
                </c:pt>
                <c:pt idx="2849">
                  <c:v>36711</c:v>
                </c:pt>
                <c:pt idx="2850">
                  <c:v>36712</c:v>
                </c:pt>
                <c:pt idx="2851">
                  <c:v>36713</c:v>
                </c:pt>
                <c:pt idx="2852">
                  <c:v>36714</c:v>
                </c:pt>
                <c:pt idx="2853">
                  <c:v>36715</c:v>
                </c:pt>
                <c:pt idx="2854">
                  <c:v>36716</c:v>
                </c:pt>
                <c:pt idx="2855">
                  <c:v>36717</c:v>
                </c:pt>
                <c:pt idx="2856">
                  <c:v>36718</c:v>
                </c:pt>
                <c:pt idx="2857">
                  <c:v>36719</c:v>
                </c:pt>
                <c:pt idx="2858">
                  <c:v>36720</c:v>
                </c:pt>
                <c:pt idx="2859">
                  <c:v>36721</c:v>
                </c:pt>
                <c:pt idx="2860">
                  <c:v>36722</c:v>
                </c:pt>
                <c:pt idx="2861">
                  <c:v>36723</c:v>
                </c:pt>
                <c:pt idx="2862">
                  <c:v>36724</c:v>
                </c:pt>
                <c:pt idx="2863">
                  <c:v>36725</c:v>
                </c:pt>
                <c:pt idx="2864">
                  <c:v>36726</c:v>
                </c:pt>
                <c:pt idx="2865">
                  <c:v>36727</c:v>
                </c:pt>
                <c:pt idx="2866">
                  <c:v>36728</c:v>
                </c:pt>
                <c:pt idx="2867">
                  <c:v>36729</c:v>
                </c:pt>
                <c:pt idx="2868">
                  <c:v>36730</c:v>
                </c:pt>
                <c:pt idx="2869">
                  <c:v>36731</c:v>
                </c:pt>
                <c:pt idx="2870">
                  <c:v>36732</c:v>
                </c:pt>
                <c:pt idx="2871">
                  <c:v>36733</c:v>
                </c:pt>
                <c:pt idx="2872">
                  <c:v>36734</c:v>
                </c:pt>
                <c:pt idx="2873">
                  <c:v>36735</c:v>
                </c:pt>
                <c:pt idx="2874">
                  <c:v>36736</c:v>
                </c:pt>
                <c:pt idx="2875">
                  <c:v>36737</c:v>
                </c:pt>
                <c:pt idx="2876">
                  <c:v>36738</c:v>
                </c:pt>
                <c:pt idx="2877">
                  <c:v>36739</c:v>
                </c:pt>
                <c:pt idx="2878">
                  <c:v>36740</c:v>
                </c:pt>
                <c:pt idx="2879">
                  <c:v>36741</c:v>
                </c:pt>
                <c:pt idx="2880">
                  <c:v>36742</c:v>
                </c:pt>
                <c:pt idx="2881">
                  <c:v>36743</c:v>
                </c:pt>
                <c:pt idx="2882">
                  <c:v>36744</c:v>
                </c:pt>
                <c:pt idx="2883">
                  <c:v>36745</c:v>
                </c:pt>
                <c:pt idx="2884">
                  <c:v>36746</c:v>
                </c:pt>
                <c:pt idx="2885">
                  <c:v>36747</c:v>
                </c:pt>
                <c:pt idx="2886">
                  <c:v>36748</c:v>
                </c:pt>
                <c:pt idx="2887">
                  <c:v>36749</c:v>
                </c:pt>
                <c:pt idx="2888">
                  <c:v>36750</c:v>
                </c:pt>
                <c:pt idx="2889">
                  <c:v>36751</c:v>
                </c:pt>
                <c:pt idx="2890">
                  <c:v>36752</c:v>
                </c:pt>
                <c:pt idx="2891">
                  <c:v>36753</c:v>
                </c:pt>
                <c:pt idx="2892">
                  <c:v>36754</c:v>
                </c:pt>
                <c:pt idx="2893">
                  <c:v>36755</c:v>
                </c:pt>
                <c:pt idx="2894">
                  <c:v>36756</c:v>
                </c:pt>
                <c:pt idx="2895">
                  <c:v>36757</c:v>
                </c:pt>
                <c:pt idx="2896">
                  <c:v>36758</c:v>
                </c:pt>
                <c:pt idx="2897">
                  <c:v>36759</c:v>
                </c:pt>
                <c:pt idx="2898">
                  <c:v>36760</c:v>
                </c:pt>
                <c:pt idx="2899">
                  <c:v>36761</c:v>
                </c:pt>
                <c:pt idx="2900">
                  <c:v>36762</c:v>
                </c:pt>
                <c:pt idx="2901">
                  <c:v>36763</c:v>
                </c:pt>
                <c:pt idx="2902">
                  <c:v>36764</c:v>
                </c:pt>
                <c:pt idx="2903">
                  <c:v>36765</c:v>
                </c:pt>
                <c:pt idx="2904">
                  <c:v>36766</c:v>
                </c:pt>
                <c:pt idx="2905">
                  <c:v>36767</c:v>
                </c:pt>
                <c:pt idx="2906">
                  <c:v>36768</c:v>
                </c:pt>
                <c:pt idx="2907">
                  <c:v>36769</c:v>
                </c:pt>
                <c:pt idx="2908">
                  <c:v>36770</c:v>
                </c:pt>
                <c:pt idx="2909">
                  <c:v>36771</c:v>
                </c:pt>
                <c:pt idx="2910">
                  <c:v>36772</c:v>
                </c:pt>
                <c:pt idx="2911">
                  <c:v>36773</c:v>
                </c:pt>
                <c:pt idx="2912">
                  <c:v>36774</c:v>
                </c:pt>
                <c:pt idx="2913">
                  <c:v>36775</c:v>
                </c:pt>
                <c:pt idx="2914">
                  <c:v>36776</c:v>
                </c:pt>
                <c:pt idx="2915">
                  <c:v>36777</c:v>
                </c:pt>
                <c:pt idx="2916">
                  <c:v>36778</c:v>
                </c:pt>
                <c:pt idx="2917">
                  <c:v>36779</c:v>
                </c:pt>
                <c:pt idx="2918">
                  <c:v>36780</c:v>
                </c:pt>
                <c:pt idx="2919">
                  <c:v>36781</c:v>
                </c:pt>
                <c:pt idx="2920">
                  <c:v>36782</c:v>
                </c:pt>
                <c:pt idx="2921">
                  <c:v>36783</c:v>
                </c:pt>
                <c:pt idx="2922">
                  <c:v>36784</c:v>
                </c:pt>
                <c:pt idx="2923">
                  <c:v>36785</c:v>
                </c:pt>
                <c:pt idx="2924">
                  <c:v>36786</c:v>
                </c:pt>
                <c:pt idx="2925">
                  <c:v>36787</c:v>
                </c:pt>
                <c:pt idx="2926">
                  <c:v>36788</c:v>
                </c:pt>
                <c:pt idx="2927">
                  <c:v>36789</c:v>
                </c:pt>
                <c:pt idx="2928">
                  <c:v>36790</c:v>
                </c:pt>
                <c:pt idx="2929">
                  <c:v>36791</c:v>
                </c:pt>
                <c:pt idx="2930">
                  <c:v>36792</c:v>
                </c:pt>
                <c:pt idx="2931">
                  <c:v>36793</c:v>
                </c:pt>
                <c:pt idx="2932">
                  <c:v>36794</c:v>
                </c:pt>
                <c:pt idx="2933">
                  <c:v>36795</c:v>
                </c:pt>
                <c:pt idx="2934">
                  <c:v>36796</c:v>
                </c:pt>
                <c:pt idx="2935">
                  <c:v>36797</c:v>
                </c:pt>
                <c:pt idx="2936">
                  <c:v>36798</c:v>
                </c:pt>
                <c:pt idx="2937">
                  <c:v>36799</c:v>
                </c:pt>
                <c:pt idx="2938">
                  <c:v>36800</c:v>
                </c:pt>
                <c:pt idx="2939">
                  <c:v>36801</c:v>
                </c:pt>
                <c:pt idx="2940">
                  <c:v>36802</c:v>
                </c:pt>
                <c:pt idx="2941">
                  <c:v>36803</c:v>
                </c:pt>
                <c:pt idx="2942">
                  <c:v>36804</c:v>
                </c:pt>
                <c:pt idx="2943">
                  <c:v>36805</c:v>
                </c:pt>
                <c:pt idx="2944">
                  <c:v>36806</c:v>
                </c:pt>
                <c:pt idx="2945">
                  <c:v>36807</c:v>
                </c:pt>
                <c:pt idx="2946">
                  <c:v>36808</c:v>
                </c:pt>
                <c:pt idx="2947">
                  <c:v>36809</c:v>
                </c:pt>
                <c:pt idx="2948">
                  <c:v>36810</c:v>
                </c:pt>
                <c:pt idx="2949">
                  <c:v>36811</c:v>
                </c:pt>
                <c:pt idx="2950">
                  <c:v>36812</c:v>
                </c:pt>
                <c:pt idx="2951">
                  <c:v>36813</c:v>
                </c:pt>
                <c:pt idx="2952">
                  <c:v>36814</c:v>
                </c:pt>
                <c:pt idx="2953">
                  <c:v>36815</c:v>
                </c:pt>
                <c:pt idx="2954">
                  <c:v>36816</c:v>
                </c:pt>
                <c:pt idx="2955">
                  <c:v>36817</c:v>
                </c:pt>
                <c:pt idx="2956">
                  <c:v>36818</c:v>
                </c:pt>
                <c:pt idx="2957">
                  <c:v>36819</c:v>
                </c:pt>
                <c:pt idx="2958">
                  <c:v>36820</c:v>
                </c:pt>
                <c:pt idx="2959">
                  <c:v>36821</c:v>
                </c:pt>
                <c:pt idx="2960">
                  <c:v>36822</c:v>
                </c:pt>
                <c:pt idx="2961">
                  <c:v>36823</c:v>
                </c:pt>
                <c:pt idx="2962">
                  <c:v>36824</c:v>
                </c:pt>
                <c:pt idx="2963">
                  <c:v>36825</c:v>
                </c:pt>
                <c:pt idx="2964">
                  <c:v>36826</c:v>
                </c:pt>
                <c:pt idx="2965">
                  <c:v>36827</c:v>
                </c:pt>
                <c:pt idx="2966">
                  <c:v>36828</c:v>
                </c:pt>
                <c:pt idx="2967">
                  <c:v>36829</c:v>
                </c:pt>
                <c:pt idx="2968">
                  <c:v>36830</c:v>
                </c:pt>
                <c:pt idx="2969">
                  <c:v>36831</c:v>
                </c:pt>
                <c:pt idx="2970">
                  <c:v>36832</c:v>
                </c:pt>
                <c:pt idx="2971">
                  <c:v>36833</c:v>
                </c:pt>
                <c:pt idx="2972">
                  <c:v>36834</c:v>
                </c:pt>
                <c:pt idx="2973">
                  <c:v>36835</c:v>
                </c:pt>
                <c:pt idx="2974">
                  <c:v>36836</c:v>
                </c:pt>
                <c:pt idx="2975">
                  <c:v>36837</c:v>
                </c:pt>
                <c:pt idx="2976">
                  <c:v>36838</c:v>
                </c:pt>
                <c:pt idx="2977">
                  <c:v>36839</c:v>
                </c:pt>
                <c:pt idx="2978">
                  <c:v>36840</c:v>
                </c:pt>
                <c:pt idx="2979">
                  <c:v>36841</c:v>
                </c:pt>
                <c:pt idx="2980">
                  <c:v>36842</c:v>
                </c:pt>
                <c:pt idx="2981">
                  <c:v>36843</c:v>
                </c:pt>
                <c:pt idx="2982">
                  <c:v>36844</c:v>
                </c:pt>
                <c:pt idx="2983">
                  <c:v>36845</c:v>
                </c:pt>
                <c:pt idx="2984">
                  <c:v>36846</c:v>
                </c:pt>
                <c:pt idx="2985">
                  <c:v>36847</c:v>
                </c:pt>
                <c:pt idx="2986">
                  <c:v>36848</c:v>
                </c:pt>
                <c:pt idx="2987">
                  <c:v>36849</c:v>
                </c:pt>
                <c:pt idx="2988">
                  <c:v>36850</c:v>
                </c:pt>
                <c:pt idx="2989">
                  <c:v>36851</c:v>
                </c:pt>
                <c:pt idx="2990">
                  <c:v>36852</c:v>
                </c:pt>
                <c:pt idx="2991">
                  <c:v>36853</c:v>
                </c:pt>
                <c:pt idx="2992">
                  <c:v>36854</c:v>
                </c:pt>
                <c:pt idx="2993">
                  <c:v>36855</c:v>
                </c:pt>
                <c:pt idx="2994">
                  <c:v>36856</c:v>
                </c:pt>
                <c:pt idx="2995">
                  <c:v>36857</c:v>
                </c:pt>
                <c:pt idx="2996">
                  <c:v>36858</c:v>
                </c:pt>
                <c:pt idx="2997">
                  <c:v>36859</c:v>
                </c:pt>
                <c:pt idx="2998">
                  <c:v>36860</c:v>
                </c:pt>
                <c:pt idx="2999">
                  <c:v>36861</c:v>
                </c:pt>
                <c:pt idx="3000">
                  <c:v>36862</c:v>
                </c:pt>
                <c:pt idx="3001">
                  <c:v>36863</c:v>
                </c:pt>
                <c:pt idx="3002">
                  <c:v>36864</c:v>
                </c:pt>
                <c:pt idx="3003">
                  <c:v>36865</c:v>
                </c:pt>
                <c:pt idx="3004">
                  <c:v>36866</c:v>
                </c:pt>
                <c:pt idx="3005">
                  <c:v>36867</c:v>
                </c:pt>
                <c:pt idx="3006">
                  <c:v>36868</c:v>
                </c:pt>
                <c:pt idx="3007">
                  <c:v>36869</c:v>
                </c:pt>
                <c:pt idx="3008">
                  <c:v>36870</c:v>
                </c:pt>
                <c:pt idx="3009">
                  <c:v>36871</c:v>
                </c:pt>
                <c:pt idx="3010">
                  <c:v>36872</c:v>
                </c:pt>
                <c:pt idx="3011">
                  <c:v>36873</c:v>
                </c:pt>
                <c:pt idx="3012">
                  <c:v>36874</c:v>
                </c:pt>
                <c:pt idx="3013">
                  <c:v>36875</c:v>
                </c:pt>
                <c:pt idx="3014">
                  <c:v>36876</c:v>
                </c:pt>
                <c:pt idx="3015">
                  <c:v>36877</c:v>
                </c:pt>
                <c:pt idx="3016">
                  <c:v>36878</c:v>
                </c:pt>
                <c:pt idx="3017">
                  <c:v>36879</c:v>
                </c:pt>
                <c:pt idx="3018">
                  <c:v>36880</c:v>
                </c:pt>
                <c:pt idx="3019">
                  <c:v>36881</c:v>
                </c:pt>
                <c:pt idx="3020">
                  <c:v>36882</c:v>
                </c:pt>
                <c:pt idx="3021">
                  <c:v>36883</c:v>
                </c:pt>
                <c:pt idx="3022">
                  <c:v>36884</c:v>
                </c:pt>
                <c:pt idx="3023">
                  <c:v>36885</c:v>
                </c:pt>
                <c:pt idx="3024">
                  <c:v>36886</c:v>
                </c:pt>
                <c:pt idx="3025">
                  <c:v>36887</c:v>
                </c:pt>
                <c:pt idx="3026">
                  <c:v>36888</c:v>
                </c:pt>
                <c:pt idx="3027">
                  <c:v>36889</c:v>
                </c:pt>
                <c:pt idx="3028">
                  <c:v>36890</c:v>
                </c:pt>
                <c:pt idx="3029">
                  <c:v>36891</c:v>
                </c:pt>
                <c:pt idx="3030">
                  <c:v>36892</c:v>
                </c:pt>
                <c:pt idx="3031">
                  <c:v>36893</c:v>
                </c:pt>
                <c:pt idx="3032">
                  <c:v>36894</c:v>
                </c:pt>
                <c:pt idx="3033">
                  <c:v>36895</c:v>
                </c:pt>
                <c:pt idx="3034">
                  <c:v>36896</c:v>
                </c:pt>
                <c:pt idx="3035">
                  <c:v>36897</c:v>
                </c:pt>
                <c:pt idx="3036">
                  <c:v>36898</c:v>
                </c:pt>
                <c:pt idx="3037">
                  <c:v>36899</c:v>
                </c:pt>
                <c:pt idx="3038">
                  <c:v>36900</c:v>
                </c:pt>
                <c:pt idx="3039">
                  <c:v>36901</c:v>
                </c:pt>
                <c:pt idx="3040">
                  <c:v>36902</c:v>
                </c:pt>
                <c:pt idx="3041">
                  <c:v>36903</c:v>
                </c:pt>
                <c:pt idx="3042">
                  <c:v>36904</c:v>
                </c:pt>
                <c:pt idx="3043">
                  <c:v>36905</c:v>
                </c:pt>
                <c:pt idx="3044">
                  <c:v>36906</c:v>
                </c:pt>
                <c:pt idx="3045">
                  <c:v>36907</c:v>
                </c:pt>
                <c:pt idx="3046">
                  <c:v>36908</c:v>
                </c:pt>
                <c:pt idx="3047">
                  <c:v>36909</c:v>
                </c:pt>
                <c:pt idx="3048">
                  <c:v>36910</c:v>
                </c:pt>
                <c:pt idx="3049">
                  <c:v>36911</c:v>
                </c:pt>
                <c:pt idx="3050">
                  <c:v>36912</c:v>
                </c:pt>
                <c:pt idx="3051">
                  <c:v>36913</c:v>
                </c:pt>
                <c:pt idx="3052">
                  <c:v>36914</c:v>
                </c:pt>
                <c:pt idx="3053">
                  <c:v>36915</c:v>
                </c:pt>
                <c:pt idx="3054">
                  <c:v>36916</c:v>
                </c:pt>
                <c:pt idx="3055">
                  <c:v>36917</c:v>
                </c:pt>
                <c:pt idx="3056">
                  <c:v>36918</c:v>
                </c:pt>
                <c:pt idx="3057">
                  <c:v>36919</c:v>
                </c:pt>
                <c:pt idx="3058">
                  <c:v>36920</c:v>
                </c:pt>
                <c:pt idx="3059">
                  <c:v>36921</c:v>
                </c:pt>
                <c:pt idx="3060">
                  <c:v>36922</c:v>
                </c:pt>
                <c:pt idx="3061">
                  <c:v>36923</c:v>
                </c:pt>
                <c:pt idx="3062">
                  <c:v>36924</c:v>
                </c:pt>
                <c:pt idx="3063">
                  <c:v>36925</c:v>
                </c:pt>
                <c:pt idx="3064">
                  <c:v>36926</c:v>
                </c:pt>
                <c:pt idx="3065">
                  <c:v>36927</c:v>
                </c:pt>
                <c:pt idx="3066">
                  <c:v>36928</c:v>
                </c:pt>
                <c:pt idx="3067">
                  <c:v>36929</c:v>
                </c:pt>
                <c:pt idx="3068">
                  <c:v>36930</c:v>
                </c:pt>
                <c:pt idx="3069">
                  <c:v>36931</c:v>
                </c:pt>
                <c:pt idx="3070">
                  <c:v>36932</c:v>
                </c:pt>
                <c:pt idx="3071">
                  <c:v>36933</c:v>
                </c:pt>
                <c:pt idx="3072">
                  <c:v>36934</c:v>
                </c:pt>
                <c:pt idx="3073">
                  <c:v>36935</c:v>
                </c:pt>
                <c:pt idx="3074">
                  <c:v>36936</c:v>
                </c:pt>
                <c:pt idx="3075">
                  <c:v>36937</c:v>
                </c:pt>
                <c:pt idx="3076">
                  <c:v>36938</c:v>
                </c:pt>
                <c:pt idx="3077">
                  <c:v>36939</c:v>
                </c:pt>
                <c:pt idx="3078">
                  <c:v>36940</c:v>
                </c:pt>
                <c:pt idx="3079">
                  <c:v>36941</c:v>
                </c:pt>
                <c:pt idx="3080">
                  <c:v>36942</c:v>
                </c:pt>
                <c:pt idx="3081">
                  <c:v>36943</c:v>
                </c:pt>
                <c:pt idx="3082">
                  <c:v>36944</c:v>
                </c:pt>
                <c:pt idx="3083">
                  <c:v>36945</c:v>
                </c:pt>
                <c:pt idx="3084">
                  <c:v>36946</c:v>
                </c:pt>
                <c:pt idx="3085">
                  <c:v>36947</c:v>
                </c:pt>
                <c:pt idx="3086">
                  <c:v>36948</c:v>
                </c:pt>
                <c:pt idx="3087">
                  <c:v>36949</c:v>
                </c:pt>
                <c:pt idx="3088">
                  <c:v>36950</c:v>
                </c:pt>
                <c:pt idx="3089">
                  <c:v>36951</c:v>
                </c:pt>
                <c:pt idx="3090">
                  <c:v>36952</c:v>
                </c:pt>
                <c:pt idx="3091">
                  <c:v>36953</c:v>
                </c:pt>
                <c:pt idx="3092">
                  <c:v>36954</c:v>
                </c:pt>
                <c:pt idx="3093">
                  <c:v>36955</c:v>
                </c:pt>
                <c:pt idx="3094">
                  <c:v>36956</c:v>
                </c:pt>
                <c:pt idx="3095">
                  <c:v>36957</c:v>
                </c:pt>
                <c:pt idx="3096">
                  <c:v>36958</c:v>
                </c:pt>
                <c:pt idx="3097">
                  <c:v>36959</c:v>
                </c:pt>
                <c:pt idx="3098">
                  <c:v>36960</c:v>
                </c:pt>
                <c:pt idx="3099">
                  <c:v>36961</c:v>
                </c:pt>
                <c:pt idx="3100">
                  <c:v>36962</c:v>
                </c:pt>
                <c:pt idx="3101">
                  <c:v>36963</c:v>
                </c:pt>
                <c:pt idx="3102">
                  <c:v>36964</c:v>
                </c:pt>
                <c:pt idx="3103">
                  <c:v>36965</c:v>
                </c:pt>
                <c:pt idx="3104">
                  <c:v>36966</c:v>
                </c:pt>
                <c:pt idx="3105">
                  <c:v>36967</c:v>
                </c:pt>
                <c:pt idx="3106">
                  <c:v>36968</c:v>
                </c:pt>
                <c:pt idx="3107">
                  <c:v>36969</c:v>
                </c:pt>
                <c:pt idx="3108">
                  <c:v>36970</c:v>
                </c:pt>
                <c:pt idx="3109">
                  <c:v>36971</c:v>
                </c:pt>
                <c:pt idx="3110">
                  <c:v>36972</c:v>
                </c:pt>
                <c:pt idx="3111">
                  <c:v>36973</c:v>
                </c:pt>
                <c:pt idx="3112">
                  <c:v>36974</c:v>
                </c:pt>
                <c:pt idx="3113">
                  <c:v>36975</c:v>
                </c:pt>
                <c:pt idx="3114">
                  <c:v>36976</c:v>
                </c:pt>
                <c:pt idx="3115">
                  <c:v>36977</c:v>
                </c:pt>
                <c:pt idx="3116">
                  <c:v>36978</c:v>
                </c:pt>
                <c:pt idx="3117">
                  <c:v>36979</c:v>
                </c:pt>
                <c:pt idx="3118">
                  <c:v>36980</c:v>
                </c:pt>
                <c:pt idx="3119">
                  <c:v>36981</c:v>
                </c:pt>
                <c:pt idx="3120">
                  <c:v>36982</c:v>
                </c:pt>
                <c:pt idx="3121">
                  <c:v>36983</c:v>
                </c:pt>
                <c:pt idx="3122">
                  <c:v>36984</c:v>
                </c:pt>
                <c:pt idx="3123">
                  <c:v>36985</c:v>
                </c:pt>
                <c:pt idx="3124">
                  <c:v>36986</c:v>
                </c:pt>
                <c:pt idx="3125">
                  <c:v>36987</c:v>
                </c:pt>
                <c:pt idx="3126">
                  <c:v>36988</c:v>
                </c:pt>
                <c:pt idx="3127">
                  <c:v>36989</c:v>
                </c:pt>
                <c:pt idx="3128">
                  <c:v>36990</c:v>
                </c:pt>
                <c:pt idx="3129">
                  <c:v>36991</c:v>
                </c:pt>
                <c:pt idx="3130">
                  <c:v>36992</c:v>
                </c:pt>
                <c:pt idx="3131">
                  <c:v>36993</c:v>
                </c:pt>
                <c:pt idx="3132">
                  <c:v>36994</c:v>
                </c:pt>
                <c:pt idx="3133">
                  <c:v>36995</c:v>
                </c:pt>
                <c:pt idx="3134">
                  <c:v>36996</c:v>
                </c:pt>
                <c:pt idx="3135">
                  <c:v>36997</c:v>
                </c:pt>
                <c:pt idx="3136">
                  <c:v>36998</c:v>
                </c:pt>
                <c:pt idx="3137">
                  <c:v>36999</c:v>
                </c:pt>
                <c:pt idx="3138">
                  <c:v>37000</c:v>
                </c:pt>
                <c:pt idx="3139">
                  <c:v>37001</c:v>
                </c:pt>
                <c:pt idx="3140">
                  <c:v>37002</c:v>
                </c:pt>
                <c:pt idx="3141">
                  <c:v>37003</c:v>
                </c:pt>
                <c:pt idx="3142">
                  <c:v>37004</c:v>
                </c:pt>
                <c:pt idx="3143">
                  <c:v>37005</c:v>
                </c:pt>
                <c:pt idx="3144">
                  <c:v>37006</c:v>
                </c:pt>
                <c:pt idx="3145">
                  <c:v>37007</c:v>
                </c:pt>
                <c:pt idx="3146">
                  <c:v>37008</c:v>
                </c:pt>
                <c:pt idx="3147">
                  <c:v>37009</c:v>
                </c:pt>
                <c:pt idx="3148">
                  <c:v>37010</c:v>
                </c:pt>
                <c:pt idx="3149">
                  <c:v>37011</c:v>
                </c:pt>
                <c:pt idx="3150">
                  <c:v>37012</c:v>
                </c:pt>
                <c:pt idx="3151">
                  <c:v>37013</c:v>
                </c:pt>
                <c:pt idx="3152">
                  <c:v>37014</c:v>
                </c:pt>
                <c:pt idx="3153">
                  <c:v>37015</c:v>
                </c:pt>
                <c:pt idx="3154">
                  <c:v>37016</c:v>
                </c:pt>
                <c:pt idx="3155">
                  <c:v>37017</c:v>
                </c:pt>
                <c:pt idx="3156">
                  <c:v>37018</c:v>
                </c:pt>
                <c:pt idx="3157">
                  <c:v>37019</c:v>
                </c:pt>
                <c:pt idx="3158">
                  <c:v>37020</c:v>
                </c:pt>
                <c:pt idx="3159">
                  <c:v>37021</c:v>
                </c:pt>
                <c:pt idx="3160">
                  <c:v>37022</c:v>
                </c:pt>
                <c:pt idx="3161">
                  <c:v>37023</c:v>
                </c:pt>
                <c:pt idx="3162">
                  <c:v>37024</c:v>
                </c:pt>
                <c:pt idx="3163">
                  <c:v>37025</c:v>
                </c:pt>
                <c:pt idx="3164">
                  <c:v>37026</c:v>
                </c:pt>
                <c:pt idx="3165">
                  <c:v>37027</c:v>
                </c:pt>
                <c:pt idx="3166">
                  <c:v>37028</c:v>
                </c:pt>
                <c:pt idx="3167">
                  <c:v>37029</c:v>
                </c:pt>
                <c:pt idx="3168">
                  <c:v>37030</c:v>
                </c:pt>
                <c:pt idx="3169">
                  <c:v>37031</c:v>
                </c:pt>
                <c:pt idx="3170">
                  <c:v>37032</c:v>
                </c:pt>
                <c:pt idx="3171">
                  <c:v>37033</c:v>
                </c:pt>
                <c:pt idx="3172">
                  <c:v>37034</c:v>
                </c:pt>
                <c:pt idx="3173">
                  <c:v>37035</c:v>
                </c:pt>
                <c:pt idx="3174">
                  <c:v>37036</c:v>
                </c:pt>
                <c:pt idx="3175">
                  <c:v>37037</c:v>
                </c:pt>
                <c:pt idx="3176">
                  <c:v>37038</c:v>
                </c:pt>
                <c:pt idx="3177">
                  <c:v>37039</c:v>
                </c:pt>
                <c:pt idx="3178">
                  <c:v>37040</c:v>
                </c:pt>
                <c:pt idx="3179">
                  <c:v>37041</c:v>
                </c:pt>
                <c:pt idx="3180">
                  <c:v>37042</c:v>
                </c:pt>
                <c:pt idx="3181">
                  <c:v>37043</c:v>
                </c:pt>
                <c:pt idx="3182">
                  <c:v>37044</c:v>
                </c:pt>
                <c:pt idx="3183">
                  <c:v>37045</c:v>
                </c:pt>
                <c:pt idx="3184">
                  <c:v>37046</c:v>
                </c:pt>
                <c:pt idx="3185">
                  <c:v>37047</c:v>
                </c:pt>
                <c:pt idx="3186">
                  <c:v>37048</c:v>
                </c:pt>
                <c:pt idx="3187">
                  <c:v>37049</c:v>
                </c:pt>
                <c:pt idx="3188">
                  <c:v>37050</c:v>
                </c:pt>
                <c:pt idx="3189">
                  <c:v>37051</c:v>
                </c:pt>
                <c:pt idx="3190">
                  <c:v>37052</c:v>
                </c:pt>
                <c:pt idx="3191">
                  <c:v>37053</c:v>
                </c:pt>
                <c:pt idx="3192">
                  <c:v>37054</c:v>
                </c:pt>
                <c:pt idx="3193">
                  <c:v>37055</c:v>
                </c:pt>
                <c:pt idx="3194">
                  <c:v>37056</c:v>
                </c:pt>
                <c:pt idx="3195">
                  <c:v>37057</c:v>
                </c:pt>
                <c:pt idx="3196">
                  <c:v>37058</c:v>
                </c:pt>
                <c:pt idx="3197">
                  <c:v>37059</c:v>
                </c:pt>
                <c:pt idx="3198">
                  <c:v>37060</c:v>
                </c:pt>
                <c:pt idx="3199">
                  <c:v>37061</c:v>
                </c:pt>
                <c:pt idx="3200">
                  <c:v>37062</c:v>
                </c:pt>
                <c:pt idx="3201">
                  <c:v>37063</c:v>
                </c:pt>
                <c:pt idx="3202">
                  <c:v>37064</c:v>
                </c:pt>
                <c:pt idx="3203">
                  <c:v>37065</c:v>
                </c:pt>
                <c:pt idx="3204">
                  <c:v>37066</c:v>
                </c:pt>
                <c:pt idx="3205">
                  <c:v>37067</c:v>
                </c:pt>
                <c:pt idx="3206">
                  <c:v>37068</c:v>
                </c:pt>
                <c:pt idx="3207">
                  <c:v>37069</c:v>
                </c:pt>
                <c:pt idx="3208">
                  <c:v>37070</c:v>
                </c:pt>
                <c:pt idx="3209">
                  <c:v>37071</c:v>
                </c:pt>
                <c:pt idx="3210">
                  <c:v>37072</c:v>
                </c:pt>
                <c:pt idx="3211">
                  <c:v>37073</c:v>
                </c:pt>
                <c:pt idx="3212">
                  <c:v>37074</c:v>
                </c:pt>
                <c:pt idx="3213">
                  <c:v>37075</c:v>
                </c:pt>
                <c:pt idx="3214">
                  <c:v>37076</c:v>
                </c:pt>
                <c:pt idx="3215">
                  <c:v>37077</c:v>
                </c:pt>
                <c:pt idx="3216">
                  <c:v>37078</c:v>
                </c:pt>
                <c:pt idx="3217">
                  <c:v>37079</c:v>
                </c:pt>
                <c:pt idx="3218">
                  <c:v>37080</c:v>
                </c:pt>
                <c:pt idx="3219">
                  <c:v>37081</c:v>
                </c:pt>
                <c:pt idx="3220">
                  <c:v>37082</c:v>
                </c:pt>
                <c:pt idx="3221">
                  <c:v>37083</c:v>
                </c:pt>
                <c:pt idx="3222">
                  <c:v>37084</c:v>
                </c:pt>
                <c:pt idx="3223">
                  <c:v>37085</c:v>
                </c:pt>
                <c:pt idx="3224">
                  <c:v>37086</c:v>
                </c:pt>
                <c:pt idx="3225">
                  <c:v>37087</c:v>
                </c:pt>
                <c:pt idx="3226">
                  <c:v>37088</c:v>
                </c:pt>
                <c:pt idx="3227">
                  <c:v>37089</c:v>
                </c:pt>
                <c:pt idx="3228">
                  <c:v>37090</c:v>
                </c:pt>
                <c:pt idx="3229">
                  <c:v>37091</c:v>
                </c:pt>
                <c:pt idx="3230">
                  <c:v>37092</c:v>
                </c:pt>
                <c:pt idx="3231">
                  <c:v>37093</c:v>
                </c:pt>
                <c:pt idx="3232">
                  <c:v>37094</c:v>
                </c:pt>
                <c:pt idx="3233">
                  <c:v>37095</c:v>
                </c:pt>
                <c:pt idx="3234">
                  <c:v>37096</c:v>
                </c:pt>
                <c:pt idx="3235">
                  <c:v>37097</c:v>
                </c:pt>
                <c:pt idx="3236">
                  <c:v>37098</c:v>
                </c:pt>
                <c:pt idx="3237">
                  <c:v>37099</c:v>
                </c:pt>
                <c:pt idx="3238">
                  <c:v>37100</c:v>
                </c:pt>
                <c:pt idx="3239">
                  <c:v>37101</c:v>
                </c:pt>
                <c:pt idx="3240">
                  <c:v>37102</c:v>
                </c:pt>
                <c:pt idx="3241">
                  <c:v>37103</c:v>
                </c:pt>
                <c:pt idx="3242">
                  <c:v>37104</c:v>
                </c:pt>
                <c:pt idx="3243">
                  <c:v>37105</c:v>
                </c:pt>
                <c:pt idx="3244">
                  <c:v>37106</c:v>
                </c:pt>
                <c:pt idx="3245">
                  <c:v>37107</c:v>
                </c:pt>
                <c:pt idx="3246">
                  <c:v>37108</c:v>
                </c:pt>
                <c:pt idx="3247">
                  <c:v>37109</c:v>
                </c:pt>
                <c:pt idx="3248">
                  <c:v>37110</c:v>
                </c:pt>
                <c:pt idx="3249">
                  <c:v>37111</c:v>
                </c:pt>
                <c:pt idx="3250">
                  <c:v>37112</c:v>
                </c:pt>
                <c:pt idx="3251">
                  <c:v>37113</c:v>
                </c:pt>
                <c:pt idx="3252">
                  <c:v>37114</c:v>
                </c:pt>
                <c:pt idx="3253">
                  <c:v>37115</c:v>
                </c:pt>
                <c:pt idx="3254">
                  <c:v>37116</c:v>
                </c:pt>
                <c:pt idx="3255">
                  <c:v>37117</c:v>
                </c:pt>
                <c:pt idx="3256">
                  <c:v>37118</c:v>
                </c:pt>
                <c:pt idx="3257">
                  <c:v>37119</c:v>
                </c:pt>
                <c:pt idx="3258">
                  <c:v>37120</c:v>
                </c:pt>
                <c:pt idx="3259">
                  <c:v>37121</c:v>
                </c:pt>
                <c:pt idx="3260">
                  <c:v>37122</c:v>
                </c:pt>
                <c:pt idx="3261">
                  <c:v>37123</c:v>
                </c:pt>
                <c:pt idx="3262">
                  <c:v>37124</c:v>
                </c:pt>
                <c:pt idx="3263">
                  <c:v>37125</c:v>
                </c:pt>
                <c:pt idx="3264">
                  <c:v>37126</c:v>
                </c:pt>
                <c:pt idx="3265">
                  <c:v>37127</c:v>
                </c:pt>
                <c:pt idx="3266">
                  <c:v>37128</c:v>
                </c:pt>
                <c:pt idx="3267">
                  <c:v>37129</c:v>
                </c:pt>
                <c:pt idx="3268">
                  <c:v>37130</c:v>
                </c:pt>
                <c:pt idx="3269">
                  <c:v>37131</c:v>
                </c:pt>
                <c:pt idx="3270">
                  <c:v>37132</c:v>
                </c:pt>
                <c:pt idx="3271">
                  <c:v>37133</c:v>
                </c:pt>
                <c:pt idx="3272">
                  <c:v>37134</c:v>
                </c:pt>
                <c:pt idx="3273">
                  <c:v>37135</c:v>
                </c:pt>
                <c:pt idx="3274">
                  <c:v>37136</c:v>
                </c:pt>
                <c:pt idx="3275">
                  <c:v>37137</c:v>
                </c:pt>
                <c:pt idx="3276">
                  <c:v>37138</c:v>
                </c:pt>
                <c:pt idx="3277">
                  <c:v>37139</c:v>
                </c:pt>
                <c:pt idx="3278">
                  <c:v>37140</c:v>
                </c:pt>
                <c:pt idx="3279">
                  <c:v>37141</c:v>
                </c:pt>
                <c:pt idx="3280">
                  <c:v>37142</c:v>
                </c:pt>
                <c:pt idx="3281">
                  <c:v>37143</c:v>
                </c:pt>
                <c:pt idx="3282">
                  <c:v>37144</c:v>
                </c:pt>
                <c:pt idx="3283">
                  <c:v>37145</c:v>
                </c:pt>
                <c:pt idx="3284">
                  <c:v>37146</c:v>
                </c:pt>
                <c:pt idx="3285">
                  <c:v>37147</c:v>
                </c:pt>
                <c:pt idx="3286">
                  <c:v>37148</c:v>
                </c:pt>
                <c:pt idx="3287">
                  <c:v>37149</c:v>
                </c:pt>
                <c:pt idx="3288">
                  <c:v>37150</c:v>
                </c:pt>
                <c:pt idx="3289">
                  <c:v>37151</c:v>
                </c:pt>
                <c:pt idx="3290">
                  <c:v>37152</c:v>
                </c:pt>
                <c:pt idx="3291">
                  <c:v>37153</c:v>
                </c:pt>
                <c:pt idx="3292">
                  <c:v>37154</c:v>
                </c:pt>
                <c:pt idx="3293">
                  <c:v>37155</c:v>
                </c:pt>
                <c:pt idx="3294">
                  <c:v>37156</c:v>
                </c:pt>
                <c:pt idx="3295">
                  <c:v>37157</c:v>
                </c:pt>
                <c:pt idx="3296">
                  <c:v>37158</c:v>
                </c:pt>
                <c:pt idx="3297">
                  <c:v>37159</c:v>
                </c:pt>
                <c:pt idx="3298">
                  <c:v>37160</c:v>
                </c:pt>
                <c:pt idx="3299">
                  <c:v>37161</c:v>
                </c:pt>
                <c:pt idx="3300">
                  <c:v>37162</c:v>
                </c:pt>
                <c:pt idx="3301">
                  <c:v>37163</c:v>
                </c:pt>
                <c:pt idx="3302">
                  <c:v>37164</c:v>
                </c:pt>
                <c:pt idx="3303">
                  <c:v>37165</c:v>
                </c:pt>
                <c:pt idx="3304">
                  <c:v>37166</c:v>
                </c:pt>
                <c:pt idx="3305">
                  <c:v>37167</c:v>
                </c:pt>
                <c:pt idx="3306">
                  <c:v>37168</c:v>
                </c:pt>
                <c:pt idx="3307">
                  <c:v>37169</c:v>
                </c:pt>
                <c:pt idx="3308">
                  <c:v>37170</c:v>
                </c:pt>
                <c:pt idx="3309">
                  <c:v>37171</c:v>
                </c:pt>
                <c:pt idx="3310">
                  <c:v>37172</c:v>
                </c:pt>
                <c:pt idx="3311">
                  <c:v>37173</c:v>
                </c:pt>
                <c:pt idx="3312">
                  <c:v>37174</c:v>
                </c:pt>
                <c:pt idx="3313">
                  <c:v>37175</c:v>
                </c:pt>
                <c:pt idx="3314">
                  <c:v>37176</c:v>
                </c:pt>
                <c:pt idx="3315">
                  <c:v>37177</c:v>
                </c:pt>
                <c:pt idx="3316">
                  <c:v>37178</c:v>
                </c:pt>
                <c:pt idx="3317">
                  <c:v>37179</c:v>
                </c:pt>
                <c:pt idx="3318">
                  <c:v>37180</c:v>
                </c:pt>
                <c:pt idx="3319">
                  <c:v>37181</c:v>
                </c:pt>
                <c:pt idx="3320">
                  <c:v>37182</c:v>
                </c:pt>
                <c:pt idx="3321">
                  <c:v>37183</c:v>
                </c:pt>
                <c:pt idx="3322">
                  <c:v>37184</c:v>
                </c:pt>
                <c:pt idx="3323">
                  <c:v>37185</c:v>
                </c:pt>
                <c:pt idx="3324">
                  <c:v>37186</c:v>
                </c:pt>
                <c:pt idx="3325">
                  <c:v>37187</c:v>
                </c:pt>
                <c:pt idx="3326">
                  <c:v>37188</c:v>
                </c:pt>
                <c:pt idx="3327">
                  <c:v>37189</c:v>
                </c:pt>
                <c:pt idx="3328">
                  <c:v>37190</c:v>
                </c:pt>
                <c:pt idx="3329">
                  <c:v>37191</c:v>
                </c:pt>
                <c:pt idx="3330">
                  <c:v>37192</c:v>
                </c:pt>
                <c:pt idx="3331">
                  <c:v>37193</c:v>
                </c:pt>
                <c:pt idx="3332">
                  <c:v>37194</c:v>
                </c:pt>
                <c:pt idx="3333">
                  <c:v>37195</c:v>
                </c:pt>
                <c:pt idx="3334">
                  <c:v>37196</c:v>
                </c:pt>
                <c:pt idx="3335">
                  <c:v>37197</c:v>
                </c:pt>
                <c:pt idx="3336">
                  <c:v>37198</c:v>
                </c:pt>
                <c:pt idx="3337">
                  <c:v>37199</c:v>
                </c:pt>
                <c:pt idx="3338">
                  <c:v>37200</c:v>
                </c:pt>
                <c:pt idx="3339">
                  <c:v>37201</c:v>
                </c:pt>
                <c:pt idx="3340">
                  <c:v>37202</c:v>
                </c:pt>
                <c:pt idx="3341">
                  <c:v>37203</c:v>
                </c:pt>
                <c:pt idx="3342">
                  <c:v>37204</c:v>
                </c:pt>
                <c:pt idx="3343">
                  <c:v>37205</c:v>
                </c:pt>
                <c:pt idx="3344">
                  <c:v>37206</c:v>
                </c:pt>
                <c:pt idx="3345">
                  <c:v>37207</c:v>
                </c:pt>
                <c:pt idx="3346">
                  <c:v>37208</c:v>
                </c:pt>
                <c:pt idx="3347">
                  <c:v>37209</c:v>
                </c:pt>
                <c:pt idx="3348">
                  <c:v>37210</c:v>
                </c:pt>
                <c:pt idx="3349">
                  <c:v>37211</c:v>
                </c:pt>
                <c:pt idx="3350">
                  <c:v>37212</c:v>
                </c:pt>
                <c:pt idx="3351">
                  <c:v>37213</c:v>
                </c:pt>
                <c:pt idx="3352">
                  <c:v>37214</c:v>
                </c:pt>
                <c:pt idx="3353">
                  <c:v>37215</c:v>
                </c:pt>
                <c:pt idx="3354">
                  <c:v>37216</c:v>
                </c:pt>
                <c:pt idx="3355">
                  <c:v>37217</c:v>
                </c:pt>
                <c:pt idx="3356">
                  <c:v>37218</c:v>
                </c:pt>
                <c:pt idx="3357">
                  <c:v>37219</c:v>
                </c:pt>
                <c:pt idx="3358">
                  <c:v>37220</c:v>
                </c:pt>
                <c:pt idx="3359">
                  <c:v>37221</c:v>
                </c:pt>
                <c:pt idx="3360">
                  <c:v>37222</c:v>
                </c:pt>
                <c:pt idx="3361">
                  <c:v>37223</c:v>
                </c:pt>
                <c:pt idx="3362">
                  <c:v>37224</c:v>
                </c:pt>
                <c:pt idx="3363">
                  <c:v>37225</c:v>
                </c:pt>
                <c:pt idx="3364">
                  <c:v>37226</c:v>
                </c:pt>
                <c:pt idx="3365">
                  <c:v>37227</c:v>
                </c:pt>
                <c:pt idx="3366">
                  <c:v>37228</c:v>
                </c:pt>
                <c:pt idx="3367">
                  <c:v>37229</c:v>
                </c:pt>
                <c:pt idx="3368">
                  <c:v>37230</c:v>
                </c:pt>
                <c:pt idx="3369">
                  <c:v>37231</c:v>
                </c:pt>
                <c:pt idx="3370">
                  <c:v>37232</c:v>
                </c:pt>
                <c:pt idx="3371">
                  <c:v>37233</c:v>
                </c:pt>
                <c:pt idx="3372">
                  <c:v>37234</c:v>
                </c:pt>
                <c:pt idx="3373">
                  <c:v>37235</c:v>
                </c:pt>
                <c:pt idx="3374">
                  <c:v>37236</c:v>
                </c:pt>
                <c:pt idx="3375">
                  <c:v>37237</c:v>
                </c:pt>
                <c:pt idx="3376">
                  <c:v>37238</c:v>
                </c:pt>
                <c:pt idx="3377">
                  <c:v>37239</c:v>
                </c:pt>
                <c:pt idx="3378">
                  <c:v>37240</c:v>
                </c:pt>
                <c:pt idx="3379">
                  <c:v>37241</c:v>
                </c:pt>
                <c:pt idx="3380">
                  <c:v>37242</c:v>
                </c:pt>
                <c:pt idx="3381">
                  <c:v>37243</c:v>
                </c:pt>
                <c:pt idx="3382">
                  <c:v>37244</c:v>
                </c:pt>
                <c:pt idx="3383">
                  <c:v>37245</c:v>
                </c:pt>
                <c:pt idx="3384">
                  <c:v>37246</c:v>
                </c:pt>
                <c:pt idx="3385">
                  <c:v>37247</c:v>
                </c:pt>
                <c:pt idx="3386">
                  <c:v>37248</c:v>
                </c:pt>
                <c:pt idx="3387">
                  <c:v>37249</c:v>
                </c:pt>
                <c:pt idx="3388">
                  <c:v>37250</c:v>
                </c:pt>
                <c:pt idx="3389">
                  <c:v>37251</c:v>
                </c:pt>
                <c:pt idx="3390">
                  <c:v>37252</c:v>
                </c:pt>
                <c:pt idx="3391">
                  <c:v>37253</c:v>
                </c:pt>
                <c:pt idx="3392">
                  <c:v>37254</c:v>
                </c:pt>
                <c:pt idx="3393">
                  <c:v>37255</c:v>
                </c:pt>
                <c:pt idx="3394">
                  <c:v>37256</c:v>
                </c:pt>
                <c:pt idx="3395">
                  <c:v>37257</c:v>
                </c:pt>
                <c:pt idx="3396">
                  <c:v>37258</c:v>
                </c:pt>
                <c:pt idx="3397">
                  <c:v>37259</c:v>
                </c:pt>
                <c:pt idx="3398">
                  <c:v>37260</c:v>
                </c:pt>
                <c:pt idx="3399">
                  <c:v>37261</c:v>
                </c:pt>
                <c:pt idx="3400">
                  <c:v>37262</c:v>
                </c:pt>
                <c:pt idx="3401">
                  <c:v>37263</c:v>
                </c:pt>
                <c:pt idx="3402">
                  <c:v>37264</c:v>
                </c:pt>
                <c:pt idx="3403">
                  <c:v>37265</c:v>
                </c:pt>
                <c:pt idx="3404">
                  <c:v>37266</c:v>
                </c:pt>
                <c:pt idx="3405">
                  <c:v>37267</c:v>
                </c:pt>
                <c:pt idx="3406">
                  <c:v>37268</c:v>
                </c:pt>
                <c:pt idx="3407">
                  <c:v>37269</c:v>
                </c:pt>
                <c:pt idx="3408">
                  <c:v>37270</c:v>
                </c:pt>
                <c:pt idx="3409">
                  <c:v>37271</c:v>
                </c:pt>
                <c:pt idx="3410">
                  <c:v>37272</c:v>
                </c:pt>
                <c:pt idx="3411">
                  <c:v>37273</c:v>
                </c:pt>
                <c:pt idx="3412">
                  <c:v>37274</c:v>
                </c:pt>
                <c:pt idx="3413">
                  <c:v>37275</c:v>
                </c:pt>
                <c:pt idx="3414">
                  <c:v>37276</c:v>
                </c:pt>
                <c:pt idx="3415">
                  <c:v>37277</c:v>
                </c:pt>
                <c:pt idx="3416">
                  <c:v>37278</c:v>
                </c:pt>
                <c:pt idx="3417">
                  <c:v>37279</c:v>
                </c:pt>
                <c:pt idx="3418">
                  <c:v>37280</c:v>
                </c:pt>
                <c:pt idx="3419">
                  <c:v>37281</c:v>
                </c:pt>
                <c:pt idx="3420">
                  <c:v>37282</c:v>
                </c:pt>
                <c:pt idx="3421">
                  <c:v>37283</c:v>
                </c:pt>
                <c:pt idx="3422">
                  <c:v>37284</c:v>
                </c:pt>
                <c:pt idx="3423">
                  <c:v>37285</c:v>
                </c:pt>
                <c:pt idx="3424">
                  <c:v>37286</c:v>
                </c:pt>
                <c:pt idx="3425">
                  <c:v>37287</c:v>
                </c:pt>
                <c:pt idx="3426">
                  <c:v>37288</c:v>
                </c:pt>
                <c:pt idx="3427">
                  <c:v>37289</c:v>
                </c:pt>
                <c:pt idx="3428">
                  <c:v>37290</c:v>
                </c:pt>
                <c:pt idx="3429">
                  <c:v>37291</c:v>
                </c:pt>
                <c:pt idx="3430">
                  <c:v>37292</c:v>
                </c:pt>
                <c:pt idx="3431">
                  <c:v>37293</c:v>
                </c:pt>
                <c:pt idx="3432">
                  <c:v>37294</c:v>
                </c:pt>
                <c:pt idx="3433">
                  <c:v>37295</c:v>
                </c:pt>
                <c:pt idx="3434">
                  <c:v>37296</c:v>
                </c:pt>
                <c:pt idx="3435">
                  <c:v>37297</c:v>
                </c:pt>
                <c:pt idx="3436">
                  <c:v>37298</c:v>
                </c:pt>
                <c:pt idx="3437">
                  <c:v>37299</c:v>
                </c:pt>
                <c:pt idx="3438">
                  <c:v>37300</c:v>
                </c:pt>
                <c:pt idx="3439">
                  <c:v>37301</c:v>
                </c:pt>
                <c:pt idx="3440">
                  <c:v>37302</c:v>
                </c:pt>
                <c:pt idx="3441">
                  <c:v>37303</c:v>
                </c:pt>
                <c:pt idx="3442">
                  <c:v>37304</c:v>
                </c:pt>
                <c:pt idx="3443">
                  <c:v>37305</c:v>
                </c:pt>
                <c:pt idx="3444">
                  <c:v>37306</c:v>
                </c:pt>
                <c:pt idx="3445">
                  <c:v>37307</c:v>
                </c:pt>
                <c:pt idx="3446">
                  <c:v>37308</c:v>
                </c:pt>
                <c:pt idx="3447">
                  <c:v>37309</c:v>
                </c:pt>
                <c:pt idx="3448">
                  <c:v>37310</c:v>
                </c:pt>
                <c:pt idx="3449">
                  <c:v>37311</c:v>
                </c:pt>
                <c:pt idx="3450">
                  <c:v>37312</c:v>
                </c:pt>
                <c:pt idx="3451">
                  <c:v>37313</c:v>
                </c:pt>
                <c:pt idx="3452">
                  <c:v>37314</c:v>
                </c:pt>
                <c:pt idx="3453">
                  <c:v>37315</c:v>
                </c:pt>
                <c:pt idx="3454">
                  <c:v>37316</c:v>
                </c:pt>
                <c:pt idx="3455">
                  <c:v>37317</c:v>
                </c:pt>
                <c:pt idx="3456">
                  <c:v>37318</c:v>
                </c:pt>
                <c:pt idx="3457">
                  <c:v>37319</c:v>
                </c:pt>
                <c:pt idx="3458">
                  <c:v>37320</c:v>
                </c:pt>
                <c:pt idx="3459">
                  <c:v>37321</c:v>
                </c:pt>
                <c:pt idx="3460">
                  <c:v>37322</c:v>
                </c:pt>
                <c:pt idx="3461">
                  <c:v>37323</c:v>
                </c:pt>
                <c:pt idx="3462">
                  <c:v>37324</c:v>
                </c:pt>
                <c:pt idx="3463">
                  <c:v>37325</c:v>
                </c:pt>
                <c:pt idx="3464">
                  <c:v>37326</c:v>
                </c:pt>
                <c:pt idx="3465">
                  <c:v>37327</c:v>
                </c:pt>
                <c:pt idx="3466">
                  <c:v>37328</c:v>
                </c:pt>
                <c:pt idx="3467">
                  <c:v>37329</c:v>
                </c:pt>
                <c:pt idx="3468">
                  <c:v>37330</c:v>
                </c:pt>
                <c:pt idx="3469">
                  <c:v>37331</c:v>
                </c:pt>
                <c:pt idx="3470">
                  <c:v>37332</c:v>
                </c:pt>
                <c:pt idx="3471">
                  <c:v>37333</c:v>
                </c:pt>
                <c:pt idx="3472">
                  <c:v>37334</c:v>
                </c:pt>
                <c:pt idx="3473">
                  <c:v>37335</c:v>
                </c:pt>
                <c:pt idx="3474">
                  <c:v>37336</c:v>
                </c:pt>
                <c:pt idx="3475">
                  <c:v>37337</c:v>
                </c:pt>
                <c:pt idx="3476">
                  <c:v>37338</c:v>
                </c:pt>
                <c:pt idx="3477">
                  <c:v>37339</c:v>
                </c:pt>
                <c:pt idx="3478">
                  <c:v>37340</c:v>
                </c:pt>
                <c:pt idx="3479">
                  <c:v>37341</c:v>
                </c:pt>
                <c:pt idx="3480">
                  <c:v>37342</c:v>
                </c:pt>
                <c:pt idx="3481">
                  <c:v>37343</c:v>
                </c:pt>
                <c:pt idx="3482">
                  <c:v>37344</c:v>
                </c:pt>
                <c:pt idx="3483">
                  <c:v>37345</c:v>
                </c:pt>
                <c:pt idx="3484">
                  <c:v>37346</c:v>
                </c:pt>
                <c:pt idx="3485">
                  <c:v>37347</c:v>
                </c:pt>
                <c:pt idx="3486">
                  <c:v>37348</c:v>
                </c:pt>
                <c:pt idx="3487">
                  <c:v>37349</c:v>
                </c:pt>
                <c:pt idx="3488">
                  <c:v>37350</c:v>
                </c:pt>
                <c:pt idx="3489">
                  <c:v>37351</c:v>
                </c:pt>
                <c:pt idx="3490">
                  <c:v>37352</c:v>
                </c:pt>
                <c:pt idx="3491">
                  <c:v>37353</c:v>
                </c:pt>
                <c:pt idx="3492">
                  <c:v>37354</c:v>
                </c:pt>
                <c:pt idx="3493">
                  <c:v>37355</c:v>
                </c:pt>
                <c:pt idx="3494">
                  <c:v>37356</c:v>
                </c:pt>
                <c:pt idx="3495">
                  <c:v>37357</c:v>
                </c:pt>
                <c:pt idx="3496">
                  <c:v>37358</c:v>
                </c:pt>
                <c:pt idx="3497">
                  <c:v>37359</c:v>
                </c:pt>
                <c:pt idx="3498">
                  <c:v>37360</c:v>
                </c:pt>
                <c:pt idx="3499">
                  <c:v>37361</c:v>
                </c:pt>
                <c:pt idx="3500">
                  <c:v>37362</c:v>
                </c:pt>
                <c:pt idx="3501">
                  <c:v>37363</c:v>
                </c:pt>
                <c:pt idx="3502">
                  <c:v>37364</c:v>
                </c:pt>
                <c:pt idx="3503">
                  <c:v>37365</c:v>
                </c:pt>
                <c:pt idx="3504">
                  <c:v>37366</c:v>
                </c:pt>
                <c:pt idx="3505">
                  <c:v>37367</c:v>
                </c:pt>
                <c:pt idx="3506">
                  <c:v>37368</c:v>
                </c:pt>
                <c:pt idx="3507">
                  <c:v>37369</c:v>
                </c:pt>
                <c:pt idx="3508">
                  <c:v>37370</c:v>
                </c:pt>
                <c:pt idx="3509">
                  <c:v>37371</c:v>
                </c:pt>
                <c:pt idx="3510">
                  <c:v>37372</c:v>
                </c:pt>
                <c:pt idx="3511">
                  <c:v>37373</c:v>
                </c:pt>
                <c:pt idx="3512">
                  <c:v>37374</c:v>
                </c:pt>
                <c:pt idx="3513">
                  <c:v>37375</c:v>
                </c:pt>
                <c:pt idx="3514">
                  <c:v>37376</c:v>
                </c:pt>
                <c:pt idx="3515">
                  <c:v>37377</c:v>
                </c:pt>
                <c:pt idx="3516">
                  <c:v>37378</c:v>
                </c:pt>
                <c:pt idx="3517">
                  <c:v>37379</c:v>
                </c:pt>
                <c:pt idx="3518">
                  <c:v>37380</c:v>
                </c:pt>
                <c:pt idx="3519">
                  <c:v>37381</c:v>
                </c:pt>
                <c:pt idx="3520">
                  <c:v>37382</c:v>
                </c:pt>
                <c:pt idx="3521">
                  <c:v>37383</c:v>
                </c:pt>
                <c:pt idx="3522">
                  <c:v>37384</c:v>
                </c:pt>
                <c:pt idx="3523">
                  <c:v>37385</c:v>
                </c:pt>
                <c:pt idx="3524">
                  <c:v>37386</c:v>
                </c:pt>
                <c:pt idx="3525">
                  <c:v>37387</c:v>
                </c:pt>
                <c:pt idx="3526">
                  <c:v>37388</c:v>
                </c:pt>
                <c:pt idx="3527">
                  <c:v>37389</c:v>
                </c:pt>
                <c:pt idx="3528">
                  <c:v>37390</c:v>
                </c:pt>
                <c:pt idx="3529">
                  <c:v>37391</c:v>
                </c:pt>
                <c:pt idx="3530">
                  <c:v>37392</c:v>
                </c:pt>
                <c:pt idx="3531">
                  <c:v>37393</c:v>
                </c:pt>
                <c:pt idx="3532">
                  <c:v>37394</c:v>
                </c:pt>
                <c:pt idx="3533">
                  <c:v>37395</c:v>
                </c:pt>
                <c:pt idx="3534">
                  <c:v>37396</c:v>
                </c:pt>
                <c:pt idx="3535">
                  <c:v>37397</c:v>
                </c:pt>
                <c:pt idx="3536">
                  <c:v>37398</c:v>
                </c:pt>
                <c:pt idx="3537">
                  <c:v>37399</c:v>
                </c:pt>
                <c:pt idx="3538">
                  <c:v>37400</c:v>
                </c:pt>
                <c:pt idx="3539">
                  <c:v>37401</c:v>
                </c:pt>
                <c:pt idx="3540">
                  <c:v>37402</c:v>
                </c:pt>
                <c:pt idx="3541">
                  <c:v>37403</c:v>
                </c:pt>
                <c:pt idx="3542">
                  <c:v>37404</c:v>
                </c:pt>
                <c:pt idx="3543">
                  <c:v>37405</c:v>
                </c:pt>
                <c:pt idx="3544">
                  <c:v>37406</c:v>
                </c:pt>
                <c:pt idx="3545">
                  <c:v>37407</c:v>
                </c:pt>
                <c:pt idx="3546">
                  <c:v>37408</c:v>
                </c:pt>
                <c:pt idx="3547">
                  <c:v>37409</c:v>
                </c:pt>
                <c:pt idx="3548">
                  <c:v>37410</c:v>
                </c:pt>
                <c:pt idx="3549">
                  <c:v>37411</c:v>
                </c:pt>
                <c:pt idx="3550">
                  <c:v>37412</c:v>
                </c:pt>
                <c:pt idx="3551">
                  <c:v>37413</c:v>
                </c:pt>
                <c:pt idx="3552">
                  <c:v>37414</c:v>
                </c:pt>
                <c:pt idx="3553">
                  <c:v>37415</c:v>
                </c:pt>
                <c:pt idx="3554">
                  <c:v>37416</c:v>
                </c:pt>
                <c:pt idx="3555">
                  <c:v>37417</c:v>
                </c:pt>
                <c:pt idx="3556">
                  <c:v>37418</c:v>
                </c:pt>
                <c:pt idx="3557">
                  <c:v>37419</c:v>
                </c:pt>
                <c:pt idx="3558">
                  <c:v>37420</c:v>
                </c:pt>
                <c:pt idx="3559">
                  <c:v>37421</c:v>
                </c:pt>
                <c:pt idx="3560">
                  <c:v>37422</c:v>
                </c:pt>
                <c:pt idx="3561">
                  <c:v>37423</c:v>
                </c:pt>
                <c:pt idx="3562">
                  <c:v>37424</c:v>
                </c:pt>
                <c:pt idx="3563">
                  <c:v>37425</c:v>
                </c:pt>
                <c:pt idx="3564">
                  <c:v>37426</c:v>
                </c:pt>
                <c:pt idx="3565">
                  <c:v>37427</c:v>
                </c:pt>
                <c:pt idx="3566">
                  <c:v>37428</c:v>
                </c:pt>
                <c:pt idx="3567">
                  <c:v>37429</c:v>
                </c:pt>
                <c:pt idx="3568">
                  <c:v>37430</c:v>
                </c:pt>
                <c:pt idx="3569">
                  <c:v>37431</c:v>
                </c:pt>
                <c:pt idx="3570">
                  <c:v>37432</c:v>
                </c:pt>
                <c:pt idx="3571">
                  <c:v>37433</c:v>
                </c:pt>
                <c:pt idx="3572">
                  <c:v>37434</c:v>
                </c:pt>
                <c:pt idx="3573">
                  <c:v>37435</c:v>
                </c:pt>
                <c:pt idx="3574">
                  <c:v>37436</c:v>
                </c:pt>
                <c:pt idx="3575">
                  <c:v>37437</c:v>
                </c:pt>
                <c:pt idx="3576">
                  <c:v>37438</c:v>
                </c:pt>
                <c:pt idx="3577">
                  <c:v>37439</c:v>
                </c:pt>
                <c:pt idx="3578">
                  <c:v>37440</c:v>
                </c:pt>
                <c:pt idx="3579">
                  <c:v>37441</c:v>
                </c:pt>
                <c:pt idx="3580">
                  <c:v>37442</c:v>
                </c:pt>
                <c:pt idx="3581">
                  <c:v>37443</c:v>
                </c:pt>
                <c:pt idx="3582">
                  <c:v>37444</c:v>
                </c:pt>
                <c:pt idx="3583">
                  <c:v>37445</c:v>
                </c:pt>
                <c:pt idx="3584">
                  <c:v>37446</c:v>
                </c:pt>
                <c:pt idx="3585">
                  <c:v>37447</c:v>
                </c:pt>
                <c:pt idx="3586">
                  <c:v>37448</c:v>
                </c:pt>
                <c:pt idx="3587">
                  <c:v>37449</c:v>
                </c:pt>
                <c:pt idx="3588">
                  <c:v>37450</c:v>
                </c:pt>
                <c:pt idx="3589">
                  <c:v>37451</c:v>
                </c:pt>
                <c:pt idx="3590">
                  <c:v>37452</c:v>
                </c:pt>
                <c:pt idx="3591">
                  <c:v>37453</c:v>
                </c:pt>
                <c:pt idx="3592">
                  <c:v>37454</c:v>
                </c:pt>
                <c:pt idx="3593">
                  <c:v>37455</c:v>
                </c:pt>
                <c:pt idx="3594">
                  <c:v>37456</c:v>
                </c:pt>
                <c:pt idx="3595">
                  <c:v>37457</c:v>
                </c:pt>
                <c:pt idx="3596">
                  <c:v>37458</c:v>
                </c:pt>
                <c:pt idx="3597">
                  <c:v>37459</c:v>
                </c:pt>
                <c:pt idx="3598">
                  <c:v>37460</c:v>
                </c:pt>
                <c:pt idx="3599">
                  <c:v>37461</c:v>
                </c:pt>
                <c:pt idx="3600">
                  <c:v>37462</c:v>
                </c:pt>
                <c:pt idx="3601">
                  <c:v>37463</c:v>
                </c:pt>
                <c:pt idx="3602">
                  <c:v>37464</c:v>
                </c:pt>
                <c:pt idx="3603">
                  <c:v>37465</c:v>
                </c:pt>
                <c:pt idx="3604">
                  <c:v>37466</c:v>
                </c:pt>
                <c:pt idx="3605">
                  <c:v>37467</c:v>
                </c:pt>
                <c:pt idx="3606">
                  <c:v>37468</c:v>
                </c:pt>
                <c:pt idx="3607">
                  <c:v>37469</c:v>
                </c:pt>
                <c:pt idx="3608">
                  <c:v>37470</c:v>
                </c:pt>
                <c:pt idx="3609">
                  <c:v>37471</c:v>
                </c:pt>
                <c:pt idx="3610">
                  <c:v>37472</c:v>
                </c:pt>
                <c:pt idx="3611">
                  <c:v>37473</c:v>
                </c:pt>
                <c:pt idx="3612">
                  <c:v>37474</c:v>
                </c:pt>
                <c:pt idx="3613">
                  <c:v>37475</c:v>
                </c:pt>
                <c:pt idx="3614">
                  <c:v>37476</c:v>
                </c:pt>
                <c:pt idx="3615">
                  <c:v>37477</c:v>
                </c:pt>
                <c:pt idx="3616">
                  <c:v>37478</c:v>
                </c:pt>
                <c:pt idx="3617">
                  <c:v>37479</c:v>
                </c:pt>
                <c:pt idx="3618">
                  <c:v>37480</c:v>
                </c:pt>
                <c:pt idx="3619">
                  <c:v>37481</c:v>
                </c:pt>
                <c:pt idx="3620">
                  <c:v>37482</c:v>
                </c:pt>
                <c:pt idx="3621">
                  <c:v>37483</c:v>
                </c:pt>
                <c:pt idx="3622">
                  <c:v>37484</c:v>
                </c:pt>
                <c:pt idx="3623">
                  <c:v>37485</c:v>
                </c:pt>
                <c:pt idx="3624">
                  <c:v>37486</c:v>
                </c:pt>
                <c:pt idx="3625">
                  <c:v>37487</c:v>
                </c:pt>
                <c:pt idx="3626">
                  <c:v>37488</c:v>
                </c:pt>
                <c:pt idx="3627">
                  <c:v>37489</c:v>
                </c:pt>
                <c:pt idx="3628">
                  <c:v>37490</c:v>
                </c:pt>
                <c:pt idx="3629">
                  <c:v>37491</c:v>
                </c:pt>
                <c:pt idx="3630">
                  <c:v>37492</c:v>
                </c:pt>
                <c:pt idx="3631">
                  <c:v>37493</c:v>
                </c:pt>
                <c:pt idx="3632">
                  <c:v>37494</c:v>
                </c:pt>
                <c:pt idx="3633">
                  <c:v>37495</c:v>
                </c:pt>
                <c:pt idx="3634">
                  <c:v>37496</c:v>
                </c:pt>
                <c:pt idx="3635">
                  <c:v>37497</c:v>
                </c:pt>
                <c:pt idx="3636">
                  <c:v>37498</c:v>
                </c:pt>
                <c:pt idx="3637">
                  <c:v>37499</c:v>
                </c:pt>
                <c:pt idx="3638">
                  <c:v>37500</c:v>
                </c:pt>
                <c:pt idx="3639">
                  <c:v>37501</c:v>
                </c:pt>
                <c:pt idx="3640">
                  <c:v>37502</c:v>
                </c:pt>
                <c:pt idx="3641">
                  <c:v>37503</c:v>
                </c:pt>
                <c:pt idx="3642">
                  <c:v>37504</c:v>
                </c:pt>
                <c:pt idx="3643">
                  <c:v>37505</c:v>
                </c:pt>
                <c:pt idx="3644">
                  <c:v>37506</c:v>
                </c:pt>
                <c:pt idx="3645">
                  <c:v>37507</c:v>
                </c:pt>
                <c:pt idx="3646">
                  <c:v>37508</c:v>
                </c:pt>
                <c:pt idx="3647">
                  <c:v>37509</c:v>
                </c:pt>
                <c:pt idx="3648">
                  <c:v>37510</c:v>
                </c:pt>
                <c:pt idx="3649">
                  <c:v>37511</c:v>
                </c:pt>
                <c:pt idx="3650">
                  <c:v>37512</c:v>
                </c:pt>
                <c:pt idx="3651">
                  <c:v>37513</c:v>
                </c:pt>
                <c:pt idx="3652">
                  <c:v>37514</c:v>
                </c:pt>
                <c:pt idx="3653">
                  <c:v>37515</c:v>
                </c:pt>
                <c:pt idx="3654">
                  <c:v>37516</c:v>
                </c:pt>
                <c:pt idx="3655">
                  <c:v>37517</c:v>
                </c:pt>
                <c:pt idx="3656">
                  <c:v>37518</c:v>
                </c:pt>
                <c:pt idx="3657">
                  <c:v>37519</c:v>
                </c:pt>
                <c:pt idx="3658">
                  <c:v>37520</c:v>
                </c:pt>
                <c:pt idx="3659">
                  <c:v>37521</c:v>
                </c:pt>
                <c:pt idx="3660">
                  <c:v>37522</c:v>
                </c:pt>
                <c:pt idx="3661">
                  <c:v>37523</c:v>
                </c:pt>
                <c:pt idx="3662">
                  <c:v>37524</c:v>
                </c:pt>
                <c:pt idx="3663">
                  <c:v>37525</c:v>
                </c:pt>
                <c:pt idx="3664">
                  <c:v>37526</c:v>
                </c:pt>
                <c:pt idx="3665">
                  <c:v>37527</c:v>
                </c:pt>
                <c:pt idx="3666">
                  <c:v>37528</c:v>
                </c:pt>
                <c:pt idx="3667">
                  <c:v>37529</c:v>
                </c:pt>
                <c:pt idx="3668">
                  <c:v>37530</c:v>
                </c:pt>
                <c:pt idx="3669">
                  <c:v>37531</c:v>
                </c:pt>
                <c:pt idx="3670">
                  <c:v>37532</c:v>
                </c:pt>
                <c:pt idx="3671">
                  <c:v>37533</c:v>
                </c:pt>
                <c:pt idx="3672">
                  <c:v>37534</c:v>
                </c:pt>
                <c:pt idx="3673">
                  <c:v>37535</c:v>
                </c:pt>
                <c:pt idx="3674">
                  <c:v>37536</c:v>
                </c:pt>
                <c:pt idx="3675">
                  <c:v>37537</c:v>
                </c:pt>
                <c:pt idx="3676">
                  <c:v>37538</c:v>
                </c:pt>
                <c:pt idx="3677">
                  <c:v>37539</c:v>
                </c:pt>
                <c:pt idx="3678">
                  <c:v>37540</c:v>
                </c:pt>
                <c:pt idx="3679">
                  <c:v>37541</c:v>
                </c:pt>
                <c:pt idx="3680">
                  <c:v>37542</c:v>
                </c:pt>
                <c:pt idx="3681">
                  <c:v>37543</c:v>
                </c:pt>
                <c:pt idx="3682">
                  <c:v>37544</c:v>
                </c:pt>
                <c:pt idx="3683">
                  <c:v>37545</c:v>
                </c:pt>
                <c:pt idx="3684">
                  <c:v>37546</c:v>
                </c:pt>
                <c:pt idx="3685">
                  <c:v>37547</c:v>
                </c:pt>
                <c:pt idx="3686">
                  <c:v>37548</c:v>
                </c:pt>
                <c:pt idx="3687">
                  <c:v>37549</c:v>
                </c:pt>
                <c:pt idx="3688">
                  <c:v>37550</c:v>
                </c:pt>
                <c:pt idx="3689">
                  <c:v>37551</c:v>
                </c:pt>
                <c:pt idx="3690">
                  <c:v>37552</c:v>
                </c:pt>
                <c:pt idx="3691">
                  <c:v>37553</c:v>
                </c:pt>
                <c:pt idx="3692">
                  <c:v>37554</c:v>
                </c:pt>
                <c:pt idx="3693">
                  <c:v>37555</c:v>
                </c:pt>
                <c:pt idx="3694">
                  <c:v>37556</c:v>
                </c:pt>
                <c:pt idx="3695">
                  <c:v>37557</c:v>
                </c:pt>
                <c:pt idx="3696">
                  <c:v>37558</c:v>
                </c:pt>
                <c:pt idx="3697">
                  <c:v>37559</c:v>
                </c:pt>
                <c:pt idx="3698">
                  <c:v>37560</c:v>
                </c:pt>
                <c:pt idx="3699">
                  <c:v>37561</c:v>
                </c:pt>
                <c:pt idx="3700">
                  <c:v>37562</c:v>
                </c:pt>
                <c:pt idx="3701">
                  <c:v>37563</c:v>
                </c:pt>
                <c:pt idx="3702">
                  <c:v>37564</c:v>
                </c:pt>
                <c:pt idx="3703">
                  <c:v>37565</c:v>
                </c:pt>
                <c:pt idx="3704">
                  <c:v>37566</c:v>
                </c:pt>
                <c:pt idx="3705">
                  <c:v>37567</c:v>
                </c:pt>
                <c:pt idx="3706">
                  <c:v>37568</c:v>
                </c:pt>
                <c:pt idx="3707">
                  <c:v>37569</c:v>
                </c:pt>
                <c:pt idx="3708">
                  <c:v>37570</c:v>
                </c:pt>
                <c:pt idx="3709">
                  <c:v>37571</c:v>
                </c:pt>
                <c:pt idx="3710">
                  <c:v>37572</c:v>
                </c:pt>
                <c:pt idx="3711">
                  <c:v>37573</c:v>
                </c:pt>
                <c:pt idx="3712">
                  <c:v>37574</c:v>
                </c:pt>
                <c:pt idx="3713">
                  <c:v>37575</c:v>
                </c:pt>
                <c:pt idx="3714">
                  <c:v>37576</c:v>
                </c:pt>
                <c:pt idx="3715">
                  <c:v>37577</c:v>
                </c:pt>
                <c:pt idx="3716">
                  <c:v>37578</c:v>
                </c:pt>
                <c:pt idx="3717">
                  <c:v>37579</c:v>
                </c:pt>
                <c:pt idx="3718">
                  <c:v>37580</c:v>
                </c:pt>
                <c:pt idx="3719">
                  <c:v>37581</c:v>
                </c:pt>
                <c:pt idx="3720">
                  <c:v>37582</c:v>
                </c:pt>
                <c:pt idx="3721">
                  <c:v>37583</c:v>
                </c:pt>
                <c:pt idx="3722">
                  <c:v>37584</c:v>
                </c:pt>
                <c:pt idx="3723">
                  <c:v>37585</c:v>
                </c:pt>
                <c:pt idx="3724">
                  <c:v>37586</c:v>
                </c:pt>
                <c:pt idx="3725">
                  <c:v>37587</c:v>
                </c:pt>
                <c:pt idx="3726">
                  <c:v>37588</c:v>
                </c:pt>
                <c:pt idx="3727">
                  <c:v>37589</c:v>
                </c:pt>
                <c:pt idx="3728">
                  <c:v>37590</c:v>
                </c:pt>
                <c:pt idx="3729">
                  <c:v>37591</c:v>
                </c:pt>
                <c:pt idx="3730">
                  <c:v>37592</c:v>
                </c:pt>
                <c:pt idx="3731">
                  <c:v>37593</c:v>
                </c:pt>
                <c:pt idx="3732">
                  <c:v>37594</c:v>
                </c:pt>
                <c:pt idx="3733">
                  <c:v>37595</c:v>
                </c:pt>
                <c:pt idx="3734">
                  <c:v>37596</c:v>
                </c:pt>
                <c:pt idx="3735">
                  <c:v>37597</c:v>
                </c:pt>
                <c:pt idx="3736">
                  <c:v>37598</c:v>
                </c:pt>
                <c:pt idx="3737">
                  <c:v>37599</c:v>
                </c:pt>
                <c:pt idx="3738">
                  <c:v>37600</c:v>
                </c:pt>
                <c:pt idx="3739">
                  <c:v>37601</c:v>
                </c:pt>
                <c:pt idx="3740">
                  <c:v>37602</c:v>
                </c:pt>
                <c:pt idx="3741">
                  <c:v>37603</c:v>
                </c:pt>
                <c:pt idx="3742">
                  <c:v>37604</c:v>
                </c:pt>
                <c:pt idx="3743">
                  <c:v>37605</c:v>
                </c:pt>
                <c:pt idx="3744">
                  <c:v>37606</c:v>
                </c:pt>
                <c:pt idx="3745">
                  <c:v>37607</c:v>
                </c:pt>
                <c:pt idx="3746">
                  <c:v>37608</c:v>
                </c:pt>
                <c:pt idx="3747">
                  <c:v>37609</c:v>
                </c:pt>
                <c:pt idx="3748">
                  <c:v>37610</c:v>
                </c:pt>
                <c:pt idx="3749">
                  <c:v>37611</c:v>
                </c:pt>
                <c:pt idx="3750">
                  <c:v>37612</c:v>
                </c:pt>
                <c:pt idx="3751">
                  <c:v>37613</c:v>
                </c:pt>
                <c:pt idx="3752">
                  <c:v>37614</c:v>
                </c:pt>
                <c:pt idx="3753">
                  <c:v>37615</c:v>
                </c:pt>
                <c:pt idx="3754">
                  <c:v>37616</c:v>
                </c:pt>
                <c:pt idx="3755">
                  <c:v>37617</c:v>
                </c:pt>
                <c:pt idx="3756">
                  <c:v>37618</c:v>
                </c:pt>
                <c:pt idx="3757">
                  <c:v>37619</c:v>
                </c:pt>
                <c:pt idx="3758">
                  <c:v>37620</c:v>
                </c:pt>
                <c:pt idx="3759">
                  <c:v>37621</c:v>
                </c:pt>
                <c:pt idx="3760">
                  <c:v>37622</c:v>
                </c:pt>
                <c:pt idx="3761">
                  <c:v>37623</c:v>
                </c:pt>
                <c:pt idx="3762">
                  <c:v>37624</c:v>
                </c:pt>
                <c:pt idx="3763">
                  <c:v>37625</c:v>
                </c:pt>
                <c:pt idx="3764">
                  <c:v>37626</c:v>
                </c:pt>
                <c:pt idx="3765">
                  <c:v>37627</c:v>
                </c:pt>
                <c:pt idx="3766">
                  <c:v>37628</c:v>
                </c:pt>
                <c:pt idx="3767">
                  <c:v>37629</c:v>
                </c:pt>
                <c:pt idx="3768">
                  <c:v>37630</c:v>
                </c:pt>
                <c:pt idx="3769">
                  <c:v>37631</c:v>
                </c:pt>
                <c:pt idx="3770">
                  <c:v>37632</c:v>
                </c:pt>
                <c:pt idx="3771">
                  <c:v>37633</c:v>
                </c:pt>
                <c:pt idx="3772">
                  <c:v>37634</c:v>
                </c:pt>
                <c:pt idx="3773">
                  <c:v>37635</c:v>
                </c:pt>
                <c:pt idx="3774">
                  <c:v>37636</c:v>
                </c:pt>
                <c:pt idx="3775">
                  <c:v>37637</c:v>
                </c:pt>
                <c:pt idx="3776">
                  <c:v>37638</c:v>
                </c:pt>
                <c:pt idx="3777">
                  <c:v>37639</c:v>
                </c:pt>
                <c:pt idx="3778">
                  <c:v>37640</c:v>
                </c:pt>
                <c:pt idx="3779">
                  <c:v>37641</c:v>
                </c:pt>
                <c:pt idx="3780">
                  <c:v>37642</c:v>
                </c:pt>
                <c:pt idx="3781">
                  <c:v>37643</c:v>
                </c:pt>
                <c:pt idx="3782">
                  <c:v>37644</c:v>
                </c:pt>
                <c:pt idx="3783">
                  <c:v>37645</c:v>
                </c:pt>
                <c:pt idx="3784">
                  <c:v>37646</c:v>
                </c:pt>
                <c:pt idx="3785">
                  <c:v>37647</c:v>
                </c:pt>
                <c:pt idx="3786">
                  <c:v>37648</c:v>
                </c:pt>
                <c:pt idx="3787">
                  <c:v>37649</c:v>
                </c:pt>
                <c:pt idx="3788">
                  <c:v>37650</c:v>
                </c:pt>
                <c:pt idx="3789">
                  <c:v>37651</c:v>
                </c:pt>
                <c:pt idx="3790">
                  <c:v>37652</c:v>
                </c:pt>
                <c:pt idx="3791">
                  <c:v>37653</c:v>
                </c:pt>
                <c:pt idx="3792">
                  <c:v>37654</c:v>
                </c:pt>
                <c:pt idx="3793">
                  <c:v>37655</c:v>
                </c:pt>
                <c:pt idx="3794">
                  <c:v>37656</c:v>
                </c:pt>
                <c:pt idx="3795">
                  <c:v>37657</c:v>
                </c:pt>
                <c:pt idx="3796">
                  <c:v>37658</c:v>
                </c:pt>
                <c:pt idx="3797">
                  <c:v>37659</c:v>
                </c:pt>
                <c:pt idx="3798">
                  <c:v>37660</c:v>
                </c:pt>
                <c:pt idx="3799">
                  <c:v>37661</c:v>
                </c:pt>
                <c:pt idx="3800">
                  <c:v>37662</c:v>
                </c:pt>
                <c:pt idx="3801">
                  <c:v>37663</c:v>
                </c:pt>
                <c:pt idx="3802">
                  <c:v>37664</c:v>
                </c:pt>
                <c:pt idx="3803">
                  <c:v>37665</c:v>
                </c:pt>
                <c:pt idx="3804">
                  <c:v>37666</c:v>
                </c:pt>
                <c:pt idx="3805">
                  <c:v>37667</c:v>
                </c:pt>
                <c:pt idx="3806">
                  <c:v>37668</c:v>
                </c:pt>
                <c:pt idx="3807">
                  <c:v>37669</c:v>
                </c:pt>
                <c:pt idx="3808">
                  <c:v>37670</c:v>
                </c:pt>
                <c:pt idx="3809">
                  <c:v>37671</c:v>
                </c:pt>
                <c:pt idx="3810">
                  <c:v>37672</c:v>
                </c:pt>
                <c:pt idx="3811">
                  <c:v>37673</c:v>
                </c:pt>
                <c:pt idx="3812">
                  <c:v>37674</c:v>
                </c:pt>
                <c:pt idx="3813">
                  <c:v>37675</c:v>
                </c:pt>
                <c:pt idx="3814">
                  <c:v>37676</c:v>
                </c:pt>
                <c:pt idx="3815">
                  <c:v>37677</c:v>
                </c:pt>
                <c:pt idx="3816">
                  <c:v>37678</c:v>
                </c:pt>
                <c:pt idx="3817">
                  <c:v>37679</c:v>
                </c:pt>
                <c:pt idx="3818">
                  <c:v>37680</c:v>
                </c:pt>
                <c:pt idx="3819">
                  <c:v>37681</c:v>
                </c:pt>
                <c:pt idx="3820">
                  <c:v>37682</c:v>
                </c:pt>
                <c:pt idx="3821">
                  <c:v>37683</c:v>
                </c:pt>
                <c:pt idx="3822">
                  <c:v>37684</c:v>
                </c:pt>
                <c:pt idx="3823">
                  <c:v>37685</c:v>
                </c:pt>
                <c:pt idx="3824">
                  <c:v>37686</c:v>
                </c:pt>
                <c:pt idx="3825">
                  <c:v>37687</c:v>
                </c:pt>
                <c:pt idx="3826">
                  <c:v>37688</c:v>
                </c:pt>
                <c:pt idx="3827">
                  <c:v>37689</c:v>
                </c:pt>
                <c:pt idx="3828">
                  <c:v>37690</c:v>
                </c:pt>
                <c:pt idx="3829">
                  <c:v>37691</c:v>
                </c:pt>
                <c:pt idx="3830">
                  <c:v>37692</c:v>
                </c:pt>
                <c:pt idx="3831">
                  <c:v>37693</c:v>
                </c:pt>
                <c:pt idx="3832">
                  <c:v>37694</c:v>
                </c:pt>
                <c:pt idx="3833">
                  <c:v>37695</c:v>
                </c:pt>
                <c:pt idx="3834">
                  <c:v>37696</c:v>
                </c:pt>
                <c:pt idx="3835">
                  <c:v>37697</c:v>
                </c:pt>
                <c:pt idx="3836">
                  <c:v>37698</c:v>
                </c:pt>
                <c:pt idx="3837">
                  <c:v>37699</c:v>
                </c:pt>
                <c:pt idx="3838">
                  <c:v>37700</c:v>
                </c:pt>
                <c:pt idx="3839">
                  <c:v>37701</c:v>
                </c:pt>
                <c:pt idx="3840">
                  <c:v>37702</c:v>
                </c:pt>
                <c:pt idx="3841">
                  <c:v>37703</c:v>
                </c:pt>
                <c:pt idx="3842">
                  <c:v>37704</c:v>
                </c:pt>
                <c:pt idx="3843">
                  <c:v>37705</c:v>
                </c:pt>
                <c:pt idx="3844">
                  <c:v>37706</c:v>
                </c:pt>
                <c:pt idx="3845">
                  <c:v>37707</c:v>
                </c:pt>
                <c:pt idx="3846">
                  <c:v>37708</c:v>
                </c:pt>
                <c:pt idx="3847">
                  <c:v>37709</c:v>
                </c:pt>
                <c:pt idx="3848">
                  <c:v>37710</c:v>
                </c:pt>
                <c:pt idx="3849">
                  <c:v>37711</c:v>
                </c:pt>
                <c:pt idx="3850">
                  <c:v>37712</c:v>
                </c:pt>
                <c:pt idx="3851">
                  <c:v>37713</c:v>
                </c:pt>
                <c:pt idx="3852">
                  <c:v>37714</c:v>
                </c:pt>
                <c:pt idx="3853">
                  <c:v>37715</c:v>
                </c:pt>
                <c:pt idx="3854">
                  <c:v>37716</c:v>
                </c:pt>
                <c:pt idx="3855">
                  <c:v>37717</c:v>
                </c:pt>
                <c:pt idx="3856">
                  <c:v>37718</c:v>
                </c:pt>
                <c:pt idx="3857">
                  <c:v>37719</c:v>
                </c:pt>
                <c:pt idx="3858">
                  <c:v>37720</c:v>
                </c:pt>
                <c:pt idx="3859">
                  <c:v>37721</c:v>
                </c:pt>
                <c:pt idx="3860">
                  <c:v>37722</c:v>
                </c:pt>
                <c:pt idx="3861">
                  <c:v>37723</c:v>
                </c:pt>
                <c:pt idx="3862">
                  <c:v>37724</c:v>
                </c:pt>
                <c:pt idx="3863">
                  <c:v>37725</c:v>
                </c:pt>
                <c:pt idx="3864">
                  <c:v>37726</c:v>
                </c:pt>
                <c:pt idx="3865">
                  <c:v>37727</c:v>
                </c:pt>
                <c:pt idx="3866">
                  <c:v>37728</c:v>
                </c:pt>
                <c:pt idx="3867">
                  <c:v>37729</c:v>
                </c:pt>
                <c:pt idx="3868">
                  <c:v>37730</c:v>
                </c:pt>
                <c:pt idx="3869">
                  <c:v>37731</c:v>
                </c:pt>
                <c:pt idx="3870">
                  <c:v>37732</c:v>
                </c:pt>
                <c:pt idx="3871">
                  <c:v>37733</c:v>
                </c:pt>
                <c:pt idx="3872">
                  <c:v>37734</c:v>
                </c:pt>
                <c:pt idx="3873">
                  <c:v>37735</c:v>
                </c:pt>
                <c:pt idx="3874">
                  <c:v>37736</c:v>
                </c:pt>
                <c:pt idx="3875">
                  <c:v>37737</c:v>
                </c:pt>
                <c:pt idx="3876">
                  <c:v>37738</c:v>
                </c:pt>
                <c:pt idx="3877">
                  <c:v>37739</c:v>
                </c:pt>
                <c:pt idx="3878">
                  <c:v>37740</c:v>
                </c:pt>
                <c:pt idx="3879">
                  <c:v>37741</c:v>
                </c:pt>
                <c:pt idx="3880">
                  <c:v>37742</c:v>
                </c:pt>
                <c:pt idx="3881">
                  <c:v>37743</c:v>
                </c:pt>
                <c:pt idx="3882">
                  <c:v>37744</c:v>
                </c:pt>
                <c:pt idx="3883">
                  <c:v>37745</c:v>
                </c:pt>
                <c:pt idx="3884">
                  <c:v>37746</c:v>
                </c:pt>
                <c:pt idx="3885">
                  <c:v>37747</c:v>
                </c:pt>
                <c:pt idx="3886">
                  <c:v>37748</c:v>
                </c:pt>
                <c:pt idx="3887">
                  <c:v>37749</c:v>
                </c:pt>
                <c:pt idx="3888">
                  <c:v>37750</c:v>
                </c:pt>
                <c:pt idx="3889">
                  <c:v>37751</c:v>
                </c:pt>
                <c:pt idx="3890">
                  <c:v>37752</c:v>
                </c:pt>
                <c:pt idx="3891">
                  <c:v>37753</c:v>
                </c:pt>
                <c:pt idx="3892">
                  <c:v>37754</c:v>
                </c:pt>
                <c:pt idx="3893">
                  <c:v>37755</c:v>
                </c:pt>
                <c:pt idx="3894">
                  <c:v>37756</c:v>
                </c:pt>
                <c:pt idx="3895">
                  <c:v>37757</c:v>
                </c:pt>
                <c:pt idx="3896">
                  <c:v>37758</c:v>
                </c:pt>
                <c:pt idx="3897">
                  <c:v>37759</c:v>
                </c:pt>
                <c:pt idx="3898">
                  <c:v>37760</c:v>
                </c:pt>
                <c:pt idx="3899">
                  <c:v>37761</c:v>
                </c:pt>
                <c:pt idx="3900">
                  <c:v>37762</c:v>
                </c:pt>
                <c:pt idx="3901">
                  <c:v>37763</c:v>
                </c:pt>
                <c:pt idx="3902">
                  <c:v>37764</c:v>
                </c:pt>
                <c:pt idx="3903">
                  <c:v>37765</c:v>
                </c:pt>
                <c:pt idx="3904">
                  <c:v>37766</c:v>
                </c:pt>
                <c:pt idx="3905">
                  <c:v>37767</c:v>
                </c:pt>
                <c:pt idx="3906">
                  <c:v>37768</c:v>
                </c:pt>
                <c:pt idx="3907">
                  <c:v>37769</c:v>
                </c:pt>
                <c:pt idx="3908">
                  <c:v>37770</c:v>
                </c:pt>
                <c:pt idx="3909">
                  <c:v>37771</c:v>
                </c:pt>
                <c:pt idx="3910">
                  <c:v>37772</c:v>
                </c:pt>
                <c:pt idx="3911">
                  <c:v>37773</c:v>
                </c:pt>
                <c:pt idx="3912">
                  <c:v>37774</c:v>
                </c:pt>
                <c:pt idx="3913">
                  <c:v>37775</c:v>
                </c:pt>
                <c:pt idx="3914">
                  <c:v>37776</c:v>
                </c:pt>
                <c:pt idx="3915">
                  <c:v>37777</c:v>
                </c:pt>
                <c:pt idx="3916">
                  <c:v>37778</c:v>
                </c:pt>
                <c:pt idx="3917">
                  <c:v>37779</c:v>
                </c:pt>
                <c:pt idx="3918">
                  <c:v>37780</c:v>
                </c:pt>
                <c:pt idx="3919">
                  <c:v>37781</c:v>
                </c:pt>
                <c:pt idx="3920">
                  <c:v>37782</c:v>
                </c:pt>
                <c:pt idx="3921">
                  <c:v>37783</c:v>
                </c:pt>
                <c:pt idx="3922">
                  <c:v>37784</c:v>
                </c:pt>
                <c:pt idx="3923">
                  <c:v>37785</c:v>
                </c:pt>
                <c:pt idx="3924">
                  <c:v>37786</c:v>
                </c:pt>
                <c:pt idx="3925">
                  <c:v>37787</c:v>
                </c:pt>
                <c:pt idx="3926">
                  <c:v>37788</c:v>
                </c:pt>
                <c:pt idx="3927">
                  <c:v>37789</c:v>
                </c:pt>
                <c:pt idx="3928">
                  <c:v>37790</c:v>
                </c:pt>
                <c:pt idx="3929">
                  <c:v>37791</c:v>
                </c:pt>
                <c:pt idx="3930">
                  <c:v>37792</c:v>
                </c:pt>
                <c:pt idx="3931">
                  <c:v>37793</c:v>
                </c:pt>
                <c:pt idx="3932">
                  <c:v>37794</c:v>
                </c:pt>
                <c:pt idx="3933">
                  <c:v>37795</c:v>
                </c:pt>
                <c:pt idx="3934">
                  <c:v>37796</c:v>
                </c:pt>
                <c:pt idx="3935">
                  <c:v>37797</c:v>
                </c:pt>
                <c:pt idx="3936">
                  <c:v>37798</c:v>
                </c:pt>
                <c:pt idx="3937">
                  <c:v>37799</c:v>
                </c:pt>
                <c:pt idx="3938">
                  <c:v>37800</c:v>
                </c:pt>
                <c:pt idx="3939">
                  <c:v>37801</c:v>
                </c:pt>
                <c:pt idx="3940">
                  <c:v>37802</c:v>
                </c:pt>
                <c:pt idx="3941">
                  <c:v>37803</c:v>
                </c:pt>
                <c:pt idx="3942">
                  <c:v>37804</c:v>
                </c:pt>
                <c:pt idx="3943">
                  <c:v>37805</c:v>
                </c:pt>
                <c:pt idx="3944">
                  <c:v>37806</c:v>
                </c:pt>
                <c:pt idx="3945">
                  <c:v>37807</c:v>
                </c:pt>
                <c:pt idx="3946">
                  <c:v>37808</c:v>
                </c:pt>
                <c:pt idx="3947">
                  <c:v>37809</c:v>
                </c:pt>
                <c:pt idx="3948">
                  <c:v>37810</c:v>
                </c:pt>
                <c:pt idx="3949">
                  <c:v>37811</c:v>
                </c:pt>
                <c:pt idx="3950">
                  <c:v>37812</c:v>
                </c:pt>
                <c:pt idx="3951">
                  <c:v>37813</c:v>
                </c:pt>
                <c:pt idx="3952">
                  <c:v>37814</c:v>
                </c:pt>
                <c:pt idx="3953">
                  <c:v>37815</c:v>
                </c:pt>
                <c:pt idx="3954">
                  <c:v>37816</c:v>
                </c:pt>
                <c:pt idx="3955">
                  <c:v>37817</c:v>
                </c:pt>
                <c:pt idx="3956">
                  <c:v>37818</c:v>
                </c:pt>
                <c:pt idx="3957">
                  <c:v>37819</c:v>
                </c:pt>
                <c:pt idx="3958">
                  <c:v>37820</c:v>
                </c:pt>
                <c:pt idx="3959">
                  <c:v>37821</c:v>
                </c:pt>
                <c:pt idx="3960">
                  <c:v>37822</c:v>
                </c:pt>
                <c:pt idx="3961">
                  <c:v>37823</c:v>
                </c:pt>
                <c:pt idx="3962">
                  <c:v>37824</c:v>
                </c:pt>
                <c:pt idx="3963">
                  <c:v>37825</c:v>
                </c:pt>
                <c:pt idx="3964">
                  <c:v>37826</c:v>
                </c:pt>
                <c:pt idx="3965">
                  <c:v>37827</c:v>
                </c:pt>
                <c:pt idx="3966">
                  <c:v>37828</c:v>
                </c:pt>
                <c:pt idx="3967">
                  <c:v>37829</c:v>
                </c:pt>
                <c:pt idx="3968">
                  <c:v>37830</c:v>
                </c:pt>
                <c:pt idx="3969">
                  <c:v>37831</c:v>
                </c:pt>
                <c:pt idx="3970">
                  <c:v>37832</c:v>
                </c:pt>
                <c:pt idx="3971">
                  <c:v>37833</c:v>
                </c:pt>
                <c:pt idx="3972">
                  <c:v>37834</c:v>
                </c:pt>
                <c:pt idx="3973">
                  <c:v>37835</c:v>
                </c:pt>
                <c:pt idx="3974">
                  <c:v>37836</c:v>
                </c:pt>
                <c:pt idx="3975">
                  <c:v>37837</c:v>
                </c:pt>
                <c:pt idx="3976">
                  <c:v>37838</c:v>
                </c:pt>
                <c:pt idx="3977">
                  <c:v>37839</c:v>
                </c:pt>
                <c:pt idx="3978">
                  <c:v>37840</c:v>
                </c:pt>
                <c:pt idx="3979">
                  <c:v>37841</c:v>
                </c:pt>
                <c:pt idx="3980">
                  <c:v>37842</c:v>
                </c:pt>
                <c:pt idx="3981">
                  <c:v>37843</c:v>
                </c:pt>
                <c:pt idx="3982">
                  <c:v>37844</c:v>
                </c:pt>
                <c:pt idx="3983">
                  <c:v>37845</c:v>
                </c:pt>
                <c:pt idx="3984">
                  <c:v>37846</c:v>
                </c:pt>
                <c:pt idx="3985">
                  <c:v>37847</c:v>
                </c:pt>
                <c:pt idx="3986">
                  <c:v>37848</c:v>
                </c:pt>
                <c:pt idx="3987">
                  <c:v>37849</c:v>
                </c:pt>
                <c:pt idx="3988">
                  <c:v>37850</c:v>
                </c:pt>
                <c:pt idx="3989">
                  <c:v>37851</c:v>
                </c:pt>
                <c:pt idx="3990">
                  <c:v>37852</c:v>
                </c:pt>
                <c:pt idx="3991">
                  <c:v>37853</c:v>
                </c:pt>
                <c:pt idx="3992">
                  <c:v>37854</c:v>
                </c:pt>
                <c:pt idx="3993">
                  <c:v>37855</c:v>
                </c:pt>
                <c:pt idx="3994">
                  <c:v>37856</c:v>
                </c:pt>
                <c:pt idx="3995">
                  <c:v>37857</c:v>
                </c:pt>
                <c:pt idx="3996">
                  <c:v>37858</c:v>
                </c:pt>
                <c:pt idx="3997">
                  <c:v>37859</c:v>
                </c:pt>
                <c:pt idx="3998">
                  <c:v>37860</c:v>
                </c:pt>
                <c:pt idx="3999">
                  <c:v>37861</c:v>
                </c:pt>
                <c:pt idx="4000">
                  <c:v>37862</c:v>
                </c:pt>
                <c:pt idx="4001">
                  <c:v>37863</c:v>
                </c:pt>
                <c:pt idx="4002">
                  <c:v>37864</c:v>
                </c:pt>
                <c:pt idx="4003">
                  <c:v>37865</c:v>
                </c:pt>
                <c:pt idx="4004">
                  <c:v>37866</c:v>
                </c:pt>
                <c:pt idx="4005">
                  <c:v>37867</c:v>
                </c:pt>
                <c:pt idx="4006">
                  <c:v>37868</c:v>
                </c:pt>
                <c:pt idx="4007">
                  <c:v>37869</c:v>
                </c:pt>
                <c:pt idx="4008">
                  <c:v>37870</c:v>
                </c:pt>
                <c:pt idx="4009">
                  <c:v>37871</c:v>
                </c:pt>
                <c:pt idx="4010">
                  <c:v>37872</c:v>
                </c:pt>
                <c:pt idx="4011">
                  <c:v>37873</c:v>
                </c:pt>
                <c:pt idx="4012">
                  <c:v>37874</c:v>
                </c:pt>
                <c:pt idx="4013">
                  <c:v>37875</c:v>
                </c:pt>
                <c:pt idx="4014">
                  <c:v>37876</c:v>
                </c:pt>
                <c:pt idx="4015">
                  <c:v>37877</c:v>
                </c:pt>
                <c:pt idx="4016">
                  <c:v>37878</c:v>
                </c:pt>
                <c:pt idx="4017">
                  <c:v>37879</c:v>
                </c:pt>
                <c:pt idx="4018">
                  <c:v>37880</c:v>
                </c:pt>
                <c:pt idx="4019">
                  <c:v>37881</c:v>
                </c:pt>
                <c:pt idx="4020">
                  <c:v>37882</c:v>
                </c:pt>
                <c:pt idx="4021">
                  <c:v>37883</c:v>
                </c:pt>
                <c:pt idx="4022">
                  <c:v>37884</c:v>
                </c:pt>
                <c:pt idx="4023">
                  <c:v>37885</c:v>
                </c:pt>
                <c:pt idx="4024">
                  <c:v>37886</c:v>
                </c:pt>
                <c:pt idx="4025">
                  <c:v>37887</c:v>
                </c:pt>
                <c:pt idx="4026">
                  <c:v>37888</c:v>
                </c:pt>
                <c:pt idx="4027">
                  <c:v>37889</c:v>
                </c:pt>
                <c:pt idx="4028">
                  <c:v>37890</c:v>
                </c:pt>
                <c:pt idx="4029">
                  <c:v>37891</c:v>
                </c:pt>
                <c:pt idx="4030">
                  <c:v>37892</c:v>
                </c:pt>
                <c:pt idx="4031">
                  <c:v>37893</c:v>
                </c:pt>
                <c:pt idx="4032">
                  <c:v>37894</c:v>
                </c:pt>
                <c:pt idx="4033">
                  <c:v>37895</c:v>
                </c:pt>
                <c:pt idx="4034">
                  <c:v>37896</c:v>
                </c:pt>
                <c:pt idx="4035">
                  <c:v>37897</c:v>
                </c:pt>
                <c:pt idx="4036">
                  <c:v>37898</c:v>
                </c:pt>
                <c:pt idx="4037">
                  <c:v>37899</c:v>
                </c:pt>
                <c:pt idx="4038">
                  <c:v>37900</c:v>
                </c:pt>
                <c:pt idx="4039">
                  <c:v>37901</c:v>
                </c:pt>
                <c:pt idx="4040">
                  <c:v>37902</c:v>
                </c:pt>
                <c:pt idx="4041">
                  <c:v>37903</c:v>
                </c:pt>
                <c:pt idx="4042">
                  <c:v>37904</c:v>
                </c:pt>
                <c:pt idx="4043">
                  <c:v>37905</c:v>
                </c:pt>
                <c:pt idx="4044">
                  <c:v>37906</c:v>
                </c:pt>
                <c:pt idx="4045">
                  <c:v>37907</c:v>
                </c:pt>
                <c:pt idx="4046">
                  <c:v>37908</c:v>
                </c:pt>
                <c:pt idx="4047">
                  <c:v>37909</c:v>
                </c:pt>
                <c:pt idx="4048">
                  <c:v>37910</c:v>
                </c:pt>
                <c:pt idx="4049">
                  <c:v>37911</c:v>
                </c:pt>
                <c:pt idx="4050">
                  <c:v>37912</c:v>
                </c:pt>
                <c:pt idx="4051">
                  <c:v>37913</c:v>
                </c:pt>
                <c:pt idx="4052">
                  <c:v>37914</c:v>
                </c:pt>
                <c:pt idx="4053">
                  <c:v>37915</c:v>
                </c:pt>
                <c:pt idx="4054">
                  <c:v>37916</c:v>
                </c:pt>
                <c:pt idx="4055">
                  <c:v>37917</c:v>
                </c:pt>
                <c:pt idx="4056">
                  <c:v>37918</c:v>
                </c:pt>
                <c:pt idx="4057">
                  <c:v>37919</c:v>
                </c:pt>
                <c:pt idx="4058">
                  <c:v>37920</c:v>
                </c:pt>
                <c:pt idx="4059">
                  <c:v>37921</c:v>
                </c:pt>
                <c:pt idx="4060">
                  <c:v>37922</c:v>
                </c:pt>
                <c:pt idx="4061">
                  <c:v>37923</c:v>
                </c:pt>
                <c:pt idx="4062">
                  <c:v>37924</c:v>
                </c:pt>
                <c:pt idx="4063">
                  <c:v>37925</c:v>
                </c:pt>
                <c:pt idx="4064">
                  <c:v>37926</c:v>
                </c:pt>
                <c:pt idx="4065">
                  <c:v>37927</c:v>
                </c:pt>
                <c:pt idx="4066">
                  <c:v>37928</c:v>
                </c:pt>
                <c:pt idx="4067">
                  <c:v>37929</c:v>
                </c:pt>
                <c:pt idx="4068">
                  <c:v>37930</c:v>
                </c:pt>
                <c:pt idx="4069">
                  <c:v>37931</c:v>
                </c:pt>
                <c:pt idx="4070">
                  <c:v>37932</c:v>
                </c:pt>
                <c:pt idx="4071">
                  <c:v>37933</c:v>
                </c:pt>
                <c:pt idx="4072">
                  <c:v>37934</c:v>
                </c:pt>
                <c:pt idx="4073">
                  <c:v>37935</c:v>
                </c:pt>
                <c:pt idx="4074">
                  <c:v>37936</c:v>
                </c:pt>
                <c:pt idx="4075">
                  <c:v>37937</c:v>
                </c:pt>
                <c:pt idx="4076">
                  <c:v>37938</c:v>
                </c:pt>
                <c:pt idx="4077">
                  <c:v>37939</c:v>
                </c:pt>
                <c:pt idx="4078">
                  <c:v>37940</c:v>
                </c:pt>
                <c:pt idx="4079">
                  <c:v>37941</c:v>
                </c:pt>
                <c:pt idx="4080">
                  <c:v>37942</c:v>
                </c:pt>
                <c:pt idx="4081">
                  <c:v>37943</c:v>
                </c:pt>
                <c:pt idx="4082">
                  <c:v>37944</c:v>
                </c:pt>
                <c:pt idx="4083">
                  <c:v>37945</c:v>
                </c:pt>
                <c:pt idx="4084">
                  <c:v>37946</c:v>
                </c:pt>
                <c:pt idx="4085">
                  <c:v>37947</c:v>
                </c:pt>
                <c:pt idx="4086">
                  <c:v>37948</c:v>
                </c:pt>
                <c:pt idx="4087">
                  <c:v>37949</c:v>
                </c:pt>
                <c:pt idx="4088">
                  <c:v>37950</c:v>
                </c:pt>
                <c:pt idx="4089">
                  <c:v>37951</c:v>
                </c:pt>
                <c:pt idx="4090">
                  <c:v>37952</c:v>
                </c:pt>
                <c:pt idx="4091">
                  <c:v>37953</c:v>
                </c:pt>
                <c:pt idx="4092">
                  <c:v>37954</c:v>
                </c:pt>
                <c:pt idx="4093">
                  <c:v>37955</c:v>
                </c:pt>
                <c:pt idx="4094">
                  <c:v>37956</c:v>
                </c:pt>
                <c:pt idx="4095">
                  <c:v>37957</c:v>
                </c:pt>
                <c:pt idx="4096">
                  <c:v>37958</c:v>
                </c:pt>
                <c:pt idx="4097">
                  <c:v>37959</c:v>
                </c:pt>
                <c:pt idx="4098">
                  <c:v>37960</c:v>
                </c:pt>
                <c:pt idx="4099">
                  <c:v>37961</c:v>
                </c:pt>
                <c:pt idx="4100">
                  <c:v>37962</c:v>
                </c:pt>
                <c:pt idx="4101">
                  <c:v>37963</c:v>
                </c:pt>
                <c:pt idx="4102">
                  <c:v>37964</c:v>
                </c:pt>
                <c:pt idx="4103">
                  <c:v>37965</c:v>
                </c:pt>
                <c:pt idx="4104">
                  <c:v>37966</c:v>
                </c:pt>
                <c:pt idx="4105">
                  <c:v>37967</c:v>
                </c:pt>
                <c:pt idx="4106">
                  <c:v>37968</c:v>
                </c:pt>
                <c:pt idx="4107">
                  <c:v>37969</c:v>
                </c:pt>
                <c:pt idx="4108">
                  <c:v>37970</c:v>
                </c:pt>
                <c:pt idx="4109">
                  <c:v>37971</c:v>
                </c:pt>
                <c:pt idx="4110">
                  <c:v>37972</c:v>
                </c:pt>
                <c:pt idx="4111">
                  <c:v>37973</c:v>
                </c:pt>
                <c:pt idx="4112">
                  <c:v>37974</c:v>
                </c:pt>
                <c:pt idx="4113">
                  <c:v>37975</c:v>
                </c:pt>
                <c:pt idx="4114">
                  <c:v>37976</c:v>
                </c:pt>
                <c:pt idx="4115">
                  <c:v>37977</c:v>
                </c:pt>
                <c:pt idx="4116">
                  <c:v>37978</c:v>
                </c:pt>
                <c:pt idx="4117">
                  <c:v>37979</c:v>
                </c:pt>
                <c:pt idx="4118">
                  <c:v>37980</c:v>
                </c:pt>
                <c:pt idx="4119">
                  <c:v>37981</c:v>
                </c:pt>
                <c:pt idx="4120">
                  <c:v>37982</c:v>
                </c:pt>
                <c:pt idx="4121">
                  <c:v>37983</c:v>
                </c:pt>
                <c:pt idx="4122">
                  <c:v>37984</c:v>
                </c:pt>
                <c:pt idx="4123">
                  <c:v>37985</c:v>
                </c:pt>
                <c:pt idx="4124">
                  <c:v>37986</c:v>
                </c:pt>
                <c:pt idx="4125">
                  <c:v>37987</c:v>
                </c:pt>
                <c:pt idx="4126">
                  <c:v>37988</c:v>
                </c:pt>
                <c:pt idx="4127">
                  <c:v>37989</c:v>
                </c:pt>
                <c:pt idx="4128">
                  <c:v>37990</c:v>
                </c:pt>
                <c:pt idx="4129">
                  <c:v>37991</c:v>
                </c:pt>
                <c:pt idx="4130">
                  <c:v>37992</c:v>
                </c:pt>
                <c:pt idx="4131">
                  <c:v>37993</c:v>
                </c:pt>
                <c:pt idx="4132">
                  <c:v>37994</c:v>
                </c:pt>
                <c:pt idx="4133">
                  <c:v>37995</c:v>
                </c:pt>
                <c:pt idx="4134">
                  <c:v>37996</c:v>
                </c:pt>
                <c:pt idx="4135">
                  <c:v>37997</c:v>
                </c:pt>
                <c:pt idx="4136">
                  <c:v>37998</c:v>
                </c:pt>
                <c:pt idx="4137">
                  <c:v>37999</c:v>
                </c:pt>
                <c:pt idx="4138">
                  <c:v>38000</c:v>
                </c:pt>
                <c:pt idx="4139">
                  <c:v>38001</c:v>
                </c:pt>
                <c:pt idx="4140">
                  <c:v>38002</c:v>
                </c:pt>
                <c:pt idx="4141">
                  <c:v>38003</c:v>
                </c:pt>
                <c:pt idx="4142">
                  <c:v>38004</c:v>
                </c:pt>
                <c:pt idx="4143">
                  <c:v>38005</c:v>
                </c:pt>
                <c:pt idx="4144">
                  <c:v>38006</c:v>
                </c:pt>
                <c:pt idx="4145">
                  <c:v>38007</c:v>
                </c:pt>
                <c:pt idx="4146">
                  <c:v>38008</c:v>
                </c:pt>
                <c:pt idx="4147">
                  <c:v>38009</c:v>
                </c:pt>
                <c:pt idx="4148">
                  <c:v>38010</c:v>
                </c:pt>
                <c:pt idx="4149">
                  <c:v>38011</c:v>
                </c:pt>
                <c:pt idx="4150">
                  <c:v>38012</c:v>
                </c:pt>
                <c:pt idx="4151">
                  <c:v>38013</c:v>
                </c:pt>
                <c:pt idx="4152">
                  <c:v>38014</c:v>
                </c:pt>
                <c:pt idx="4153">
                  <c:v>38015</c:v>
                </c:pt>
                <c:pt idx="4154">
                  <c:v>38016</c:v>
                </c:pt>
                <c:pt idx="4155">
                  <c:v>38017</c:v>
                </c:pt>
                <c:pt idx="4156">
                  <c:v>38018</c:v>
                </c:pt>
                <c:pt idx="4157">
                  <c:v>38019</c:v>
                </c:pt>
                <c:pt idx="4158">
                  <c:v>38020</c:v>
                </c:pt>
                <c:pt idx="4159">
                  <c:v>38021</c:v>
                </c:pt>
                <c:pt idx="4160">
                  <c:v>38022</c:v>
                </c:pt>
                <c:pt idx="4161">
                  <c:v>38023</c:v>
                </c:pt>
                <c:pt idx="4162">
                  <c:v>38024</c:v>
                </c:pt>
                <c:pt idx="4163">
                  <c:v>38025</c:v>
                </c:pt>
                <c:pt idx="4164">
                  <c:v>38026</c:v>
                </c:pt>
                <c:pt idx="4165">
                  <c:v>38027</c:v>
                </c:pt>
                <c:pt idx="4166">
                  <c:v>38028</c:v>
                </c:pt>
                <c:pt idx="4167">
                  <c:v>38029</c:v>
                </c:pt>
                <c:pt idx="4168">
                  <c:v>38030</c:v>
                </c:pt>
                <c:pt idx="4169">
                  <c:v>38031</c:v>
                </c:pt>
                <c:pt idx="4170">
                  <c:v>38032</c:v>
                </c:pt>
                <c:pt idx="4171">
                  <c:v>38033</c:v>
                </c:pt>
                <c:pt idx="4172">
                  <c:v>38034</c:v>
                </c:pt>
                <c:pt idx="4173">
                  <c:v>38035</c:v>
                </c:pt>
                <c:pt idx="4174">
                  <c:v>38036</c:v>
                </c:pt>
                <c:pt idx="4175">
                  <c:v>38037</c:v>
                </c:pt>
                <c:pt idx="4176">
                  <c:v>38038</c:v>
                </c:pt>
                <c:pt idx="4177">
                  <c:v>38039</c:v>
                </c:pt>
                <c:pt idx="4178">
                  <c:v>38040</c:v>
                </c:pt>
                <c:pt idx="4179">
                  <c:v>38041</c:v>
                </c:pt>
                <c:pt idx="4180">
                  <c:v>38042</c:v>
                </c:pt>
                <c:pt idx="4181">
                  <c:v>38043</c:v>
                </c:pt>
                <c:pt idx="4182">
                  <c:v>38044</c:v>
                </c:pt>
                <c:pt idx="4183">
                  <c:v>38045</c:v>
                </c:pt>
                <c:pt idx="4184">
                  <c:v>38046</c:v>
                </c:pt>
                <c:pt idx="4185">
                  <c:v>38047</c:v>
                </c:pt>
                <c:pt idx="4186">
                  <c:v>38048</c:v>
                </c:pt>
                <c:pt idx="4187">
                  <c:v>38049</c:v>
                </c:pt>
                <c:pt idx="4188">
                  <c:v>38050</c:v>
                </c:pt>
                <c:pt idx="4189">
                  <c:v>38051</c:v>
                </c:pt>
                <c:pt idx="4190">
                  <c:v>38052</c:v>
                </c:pt>
                <c:pt idx="4191">
                  <c:v>38053</c:v>
                </c:pt>
                <c:pt idx="4192">
                  <c:v>38054</c:v>
                </c:pt>
                <c:pt idx="4193">
                  <c:v>38055</c:v>
                </c:pt>
                <c:pt idx="4194">
                  <c:v>38056</c:v>
                </c:pt>
                <c:pt idx="4195">
                  <c:v>38057</c:v>
                </c:pt>
                <c:pt idx="4196">
                  <c:v>38058</c:v>
                </c:pt>
                <c:pt idx="4197">
                  <c:v>38059</c:v>
                </c:pt>
                <c:pt idx="4198">
                  <c:v>38060</c:v>
                </c:pt>
                <c:pt idx="4199">
                  <c:v>38061</c:v>
                </c:pt>
                <c:pt idx="4200">
                  <c:v>38062</c:v>
                </c:pt>
                <c:pt idx="4201">
                  <c:v>38063</c:v>
                </c:pt>
                <c:pt idx="4202">
                  <c:v>38064</c:v>
                </c:pt>
                <c:pt idx="4203">
                  <c:v>38065</c:v>
                </c:pt>
                <c:pt idx="4204">
                  <c:v>38066</c:v>
                </c:pt>
                <c:pt idx="4205">
                  <c:v>38067</c:v>
                </c:pt>
                <c:pt idx="4206">
                  <c:v>38068</c:v>
                </c:pt>
                <c:pt idx="4207">
                  <c:v>38069</c:v>
                </c:pt>
                <c:pt idx="4208">
                  <c:v>38070</c:v>
                </c:pt>
                <c:pt idx="4209">
                  <c:v>38071</c:v>
                </c:pt>
                <c:pt idx="4210">
                  <c:v>38072</c:v>
                </c:pt>
                <c:pt idx="4211">
                  <c:v>38073</c:v>
                </c:pt>
                <c:pt idx="4212">
                  <c:v>38074</c:v>
                </c:pt>
                <c:pt idx="4213">
                  <c:v>38075</c:v>
                </c:pt>
                <c:pt idx="4214">
                  <c:v>38076</c:v>
                </c:pt>
                <c:pt idx="4215">
                  <c:v>38077</c:v>
                </c:pt>
                <c:pt idx="4216">
                  <c:v>38078</c:v>
                </c:pt>
                <c:pt idx="4217">
                  <c:v>38079</c:v>
                </c:pt>
                <c:pt idx="4218">
                  <c:v>38080</c:v>
                </c:pt>
                <c:pt idx="4219">
                  <c:v>38081</c:v>
                </c:pt>
                <c:pt idx="4220">
                  <c:v>38082</c:v>
                </c:pt>
                <c:pt idx="4221">
                  <c:v>38083</c:v>
                </c:pt>
                <c:pt idx="4222">
                  <c:v>38084</c:v>
                </c:pt>
                <c:pt idx="4223">
                  <c:v>38085</c:v>
                </c:pt>
                <c:pt idx="4224">
                  <c:v>38086</c:v>
                </c:pt>
                <c:pt idx="4225">
                  <c:v>38087</c:v>
                </c:pt>
                <c:pt idx="4226">
                  <c:v>38088</c:v>
                </c:pt>
                <c:pt idx="4227">
                  <c:v>38089</c:v>
                </c:pt>
                <c:pt idx="4228">
                  <c:v>38090</c:v>
                </c:pt>
                <c:pt idx="4229">
                  <c:v>38091</c:v>
                </c:pt>
                <c:pt idx="4230">
                  <c:v>38092</c:v>
                </c:pt>
                <c:pt idx="4231">
                  <c:v>38093</c:v>
                </c:pt>
                <c:pt idx="4232">
                  <c:v>38094</c:v>
                </c:pt>
                <c:pt idx="4233">
                  <c:v>38095</c:v>
                </c:pt>
                <c:pt idx="4234">
                  <c:v>38096</c:v>
                </c:pt>
                <c:pt idx="4235">
                  <c:v>38097</c:v>
                </c:pt>
                <c:pt idx="4236">
                  <c:v>38098</c:v>
                </c:pt>
                <c:pt idx="4237">
                  <c:v>38099</c:v>
                </c:pt>
                <c:pt idx="4238">
                  <c:v>38100</c:v>
                </c:pt>
                <c:pt idx="4239">
                  <c:v>38101</c:v>
                </c:pt>
                <c:pt idx="4240">
                  <c:v>38102</c:v>
                </c:pt>
                <c:pt idx="4241">
                  <c:v>38103</c:v>
                </c:pt>
                <c:pt idx="4242">
                  <c:v>38104</c:v>
                </c:pt>
                <c:pt idx="4243">
                  <c:v>38105</c:v>
                </c:pt>
                <c:pt idx="4244">
                  <c:v>38106</c:v>
                </c:pt>
                <c:pt idx="4245">
                  <c:v>38107</c:v>
                </c:pt>
                <c:pt idx="4246">
                  <c:v>38108</c:v>
                </c:pt>
                <c:pt idx="4247">
                  <c:v>38109</c:v>
                </c:pt>
                <c:pt idx="4248">
                  <c:v>38110</c:v>
                </c:pt>
                <c:pt idx="4249">
                  <c:v>38111</c:v>
                </c:pt>
                <c:pt idx="4250">
                  <c:v>38112</c:v>
                </c:pt>
                <c:pt idx="4251">
                  <c:v>38113</c:v>
                </c:pt>
                <c:pt idx="4252">
                  <c:v>38114</c:v>
                </c:pt>
                <c:pt idx="4253">
                  <c:v>38115</c:v>
                </c:pt>
                <c:pt idx="4254">
                  <c:v>38116</c:v>
                </c:pt>
                <c:pt idx="4255">
                  <c:v>38117</c:v>
                </c:pt>
                <c:pt idx="4256">
                  <c:v>38118</c:v>
                </c:pt>
                <c:pt idx="4257">
                  <c:v>38119</c:v>
                </c:pt>
                <c:pt idx="4258">
                  <c:v>38120</c:v>
                </c:pt>
                <c:pt idx="4259">
                  <c:v>38121</c:v>
                </c:pt>
                <c:pt idx="4260">
                  <c:v>38122</c:v>
                </c:pt>
                <c:pt idx="4261">
                  <c:v>38123</c:v>
                </c:pt>
                <c:pt idx="4262">
                  <c:v>38124</c:v>
                </c:pt>
                <c:pt idx="4263">
                  <c:v>38125</c:v>
                </c:pt>
                <c:pt idx="4264">
                  <c:v>38126</c:v>
                </c:pt>
                <c:pt idx="4265">
                  <c:v>38127</c:v>
                </c:pt>
                <c:pt idx="4266">
                  <c:v>38128</c:v>
                </c:pt>
                <c:pt idx="4267">
                  <c:v>38129</c:v>
                </c:pt>
                <c:pt idx="4268">
                  <c:v>38130</c:v>
                </c:pt>
                <c:pt idx="4269">
                  <c:v>38131</c:v>
                </c:pt>
                <c:pt idx="4270">
                  <c:v>38132</c:v>
                </c:pt>
                <c:pt idx="4271">
                  <c:v>38133</c:v>
                </c:pt>
                <c:pt idx="4272">
                  <c:v>38134</c:v>
                </c:pt>
                <c:pt idx="4273">
                  <c:v>38135</c:v>
                </c:pt>
                <c:pt idx="4274">
                  <c:v>38136</c:v>
                </c:pt>
                <c:pt idx="4275">
                  <c:v>38137</c:v>
                </c:pt>
                <c:pt idx="4276">
                  <c:v>38138</c:v>
                </c:pt>
                <c:pt idx="4277">
                  <c:v>38139</c:v>
                </c:pt>
                <c:pt idx="4278">
                  <c:v>38140</c:v>
                </c:pt>
                <c:pt idx="4279">
                  <c:v>38141</c:v>
                </c:pt>
                <c:pt idx="4280">
                  <c:v>38142</c:v>
                </c:pt>
                <c:pt idx="4281">
                  <c:v>38143</c:v>
                </c:pt>
                <c:pt idx="4282">
                  <c:v>38144</c:v>
                </c:pt>
                <c:pt idx="4283">
                  <c:v>38145</c:v>
                </c:pt>
                <c:pt idx="4284">
                  <c:v>38146</c:v>
                </c:pt>
                <c:pt idx="4285">
                  <c:v>38147</c:v>
                </c:pt>
                <c:pt idx="4286">
                  <c:v>38148</c:v>
                </c:pt>
                <c:pt idx="4287">
                  <c:v>38149</c:v>
                </c:pt>
                <c:pt idx="4288">
                  <c:v>38150</c:v>
                </c:pt>
                <c:pt idx="4289">
                  <c:v>38151</c:v>
                </c:pt>
                <c:pt idx="4290">
                  <c:v>38152</c:v>
                </c:pt>
                <c:pt idx="4291">
                  <c:v>38153</c:v>
                </c:pt>
                <c:pt idx="4292">
                  <c:v>38154</c:v>
                </c:pt>
                <c:pt idx="4293">
                  <c:v>38155</c:v>
                </c:pt>
                <c:pt idx="4294">
                  <c:v>38156</c:v>
                </c:pt>
                <c:pt idx="4295">
                  <c:v>38157</c:v>
                </c:pt>
                <c:pt idx="4296">
                  <c:v>38158</c:v>
                </c:pt>
                <c:pt idx="4297">
                  <c:v>38159</c:v>
                </c:pt>
                <c:pt idx="4298">
                  <c:v>38160</c:v>
                </c:pt>
                <c:pt idx="4299">
                  <c:v>38161</c:v>
                </c:pt>
                <c:pt idx="4300">
                  <c:v>38162</c:v>
                </c:pt>
                <c:pt idx="4301">
                  <c:v>38163</c:v>
                </c:pt>
                <c:pt idx="4302">
                  <c:v>38164</c:v>
                </c:pt>
                <c:pt idx="4303">
                  <c:v>38165</c:v>
                </c:pt>
                <c:pt idx="4304">
                  <c:v>38166</c:v>
                </c:pt>
                <c:pt idx="4305">
                  <c:v>38167</c:v>
                </c:pt>
                <c:pt idx="4306">
                  <c:v>38168</c:v>
                </c:pt>
                <c:pt idx="4307">
                  <c:v>38169</c:v>
                </c:pt>
                <c:pt idx="4308">
                  <c:v>38170</c:v>
                </c:pt>
                <c:pt idx="4309">
                  <c:v>38171</c:v>
                </c:pt>
                <c:pt idx="4310">
                  <c:v>38172</c:v>
                </c:pt>
                <c:pt idx="4311">
                  <c:v>38173</c:v>
                </c:pt>
                <c:pt idx="4312">
                  <c:v>38174</c:v>
                </c:pt>
                <c:pt idx="4313">
                  <c:v>38175</c:v>
                </c:pt>
                <c:pt idx="4314">
                  <c:v>38176</c:v>
                </c:pt>
                <c:pt idx="4315">
                  <c:v>38177</c:v>
                </c:pt>
                <c:pt idx="4316">
                  <c:v>38178</c:v>
                </c:pt>
                <c:pt idx="4317">
                  <c:v>38179</c:v>
                </c:pt>
                <c:pt idx="4318">
                  <c:v>38180</c:v>
                </c:pt>
                <c:pt idx="4319">
                  <c:v>38181</c:v>
                </c:pt>
                <c:pt idx="4320">
                  <c:v>38182</c:v>
                </c:pt>
                <c:pt idx="4321">
                  <c:v>38183</c:v>
                </c:pt>
                <c:pt idx="4322">
                  <c:v>38184</c:v>
                </c:pt>
                <c:pt idx="4323">
                  <c:v>38185</c:v>
                </c:pt>
                <c:pt idx="4324">
                  <c:v>38186</c:v>
                </c:pt>
                <c:pt idx="4325">
                  <c:v>38187</c:v>
                </c:pt>
                <c:pt idx="4326">
                  <c:v>38188</c:v>
                </c:pt>
                <c:pt idx="4327">
                  <c:v>38189</c:v>
                </c:pt>
                <c:pt idx="4328">
                  <c:v>38190</c:v>
                </c:pt>
                <c:pt idx="4329">
                  <c:v>38191</c:v>
                </c:pt>
                <c:pt idx="4330">
                  <c:v>38192</c:v>
                </c:pt>
                <c:pt idx="4331">
                  <c:v>38193</c:v>
                </c:pt>
                <c:pt idx="4332">
                  <c:v>38194</c:v>
                </c:pt>
                <c:pt idx="4333">
                  <c:v>38195</c:v>
                </c:pt>
                <c:pt idx="4334">
                  <c:v>38196</c:v>
                </c:pt>
                <c:pt idx="4335">
                  <c:v>38197</c:v>
                </c:pt>
                <c:pt idx="4336">
                  <c:v>38198</c:v>
                </c:pt>
                <c:pt idx="4337">
                  <c:v>38199</c:v>
                </c:pt>
                <c:pt idx="4338">
                  <c:v>38200</c:v>
                </c:pt>
                <c:pt idx="4339">
                  <c:v>38201</c:v>
                </c:pt>
                <c:pt idx="4340">
                  <c:v>38202</c:v>
                </c:pt>
                <c:pt idx="4341">
                  <c:v>38203</c:v>
                </c:pt>
                <c:pt idx="4342">
                  <c:v>38204</c:v>
                </c:pt>
                <c:pt idx="4343">
                  <c:v>38205</c:v>
                </c:pt>
                <c:pt idx="4344">
                  <c:v>38206</c:v>
                </c:pt>
                <c:pt idx="4345">
                  <c:v>38207</c:v>
                </c:pt>
                <c:pt idx="4346">
                  <c:v>38208</c:v>
                </c:pt>
                <c:pt idx="4347">
                  <c:v>38209</c:v>
                </c:pt>
                <c:pt idx="4348">
                  <c:v>38210</c:v>
                </c:pt>
                <c:pt idx="4349">
                  <c:v>38211</c:v>
                </c:pt>
                <c:pt idx="4350">
                  <c:v>38212</c:v>
                </c:pt>
                <c:pt idx="4351">
                  <c:v>38213</c:v>
                </c:pt>
                <c:pt idx="4352">
                  <c:v>38214</c:v>
                </c:pt>
                <c:pt idx="4353">
                  <c:v>38215</c:v>
                </c:pt>
                <c:pt idx="4354">
                  <c:v>38216</c:v>
                </c:pt>
                <c:pt idx="4355">
                  <c:v>38217</c:v>
                </c:pt>
                <c:pt idx="4356">
                  <c:v>38218</c:v>
                </c:pt>
                <c:pt idx="4357">
                  <c:v>38219</c:v>
                </c:pt>
                <c:pt idx="4358">
                  <c:v>38220</c:v>
                </c:pt>
                <c:pt idx="4359">
                  <c:v>38221</c:v>
                </c:pt>
                <c:pt idx="4360">
                  <c:v>38222</c:v>
                </c:pt>
                <c:pt idx="4361">
                  <c:v>38223</c:v>
                </c:pt>
                <c:pt idx="4362">
                  <c:v>38224</c:v>
                </c:pt>
                <c:pt idx="4363">
                  <c:v>38225</c:v>
                </c:pt>
                <c:pt idx="4364">
                  <c:v>38226</c:v>
                </c:pt>
                <c:pt idx="4365">
                  <c:v>38227</c:v>
                </c:pt>
                <c:pt idx="4366">
                  <c:v>38228</c:v>
                </c:pt>
                <c:pt idx="4367">
                  <c:v>38229</c:v>
                </c:pt>
                <c:pt idx="4368">
                  <c:v>38230</c:v>
                </c:pt>
                <c:pt idx="4369">
                  <c:v>38231</c:v>
                </c:pt>
                <c:pt idx="4370">
                  <c:v>38232</c:v>
                </c:pt>
                <c:pt idx="4371">
                  <c:v>38233</c:v>
                </c:pt>
                <c:pt idx="4372">
                  <c:v>38234</c:v>
                </c:pt>
                <c:pt idx="4373">
                  <c:v>38235</c:v>
                </c:pt>
                <c:pt idx="4374">
                  <c:v>38236</c:v>
                </c:pt>
                <c:pt idx="4375">
                  <c:v>38237</c:v>
                </c:pt>
                <c:pt idx="4376">
                  <c:v>38238</c:v>
                </c:pt>
                <c:pt idx="4377">
                  <c:v>38239</c:v>
                </c:pt>
                <c:pt idx="4378">
                  <c:v>38240</c:v>
                </c:pt>
                <c:pt idx="4379">
                  <c:v>38241</c:v>
                </c:pt>
                <c:pt idx="4380">
                  <c:v>38242</c:v>
                </c:pt>
                <c:pt idx="4381">
                  <c:v>38243</c:v>
                </c:pt>
                <c:pt idx="4382">
                  <c:v>38244</c:v>
                </c:pt>
                <c:pt idx="4383">
                  <c:v>38245</c:v>
                </c:pt>
                <c:pt idx="4384">
                  <c:v>38246</c:v>
                </c:pt>
                <c:pt idx="4385">
                  <c:v>38247</c:v>
                </c:pt>
                <c:pt idx="4386">
                  <c:v>38248</c:v>
                </c:pt>
                <c:pt idx="4387">
                  <c:v>38249</c:v>
                </c:pt>
                <c:pt idx="4388">
                  <c:v>38250</c:v>
                </c:pt>
                <c:pt idx="4389">
                  <c:v>38251</c:v>
                </c:pt>
                <c:pt idx="4390">
                  <c:v>38252</c:v>
                </c:pt>
                <c:pt idx="4391">
                  <c:v>38253</c:v>
                </c:pt>
                <c:pt idx="4392">
                  <c:v>38254</c:v>
                </c:pt>
                <c:pt idx="4393">
                  <c:v>38255</c:v>
                </c:pt>
                <c:pt idx="4394">
                  <c:v>38256</c:v>
                </c:pt>
                <c:pt idx="4395">
                  <c:v>38257</c:v>
                </c:pt>
                <c:pt idx="4396">
                  <c:v>38258</c:v>
                </c:pt>
                <c:pt idx="4397">
                  <c:v>38259</c:v>
                </c:pt>
                <c:pt idx="4398">
                  <c:v>38260</c:v>
                </c:pt>
                <c:pt idx="4399">
                  <c:v>38261</c:v>
                </c:pt>
                <c:pt idx="4400">
                  <c:v>38262</c:v>
                </c:pt>
                <c:pt idx="4401">
                  <c:v>38263</c:v>
                </c:pt>
                <c:pt idx="4402">
                  <c:v>38264</c:v>
                </c:pt>
                <c:pt idx="4403">
                  <c:v>38265</c:v>
                </c:pt>
                <c:pt idx="4404">
                  <c:v>38266</c:v>
                </c:pt>
                <c:pt idx="4405">
                  <c:v>38267</c:v>
                </c:pt>
                <c:pt idx="4406">
                  <c:v>38268</c:v>
                </c:pt>
                <c:pt idx="4407">
                  <c:v>38269</c:v>
                </c:pt>
                <c:pt idx="4408">
                  <c:v>38270</c:v>
                </c:pt>
                <c:pt idx="4409">
                  <c:v>38271</c:v>
                </c:pt>
                <c:pt idx="4410">
                  <c:v>38272</c:v>
                </c:pt>
                <c:pt idx="4411">
                  <c:v>38273</c:v>
                </c:pt>
                <c:pt idx="4412">
                  <c:v>38274</c:v>
                </c:pt>
                <c:pt idx="4413">
                  <c:v>38275</c:v>
                </c:pt>
                <c:pt idx="4414">
                  <c:v>38276</c:v>
                </c:pt>
                <c:pt idx="4415">
                  <c:v>38277</c:v>
                </c:pt>
                <c:pt idx="4416">
                  <c:v>38278</c:v>
                </c:pt>
                <c:pt idx="4417">
                  <c:v>38279</c:v>
                </c:pt>
                <c:pt idx="4418">
                  <c:v>38280</c:v>
                </c:pt>
                <c:pt idx="4419">
                  <c:v>38281</c:v>
                </c:pt>
                <c:pt idx="4420">
                  <c:v>38282</c:v>
                </c:pt>
                <c:pt idx="4421">
                  <c:v>38283</c:v>
                </c:pt>
                <c:pt idx="4422">
                  <c:v>38284</c:v>
                </c:pt>
                <c:pt idx="4423">
                  <c:v>38285</c:v>
                </c:pt>
                <c:pt idx="4424">
                  <c:v>38286</c:v>
                </c:pt>
                <c:pt idx="4425">
                  <c:v>38287</c:v>
                </c:pt>
                <c:pt idx="4426">
                  <c:v>38288</c:v>
                </c:pt>
                <c:pt idx="4427">
                  <c:v>38289</c:v>
                </c:pt>
                <c:pt idx="4428">
                  <c:v>38290</c:v>
                </c:pt>
                <c:pt idx="4429">
                  <c:v>38291</c:v>
                </c:pt>
                <c:pt idx="4430">
                  <c:v>38292</c:v>
                </c:pt>
                <c:pt idx="4431">
                  <c:v>38293</c:v>
                </c:pt>
                <c:pt idx="4432">
                  <c:v>38294</c:v>
                </c:pt>
                <c:pt idx="4433">
                  <c:v>38295</c:v>
                </c:pt>
                <c:pt idx="4434">
                  <c:v>38296</c:v>
                </c:pt>
                <c:pt idx="4435">
                  <c:v>38297</c:v>
                </c:pt>
                <c:pt idx="4436">
                  <c:v>38298</c:v>
                </c:pt>
                <c:pt idx="4437">
                  <c:v>38299</c:v>
                </c:pt>
                <c:pt idx="4438">
                  <c:v>38300</c:v>
                </c:pt>
                <c:pt idx="4439">
                  <c:v>38301</c:v>
                </c:pt>
                <c:pt idx="4440">
                  <c:v>38302</c:v>
                </c:pt>
                <c:pt idx="4441">
                  <c:v>38303</c:v>
                </c:pt>
                <c:pt idx="4442">
                  <c:v>38304</c:v>
                </c:pt>
                <c:pt idx="4443">
                  <c:v>38305</c:v>
                </c:pt>
                <c:pt idx="4444">
                  <c:v>38306</c:v>
                </c:pt>
                <c:pt idx="4445">
                  <c:v>38307</c:v>
                </c:pt>
                <c:pt idx="4446">
                  <c:v>38308</c:v>
                </c:pt>
                <c:pt idx="4447">
                  <c:v>38309</c:v>
                </c:pt>
                <c:pt idx="4448">
                  <c:v>38310</c:v>
                </c:pt>
                <c:pt idx="4449">
                  <c:v>38311</c:v>
                </c:pt>
                <c:pt idx="4450">
                  <c:v>38312</c:v>
                </c:pt>
                <c:pt idx="4451">
                  <c:v>38313</c:v>
                </c:pt>
                <c:pt idx="4452">
                  <c:v>38314</c:v>
                </c:pt>
                <c:pt idx="4453">
                  <c:v>38315</c:v>
                </c:pt>
                <c:pt idx="4454">
                  <c:v>38316</c:v>
                </c:pt>
                <c:pt idx="4455">
                  <c:v>38317</c:v>
                </c:pt>
                <c:pt idx="4456">
                  <c:v>38318</c:v>
                </c:pt>
                <c:pt idx="4457">
                  <c:v>38319</c:v>
                </c:pt>
                <c:pt idx="4458">
                  <c:v>38320</c:v>
                </c:pt>
                <c:pt idx="4459">
                  <c:v>38321</c:v>
                </c:pt>
                <c:pt idx="4460">
                  <c:v>38322</c:v>
                </c:pt>
                <c:pt idx="4461">
                  <c:v>38323</c:v>
                </c:pt>
                <c:pt idx="4462">
                  <c:v>38324</c:v>
                </c:pt>
                <c:pt idx="4463">
                  <c:v>38325</c:v>
                </c:pt>
                <c:pt idx="4464">
                  <c:v>38326</c:v>
                </c:pt>
                <c:pt idx="4465">
                  <c:v>38327</c:v>
                </c:pt>
                <c:pt idx="4466">
                  <c:v>38328</c:v>
                </c:pt>
                <c:pt idx="4467">
                  <c:v>38329</c:v>
                </c:pt>
                <c:pt idx="4468">
                  <c:v>38330</c:v>
                </c:pt>
                <c:pt idx="4469">
                  <c:v>38331</c:v>
                </c:pt>
                <c:pt idx="4470">
                  <c:v>38332</c:v>
                </c:pt>
                <c:pt idx="4471">
                  <c:v>38333</c:v>
                </c:pt>
                <c:pt idx="4472">
                  <c:v>38334</c:v>
                </c:pt>
                <c:pt idx="4473">
                  <c:v>38335</c:v>
                </c:pt>
                <c:pt idx="4474">
                  <c:v>38336</c:v>
                </c:pt>
                <c:pt idx="4475">
                  <c:v>38337</c:v>
                </c:pt>
                <c:pt idx="4476">
                  <c:v>38338</c:v>
                </c:pt>
                <c:pt idx="4477">
                  <c:v>38339</c:v>
                </c:pt>
                <c:pt idx="4478">
                  <c:v>38340</c:v>
                </c:pt>
                <c:pt idx="4479">
                  <c:v>38341</c:v>
                </c:pt>
                <c:pt idx="4480">
                  <c:v>38342</c:v>
                </c:pt>
                <c:pt idx="4481">
                  <c:v>38343</c:v>
                </c:pt>
                <c:pt idx="4482">
                  <c:v>38344</c:v>
                </c:pt>
                <c:pt idx="4483">
                  <c:v>38345</c:v>
                </c:pt>
                <c:pt idx="4484">
                  <c:v>38346</c:v>
                </c:pt>
                <c:pt idx="4485">
                  <c:v>38347</c:v>
                </c:pt>
                <c:pt idx="4486">
                  <c:v>38348</c:v>
                </c:pt>
                <c:pt idx="4487">
                  <c:v>38349</c:v>
                </c:pt>
                <c:pt idx="4488">
                  <c:v>38350</c:v>
                </c:pt>
                <c:pt idx="4489">
                  <c:v>38351</c:v>
                </c:pt>
                <c:pt idx="4490">
                  <c:v>38352</c:v>
                </c:pt>
                <c:pt idx="4491">
                  <c:v>38353</c:v>
                </c:pt>
                <c:pt idx="4492">
                  <c:v>38354</c:v>
                </c:pt>
                <c:pt idx="4493">
                  <c:v>38355</c:v>
                </c:pt>
                <c:pt idx="4494">
                  <c:v>38356</c:v>
                </c:pt>
                <c:pt idx="4495">
                  <c:v>38357</c:v>
                </c:pt>
                <c:pt idx="4496">
                  <c:v>38358</c:v>
                </c:pt>
                <c:pt idx="4497">
                  <c:v>38359</c:v>
                </c:pt>
                <c:pt idx="4498">
                  <c:v>38360</c:v>
                </c:pt>
                <c:pt idx="4499">
                  <c:v>38361</c:v>
                </c:pt>
                <c:pt idx="4500">
                  <c:v>38362</c:v>
                </c:pt>
                <c:pt idx="4501">
                  <c:v>38363</c:v>
                </c:pt>
                <c:pt idx="4502">
                  <c:v>38364</c:v>
                </c:pt>
                <c:pt idx="4503">
                  <c:v>38365</c:v>
                </c:pt>
                <c:pt idx="4504">
                  <c:v>38366</c:v>
                </c:pt>
                <c:pt idx="4505">
                  <c:v>38367</c:v>
                </c:pt>
                <c:pt idx="4506">
                  <c:v>38368</c:v>
                </c:pt>
                <c:pt idx="4507">
                  <c:v>38369</c:v>
                </c:pt>
                <c:pt idx="4508">
                  <c:v>38370</c:v>
                </c:pt>
                <c:pt idx="4509">
                  <c:v>38371</c:v>
                </c:pt>
                <c:pt idx="4510">
                  <c:v>38372</c:v>
                </c:pt>
                <c:pt idx="4511">
                  <c:v>38373</c:v>
                </c:pt>
                <c:pt idx="4512">
                  <c:v>38374</c:v>
                </c:pt>
                <c:pt idx="4513">
                  <c:v>38375</c:v>
                </c:pt>
                <c:pt idx="4514">
                  <c:v>38376</c:v>
                </c:pt>
                <c:pt idx="4515">
                  <c:v>38377</c:v>
                </c:pt>
                <c:pt idx="4516">
                  <c:v>38378</c:v>
                </c:pt>
                <c:pt idx="4517">
                  <c:v>38379</c:v>
                </c:pt>
                <c:pt idx="4518">
                  <c:v>38380</c:v>
                </c:pt>
                <c:pt idx="4519">
                  <c:v>38381</c:v>
                </c:pt>
                <c:pt idx="4520">
                  <c:v>38382</c:v>
                </c:pt>
                <c:pt idx="4521">
                  <c:v>38383</c:v>
                </c:pt>
                <c:pt idx="4522">
                  <c:v>38384</c:v>
                </c:pt>
                <c:pt idx="4523">
                  <c:v>38385</c:v>
                </c:pt>
                <c:pt idx="4524">
                  <c:v>38386</c:v>
                </c:pt>
                <c:pt idx="4525">
                  <c:v>38387</c:v>
                </c:pt>
                <c:pt idx="4526">
                  <c:v>38388</c:v>
                </c:pt>
                <c:pt idx="4527">
                  <c:v>38389</c:v>
                </c:pt>
                <c:pt idx="4528">
                  <c:v>38390</c:v>
                </c:pt>
                <c:pt idx="4529">
                  <c:v>38391</c:v>
                </c:pt>
                <c:pt idx="4530">
                  <c:v>38392</c:v>
                </c:pt>
                <c:pt idx="4531">
                  <c:v>38393</c:v>
                </c:pt>
                <c:pt idx="4532">
                  <c:v>38394</c:v>
                </c:pt>
                <c:pt idx="4533">
                  <c:v>38395</c:v>
                </c:pt>
                <c:pt idx="4534">
                  <c:v>38396</c:v>
                </c:pt>
                <c:pt idx="4535">
                  <c:v>38397</c:v>
                </c:pt>
                <c:pt idx="4536">
                  <c:v>38398</c:v>
                </c:pt>
                <c:pt idx="4537">
                  <c:v>38399</c:v>
                </c:pt>
                <c:pt idx="4538">
                  <c:v>38400</c:v>
                </c:pt>
                <c:pt idx="4539">
                  <c:v>38401</c:v>
                </c:pt>
                <c:pt idx="4540">
                  <c:v>38402</c:v>
                </c:pt>
                <c:pt idx="4541">
                  <c:v>38403</c:v>
                </c:pt>
                <c:pt idx="4542">
                  <c:v>38404</c:v>
                </c:pt>
                <c:pt idx="4543">
                  <c:v>38405</c:v>
                </c:pt>
                <c:pt idx="4544">
                  <c:v>38406</c:v>
                </c:pt>
                <c:pt idx="4545">
                  <c:v>38407</c:v>
                </c:pt>
                <c:pt idx="4546">
                  <c:v>38408</c:v>
                </c:pt>
                <c:pt idx="4547">
                  <c:v>38409</c:v>
                </c:pt>
                <c:pt idx="4548">
                  <c:v>38410</c:v>
                </c:pt>
                <c:pt idx="4549">
                  <c:v>38411</c:v>
                </c:pt>
                <c:pt idx="4550">
                  <c:v>38412</c:v>
                </c:pt>
                <c:pt idx="4551">
                  <c:v>38413</c:v>
                </c:pt>
                <c:pt idx="4552">
                  <c:v>38414</c:v>
                </c:pt>
                <c:pt idx="4553">
                  <c:v>38415</c:v>
                </c:pt>
                <c:pt idx="4554">
                  <c:v>38416</c:v>
                </c:pt>
                <c:pt idx="4555">
                  <c:v>38417</c:v>
                </c:pt>
                <c:pt idx="4556">
                  <c:v>38418</c:v>
                </c:pt>
                <c:pt idx="4557">
                  <c:v>38419</c:v>
                </c:pt>
                <c:pt idx="4558">
                  <c:v>38420</c:v>
                </c:pt>
                <c:pt idx="4559">
                  <c:v>38421</c:v>
                </c:pt>
                <c:pt idx="4560">
                  <c:v>38422</c:v>
                </c:pt>
                <c:pt idx="4561">
                  <c:v>38423</c:v>
                </c:pt>
                <c:pt idx="4562">
                  <c:v>38424</c:v>
                </c:pt>
                <c:pt idx="4563">
                  <c:v>38425</c:v>
                </c:pt>
                <c:pt idx="4564">
                  <c:v>38426</c:v>
                </c:pt>
                <c:pt idx="4565">
                  <c:v>38427</c:v>
                </c:pt>
                <c:pt idx="4566">
                  <c:v>38428</c:v>
                </c:pt>
                <c:pt idx="4567">
                  <c:v>38429</c:v>
                </c:pt>
                <c:pt idx="4568">
                  <c:v>38430</c:v>
                </c:pt>
                <c:pt idx="4569">
                  <c:v>38431</c:v>
                </c:pt>
                <c:pt idx="4570">
                  <c:v>38432</c:v>
                </c:pt>
                <c:pt idx="4571">
                  <c:v>38433</c:v>
                </c:pt>
                <c:pt idx="4572">
                  <c:v>38434</c:v>
                </c:pt>
                <c:pt idx="4573">
                  <c:v>38435</c:v>
                </c:pt>
                <c:pt idx="4574">
                  <c:v>38436</c:v>
                </c:pt>
                <c:pt idx="4575">
                  <c:v>38437</c:v>
                </c:pt>
                <c:pt idx="4576">
                  <c:v>38438</c:v>
                </c:pt>
                <c:pt idx="4577">
                  <c:v>38439</c:v>
                </c:pt>
                <c:pt idx="4578">
                  <c:v>38440</c:v>
                </c:pt>
                <c:pt idx="4579">
                  <c:v>38441</c:v>
                </c:pt>
                <c:pt idx="4580">
                  <c:v>38442</c:v>
                </c:pt>
                <c:pt idx="4581">
                  <c:v>38443</c:v>
                </c:pt>
                <c:pt idx="4582">
                  <c:v>38444</c:v>
                </c:pt>
                <c:pt idx="4583">
                  <c:v>38445</c:v>
                </c:pt>
                <c:pt idx="4584">
                  <c:v>38446</c:v>
                </c:pt>
                <c:pt idx="4585">
                  <c:v>38447</c:v>
                </c:pt>
                <c:pt idx="4586">
                  <c:v>38448</c:v>
                </c:pt>
                <c:pt idx="4587">
                  <c:v>38449</c:v>
                </c:pt>
                <c:pt idx="4588">
                  <c:v>38450</c:v>
                </c:pt>
                <c:pt idx="4589">
                  <c:v>38451</c:v>
                </c:pt>
                <c:pt idx="4590">
                  <c:v>38452</c:v>
                </c:pt>
                <c:pt idx="4591">
                  <c:v>38453</c:v>
                </c:pt>
                <c:pt idx="4592">
                  <c:v>38454</c:v>
                </c:pt>
                <c:pt idx="4593">
                  <c:v>38455</c:v>
                </c:pt>
                <c:pt idx="4594">
                  <c:v>38456</c:v>
                </c:pt>
                <c:pt idx="4595">
                  <c:v>38457</c:v>
                </c:pt>
                <c:pt idx="4596">
                  <c:v>38458</c:v>
                </c:pt>
                <c:pt idx="4597">
                  <c:v>38459</c:v>
                </c:pt>
                <c:pt idx="4598">
                  <c:v>38460</c:v>
                </c:pt>
                <c:pt idx="4599">
                  <c:v>38461</c:v>
                </c:pt>
                <c:pt idx="4600">
                  <c:v>38462</c:v>
                </c:pt>
                <c:pt idx="4601">
                  <c:v>38463</c:v>
                </c:pt>
                <c:pt idx="4602">
                  <c:v>38464</c:v>
                </c:pt>
                <c:pt idx="4603">
                  <c:v>38465</c:v>
                </c:pt>
                <c:pt idx="4604">
                  <c:v>38466</c:v>
                </c:pt>
                <c:pt idx="4605">
                  <c:v>38467</c:v>
                </c:pt>
                <c:pt idx="4606">
                  <c:v>38468</c:v>
                </c:pt>
                <c:pt idx="4607">
                  <c:v>38469</c:v>
                </c:pt>
                <c:pt idx="4608">
                  <c:v>38470</c:v>
                </c:pt>
                <c:pt idx="4609">
                  <c:v>38471</c:v>
                </c:pt>
                <c:pt idx="4610">
                  <c:v>38472</c:v>
                </c:pt>
                <c:pt idx="4611">
                  <c:v>38473</c:v>
                </c:pt>
                <c:pt idx="4612">
                  <c:v>38474</c:v>
                </c:pt>
                <c:pt idx="4613">
                  <c:v>38475</c:v>
                </c:pt>
                <c:pt idx="4614">
                  <c:v>38476</c:v>
                </c:pt>
                <c:pt idx="4615">
                  <c:v>38477</c:v>
                </c:pt>
                <c:pt idx="4616">
                  <c:v>38478</c:v>
                </c:pt>
                <c:pt idx="4617">
                  <c:v>38479</c:v>
                </c:pt>
                <c:pt idx="4618">
                  <c:v>38480</c:v>
                </c:pt>
                <c:pt idx="4619">
                  <c:v>38481</c:v>
                </c:pt>
                <c:pt idx="4620">
                  <c:v>38482</c:v>
                </c:pt>
                <c:pt idx="4621">
                  <c:v>38483</c:v>
                </c:pt>
                <c:pt idx="4622">
                  <c:v>38484</c:v>
                </c:pt>
                <c:pt idx="4623">
                  <c:v>38485</c:v>
                </c:pt>
                <c:pt idx="4624">
                  <c:v>38486</c:v>
                </c:pt>
                <c:pt idx="4625">
                  <c:v>38487</c:v>
                </c:pt>
                <c:pt idx="4626">
                  <c:v>38488</c:v>
                </c:pt>
                <c:pt idx="4627">
                  <c:v>38489</c:v>
                </c:pt>
                <c:pt idx="4628">
                  <c:v>38490</c:v>
                </c:pt>
                <c:pt idx="4629">
                  <c:v>38491</c:v>
                </c:pt>
                <c:pt idx="4630">
                  <c:v>38492</c:v>
                </c:pt>
                <c:pt idx="4631">
                  <c:v>38493</c:v>
                </c:pt>
                <c:pt idx="4632">
                  <c:v>38494</c:v>
                </c:pt>
                <c:pt idx="4633">
                  <c:v>38495</c:v>
                </c:pt>
                <c:pt idx="4634">
                  <c:v>38496</c:v>
                </c:pt>
                <c:pt idx="4635">
                  <c:v>38497</c:v>
                </c:pt>
                <c:pt idx="4636">
                  <c:v>38498</c:v>
                </c:pt>
                <c:pt idx="4637">
                  <c:v>38499</c:v>
                </c:pt>
                <c:pt idx="4638">
                  <c:v>38500</c:v>
                </c:pt>
                <c:pt idx="4639">
                  <c:v>38501</c:v>
                </c:pt>
                <c:pt idx="4640">
                  <c:v>38502</c:v>
                </c:pt>
                <c:pt idx="4641">
                  <c:v>38503</c:v>
                </c:pt>
                <c:pt idx="4642">
                  <c:v>38504</c:v>
                </c:pt>
                <c:pt idx="4643">
                  <c:v>38505</c:v>
                </c:pt>
                <c:pt idx="4644">
                  <c:v>38506</c:v>
                </c:pt>
                <c:pt idx="4645">
                  <c:v>38507</c:v>
                </c:pt>
                <c:pt idx="4646">
                  <c:v>38508</c:v>
                </c:pt>
                <c:pt idx="4647">
                  <c:v>38509</c:v>
                </c:pt>
                <c:pt idx="4648">
                  <c:v>38510</c:v>
                </c:pt>
                <c:pt idx="4649">
                  <c:v>38511</c:v>
                </c:pt>
                <c:pt idx="4650">
                  <c:v>38512</c:v>
                </c:pt>
                <c:pt idx="4651">
                  <c:v>38513</c:v>
                </c:pt>
                <c:pt idx="4652">
                  <c:v>38514</c:v>
                </c:pt>
                <c:pt idx="4653">
                  <c:v>38515</c:v>
                </c:pt>
                <c:pt idx="4654">
                  <c:v>38516</c:v>
                </c:pt>
                <c:pt idx="4655">
                  <c:v>38517</c:v>
                </c:pt>
                <c:pt idx="4656">
                  <c:v>38518</c:v>
                </c:pt>
                <c:pt idx="4657">
                  <c:v>38519</c:v>
                </c:pt>
                <c:pt idx="4658">
                  <c:v>38520</c:v>
                </c:pt>
                <c:pt idx="4659">
                  <c:v>38521</c:v>
                </c:pt>
                <c:pt idx="4660">
                  <c:v>38522</c:v>
                </c:pt>
                <c:pt idx="4661">
                  <c:v>38523</c:v>
                </c:pt>
                <c:pt idx="4662">
                  <c:v>38524</c:v>
                </c:pt>
                <c:pt idx="4663">
                  <c:v>38525</c:v>
                </c:pt>
                <c:pt idx="4664">
                  <c:v>38526</c:v>
                </c:pt>
                <c:pt idx="4665">
                  <c:v>38527</c:v>
                </c:pt>
                <c:pt idx="4666">
                  <c:v>38528</c:v>
                </c:pt>
                <c:pt idx="4667">
                  <c:v>38529</c:v>
                </c:pt>
                <c:pt idx="4668">
                  <c:v>38530</c:v>
                </c:pt>
                <c:pt idx="4669">
                  <c:v>38531</c:v>
                </c:pt>
                <c:pt idx="4670">
                  <c:v>38532</c:v>
                </c:pt>
                <c:pt idx="4671">
                  <c:v>38533</c:v>
                </c:pt>
                <c:pt idx="4672">
                  <c:v>38534</c:v>
                </c:pt>
                <c:pt idx="4673">
                  <c:v>38535</c:v>
                </c:pt>
                <c:pt idx="4674">
                  <c:v>38536</c:v>
                </c:pt>
                <c:pt idx="4675">
                  <c:v>38537</c:v>
                </c:pt>
                <c:pt idx="4676">
                  <c:v>38538</c:v>
                </c:pt>
                <c:pt idx="4677">
                  <c:v>38539</c:v>
                </c:pt>
                <c:pt idx="4678">
                  <c:v>38540</c:v>
                </c:pt>
                <c:pt idx="4679">
                  <c:v>38541</c:v>
                </c:pt>
                <c:pt idx="4680">
                  <c:v>38542</c:v>
                </c:pt>
                <c:pt idx="4681">
                  <c:v>38543</c:v>
                </c:pt>
                <c:pt idx="4682">
                  <c:v>38544</c:v>
                </c:pt>
                <c:pt idx="4683">
                  <c:v>38545</c:v>
                </c:pt>
                <c:pt idx="4684">
                  <c:v>38546</c:v>
                </c:pt>
                <c:pt idx="4685">
                  <c:v>38547</c:v>
                </c:pt>
                <c:pt idx="4686">
                  <c:v>38548</c:v>
                </c:pt>
                <c:pt idx="4687">
                  <c:v>38549</c:v>
                </c:pt>
                <c:pt idx="4688">
                  <c:v>38550</c:v>
                </c:pt>
                <c:pt idx="4689">
                  <c:v>38551</c:v>
                </c:pt>
                <c:pt idx="4690">
                  <c:v>38552</c:v>
                </c:pt>
                <c:pt idx="4691">
                  <c:v>38553</c:v>
                </c:pt>
                <c:pt idx="4692">
                  <c:v>38554</c:v>
                </c:pt>
                <c:pt idx="4693">
                  <c:v>38555</c:v>
                </c:pt>
                <c:pt idx="4694">
                  <c:v>38556</c:v>
                </c:pt>
                <c:pt idx="4695">
                  <c:v>38557</c:v>
                </c:pt>
                <c:pt idx="4696">
                  <c:v>38558</c:v>
                </c:pt>
                <c:pt idx="4697">
                  <c:v>38559</c:v>
                </c:pt>
                <c:pt idx="4698">
                  <c:v>38560</c:v>
                </c:pt>
                <c:pt idx="4699">
                  <c:v>38561</c:v>
                </c:pt>
                <c:pt idx="4700">
                  <c:v>38562</c:v>
                </c:pt>
                <c:pt idx="4701">
                  <c:v>38563</c:v>
                </c:pt>
                <c:pt idx="4702">
                  <c:v>38564</c:v>
                </c:pt>
                <c:pt idx="4703">
                  <c:v>38565</c:v>
                </c:pt>
                <c:pt idx="4704">
                  <c:v>38566</c:v>
                </c:pt>
                <c:pt idx="4705">
                  <c:v>38567</c:v>
                </c:pt>
                <c:pt idx="4706">
                  <c:v>38568</c:v>
                </c:pt>
                <c:pt idx="4707">
                  <c:v>38569</c:v>
                </c:pt>
                <c:pt idx="4708">
                  <c:v>38570</c:v>
                </c:pt>
                <c:pt idx="4709">
                  <c:v>38571</c:v>
                </c:pt>
                <c:pt idx="4710">
                  <c:v>38572</c:v>
                </c:pt>
                <c:pt idx="4711">
                  <c:v>38573</c:v>
                </c:pt>
                <c:pt idx="4712">
                  <c:v>38574</c:v>
                </c:pt>
                <c:pt idx="4713">
                  <c:v>38575</c:v>
                </c:pt>
                <c:pt idx="4714">
                  <c:v>38576</c:v>
                </c:pt>
                <c:pt idx="4715">
                  <c:v>38577</c:v>
                </c:pt>
                <c:pt idx="4716">
                  <c:v>38578</c:v>
                </c:pt>
                <c:pt idx="4717">
                  <c:v>38579</c:v>
                </c:pt>
                <c:pt idx="4718">
                  <c:v>38580</c:v>
                </c:pt>
                <c:pt idx="4719">
                  <c:v>38581</c:v>
                </c:pt>
                <c:pt idx="4720">
                  <c:v>38582</c:v>
                </c:pt>
                <c:pt idx="4721">
                  <c:v>38583</c:v>
                </c:pt>
                <c:pt idx="4722">
                  <c:v>38584</c:v>
                </c:pt>
                <c:pt idx="4723">
                  <c:v>38585</c:v>
                </c:pt>
                <c:pt idx="4724">
                  <c:v>38586</c:v>
                </c:pt>
                <c:pt idx="4725">
                  <c:v>38587</c:v>
                </c:pt>
                <c:pt idx="4726">
                  <c:v>38588</c:v>
                </c:pt>
                <c:pt idx="4727">
                  <c:v>38589</c:v>
                </c:pt>
                <c:pt idx="4728">
                  <c:v>38590</c:v>
                </c:pt>
                <c:pt idx="4729">
                  <c:v>38591</c:v>
                </c:pt>
                <c:pt idx="4730">
                  <c:v>38592</c:v>
                </c:pt>
                <c:pt idx="4731">
                  <c:v>38593</c:v>
                </c:pt>
                <c:pt idx="4732">
                  <c:v>38594</c:v>
                </c:pt>
                <c:pt idx="4733">
                  <c:v>38595</c:v>
                </c:pt>
                <c:pt idx="4734">
                  <c:v>38596</c:v>
                </c:pt>
                <c:pt idx="4735">
                  <c:v>38597</c:v>
                </c:pt>
                <c:pt idx="4736">
                  <c:v>38598</c:v>
                </c:pt>
                <c:pt idx="4737">
                  <c:v>38599</c:v>
                </c:pt>
                <c:pt idx="4738">
                  <c:v>38600</c:v>
                </c:pt>
                <c:pt idx="4739">
                  <c:v>38601</c:v>
                </c:pt>
                <c:pt idx="4740">
                  <c:v>38602</c:v>
                </c:pt>
                <c:pt idx="4741">
                  <c:v>38603</c:v>
                </c:pt>
                <c:pt idx="4742">
                  <c:v>38604</c:v>
                </c:pt>
                <c:pt idx="4743">
                  <c:v>38605</c:v>
                </c:pt>
                <c:pt idx="4744">
                  <c:v>38606</c:v>
                </c:pt>
                <c:pt idx="4745">
                  <c:v>38607</c:v>
                </c:pt>
                <c:pt idx="4746">
                  <c:v>38608</c:v>
                </c:pt>
                <c:pt idx="4747">
                  <c:v>38609</c:v>
                </c:pt>
                <c:pt idx="4748">
                  <c:v>38610</c:v>
                </c:pt>
                <c:pt idx="4749">
                  <c:v>38611</c:v>
                </c:pt>
                <c:pt idx="4750">
                  <c:v>38612</c:v>
                </c:pt>
                <c:pt idx="4751">
                  <c:v>38613</c:v>
                </c:pt>
                <c:pt idx="4752">
                  <c:v>38614</c:v>
                </c:pt>
                <c:pt idx="4753">
                  <c:v>38615</c:v>
                </c:pt>
                <c:pt idx="4754">
                  <c:v>38616</c:v>
                </c:pt>
                <c:pt idx="4755">
                  <c:v>38617</c:v>
                </c:pt>
                <c:pt idx="4756">
                  <c:v>38618</c:v>
                </c:pt>
                <c:pt idx="4757">
                  <c:v>38619</c:v>
                </c:pt>
                <c:pt idx="4758">
                  <c:v>38620</c:v>
                </c:pt>
                <c:pt idx="4759">
                  <c:v>38621</c:v>
                </c:pt>
                <c:pt idx="4760">
                  <c:v>38622</c:v>
                </c:pt>
                <c:pt idx="4761">
                  <c:v>38623</c:v>
                </c:pt>
                <c:pt idx="4762">
                  <c:v>38624</c:v>
                </c:pt>
                <c:pt idx="4763">
                  <c:v>38625</c:v>
                </c:pt>
                <c:pt idx="4764">
                  <c:v>38626</c:v>
                </c:pt>
                <c:pt idx="4765">
                  <c:v>38627</c:v>
                </c:pt>
                <c:pt idx="4766">
                  <c:v>38628</c:v>
                </c:pt>
                <c:pt idx="4767">
                  <c:v>38629</c:v>
                </c:pt>
                <c:pt idx="4768">
                  <c:v>38630</c:v>
                </c:pt>
                <c:pt idx="4769">
                  <c:v>38631</c:v>
                </c:pt>
                <c:pt idx="4770">
                  <c:v>38632</c:v>
                </c:pt>
                <c:pt idx="4771">
                  <c:v>38633</c:v>
                </c:pt>
                <c:pt idx="4772">
                  <c:v>38634</c:v>
                </c:pt>
                <c:pt idx="4773">
                  <c:v>38635</c:v>
                </c:pt>
                <c:pt idx="4774">
                  <c:v>38636</c:v>
                </c:pt>
                <c:pt idx="4775">
                  <c:v>38637</c:v>
                </c:pt>
                <c:pt idx="4776">
                  <c:v>38638</c:v>
                </c:pt>
                <c:pt idx="4777">
                  <c:v>38639</c:v>
                </c:pt>
                <c:pt idx="4778">
                  <c:v>38640</c:v>
                </c:pt>
                <c:pt idx="4779">
                  <c:v>38641</c:v>
                </c:pt>
                <c:pt idx="4780">
                  <c:v>38642</c:v>
                </c:pt>
                <c:pt idx="4781">
                  <c:v>38643</c:v>
                </c:pt>
                <c:pt idx="4782">
                  <c:v>38644</c:v>
                </c:pt>
                <c:pt idx="4783">
                  <c:v>38645</c:v>
                </c:pt>
                <c:pt idx="4784">
                  <c:v>38646</c:v>
                </c:pt>
                <c:pt idx="4785">
                  <c:v>38647</c:v>
                </c:pt>
                <c:pt idx="4786">
                  <c:v>38648</c:v>
                </c:pt>
                <c:pt idx="4787">
                  <c:v>38649</c:v>
                </c:pt>
                <c:pt idx="4788">
                  <c:v>38650</c:v>
                </c:pt>
                <c:pt idx="4789">
                  <c:v>38651</c:v>
                </c:pt>
                <c:pt idx="4790">
                  <c:v>38652</c:v>
                </c:pt>
                <c:pt idx="4791">
                  <c:v>38653</c:v>
                </c:pt>
                <c:pt idx="4792">
                  <c:v>38654</c:v>
                </c:pt>
                <c:pt idx="4793">
                  <c:v>38655</c:v>
                </c:pt>
                <c:pt idx="4794">
                  <c:v>38656</c:v>
                </c:pt>
                <c:pt idx="4795">
                  <c:v>38657</c:v>
                </c:pt>
                <c:pt idx="4796">
                  <c:v>38658</c:v>
                </c:pt>
                <c:pt idx="4797">
                  <c:v>38659</c:v>
                </c:pt>
                <c:pt idx="4798">
                  <c:v>38660</c:v>
                </c:pt>
                <c:pt idx="4799">
                  <c:v>38661</c:v>
                </c:pt>
                <c:pt idx="4800">
                  <c:v>38662</c:v>
                </c:pt>
                <c:pt idx="4801">
                  <c:v>38663</c:v>
                </c:pt>
                <c:pt idx="4802">
                  <c:v>38664</c:v>
                </c:pt>
                <c:pt idx="4803">
                  <c:v>38665</c:v>
                </c:pt>
                <c:pt idx="4804">
                  <c:v>38666</c:v>
                </c:pt>
                <c:pt idx="4805">
                  <c:v>38667</c:v>
                </c:pt>
                <c:pt idx="4806">
                  <c:v>38668</c:v>
                </c:pt>
                <c:pt idx="4807">
                  <c:v>38669</c:v>
                </c:pt>
                <c:pt idx="4808">
                  <c:v>38670</c:v>
                </c:pt>
                <c:pt idx="4809">
                  <c:v>38671</c:v>
                </c:pt>
                <c:pt idx="4810">
                  <c:v>38672</c:v>
                </c:pt>
                <c:pt idx="4811">
                  <c:v>38673</c:v>
                </c:pt>
                <c:pt idx="4812">
                  <c:v>38674</c:v>
                </c:pt>
                <c:pt idx="4813">
                  <c:v>38675</c:v>
                </c:pt>
                <c:pt idx="4814">
                  <c:v>38676</c:v>
                </c:pt>
                <c:pt idx="4815">
                  <c:v>38677</c:v>
                </c:pt>
                <c:pt idx="4816">
                  <c:v>38678</c:v>
                </c:pt>
                <c:pt idx="4817">
                  <c:v>38679</c:v>
                </c:pt>
                <c:pt idx="4818">
                  <c:v>38680</c:v>
                </c:pt>
                <c:pt idx="4819">
                  <c:v>38681</c:v>
                </c:pt>
                <c:pt idx="4820">
                  <c:v>38682</c:v>
                </c:pt>
                <c:pt idx="4821">
                  <c:v>38683</c:v>
                </c:pt>
                <c:pt idx="4822">
                  <c:v>38684</c:v>
                </c:pt>
                <c:pt idx="4823">
                  <c:v>38685</c:v>
                </c:pt>
                <c:pt idx="4824">
                  <c:v>38686</c:v>
                </c:pt>
                <c:pt idx="4825">
                  <c:v>38687</c:v>
                </c:pt>
                <c:pt idx="4826">
                  <c:v>38688</c:v>
                </c:pt>
                <c:pt idx="4827">
                  <c:v>38689</c:v>
                </c:pt>
                <c:pt idx="4828">
                  <c:v>38690</c:v>
                </c:pt>
                <c:pt idx="4829">
                  <c:v>38691</c:v>
                </c:pt>
                <c:pt idx="4830">
                  <c:v>38692</c:v>
                </c:pt>
                <c:pt idx="4831">
                  <c:v>38693</c:v>
                </c:pt>
                <c:pt idx="4832">
                  <c:v>38694</c:v>
                </c:pt>
                <c:pt idx="4833">
                  <c:v>38695</c:v>
                </c:pt>
                <c:pt idx="4834">
                  <c:v>38696</c:v>
                </c:pt>
                <c:pt idx="4835">
                  <c:v>38697</c:v>
                </c:pt>
                <c:pt idx="4836">
                  <c:v>38698</c:v>
                </c:pt>
                <c:pt idx="4837">
                  <c:v>38699</c:v>
                </c:pt>
                <c:pt idx="4838">
                  <c:v>38700</c:v>
                </c:pt>
                <c:pt idx="4839">
                  <c:v>38701</c:v>
                </c:pt>
                <c:pt idx="4840">
                  <c:v>38702</c:v>
                </c:pt>
                <c:pt idx="4841">
                  <c:v>38703</c:v>
                </c:pt>
                <c:pt idx="4842">
                  <c:v>38704</c:v>
                </c:pt>
                <c:pt idx="4843">
                  <c:v>38705</c:v>
                </c:pt>
                <c:pt idx="4844">
                  <c:v>38706</c:v>
                </c:pt>
                <c:pt idx="4845">
                  <c:v>38707</c:v>
                </c:pt>
                <c:pt idx="4846">
                  <c:v>38708</c:v>
                </c:pt>
                <c:pt idx="4847">
                  <c:v>38709</c:v>
                </c:pt>
                <c:pt idx="4848">
                  <c:v>38710</c:v>
                </c:pt>
                <c:pt idx="4849">
                  <c:v>38711</c:v>
                </c:pt>
                <c:pt idx="4850">
                  <c:v>38712</c:v>
                </c:pt>
                <c:pt idx="4851">
                  <c:v>38713</c:v>
                </c:pt>
                <c:pt idx="4852">
                  <c:v>38714</c:v>
                </c:pt>
                <c:pt idx="4853">
                  <c:v>38715</c:v>
                </c:pt>
                <c:pt idx="4854">
                  <c:v>38716</c:v>
                </c:pt>
                <c:pt idx="4855">
                  <c:v>38717</c:v>
                </c:pt>
                <c:pt idx="4856">
                  <c:v>38718</c:v>
                </c:pt>
                <c:pt idx="4857">
                  <c:v>38719</c:v>
                </c:pt>
                <c:pt idx="4858">
                  <c:v>38720</c:v>
                </c:pt>
                <c:pt idx="4859">
                  <c:v>38721</c:v>
                </c:pt>
                <c:pt idx="4860">
                  <c:v>38722</c:v>
                </c:pt>
                <c:pt idx="4861">
                  <c:v>38723</c:v>
                </c:pt>
                <c:pt idx="4862">
                  <c:v>38724</c:v>
                </c:pt>
                <c:pt idx="4863">
                  <c:v>38725</c:v>
                </c:pt>
                <c:pt idx="4864">
                  <c:v>38726</c:v>
                </c:pt>
                <c:pt idx="4865">
                  <c:v>38727</c:v>
                </c:pt>
                <c:pt idx="4866">
                  <c:v>38728</c:v>
                </c:pt>
                <c:pt idx="4867">
                  <c:v>38729</c:v>
                </c:pt>
                <c:pt idx="4868">
                  <c:v>38730</c:v>
                </c:pt>
                <c:pt idx="4869">
                  <c:v>38731</c:v>
                </c:pt>
                <c:pt idx="4870">
                  <c:v>38732</c:v>
                </c:pt>
                <c:pt idx="4871">
                  <c:v>38733</c:v>
                </c:pt>
                <c:pt idx="4872">
                  <c:v>38734</c:v>
                </c:pt>
                <c:pt idx="4873">
                  <c:v>38735</c:v>
                </c:pt>
                <c:pt idx="4874">
                  <c:v>38736</c:v>
                </c:pt>
                <c:pt idx="4875">
                  <c:v>38737</c:v>
                </c:pt>
                <c:pt idx="4876">
                  <c:v>38738</c:v>
                </c:pt>
                <c:pt idx="4877">
                  <c:v>38739</c:v>
                </c:pt>
                <c:pt idx="4878">
                  <c:v>38740</c:v>
                </c:pt>
                <c:pt idx="4879">
                  <c:v>38741</c:v>
                </c:pt>
                <c:pt idx="4880">
                  <c:v>38742</c:v>
                </c:pt>
                <c:pt idx="4881">
                  <c:v>38743</c:v>
                </c:pt>
                <c:pt idx="4882">
                  <c:v>38744</c:v>
                </c:pt>
                <c:pt idx="4883">
                  <c:v>38745</c:v>
                </c:pt>
                <c:pt idx="4884">
                  <c:v>38746</c:v>
                </c:pt>
                <c:pt idx="4885">
                  <c:v>38747</c:v>
                </c:pt>
                <c:pt idx="4886">
                  <c:v>38748</c:v>
                </c:pt>
                <c:pt idx="4887">
                  <c:v>38749</c:v>
                </c:pt>
                <c:pt idx="4888">
                  <c:v>38750</c:v>
                </c:pt>
                <c:pt idx="4889">
                  <c:v>38751</c:v>
                </c:pt>
                <c:pt idx="4890">
                  <c:v>38752</c:v>
                </c:pt>
                <c:pt idx="4891">
                  <c:v>38753</c:v>
                </c:pt>
                <c:pt idx="4892">
                  <c:v>38754</c:v>
                </c:pt>
                <c:pt idx="4893">
                  <c:v>38755</c:v>
                </c:pt>
                <c:pt idx="4894">
                  <c:v>38756</c:v>
                </c:pt>
                <c:pt idx="4895">
                  <c:v>38757</c:v>
                </c:pt>
                <c:pt idx="4896">
                  <c:v>38758</c:v>
                </c:pt>
                <c:pt idx="4897">
                  <c:v>38759</c:v>
                </c:pt>
                <c:pt idx="4898">
                  <c:v>38760</c:v>
                </c:pt>
                <c:pt idx="4899">
                  <c:v>38761</c:v>
                </c:pt>
                <c:pt idx="4900">
                  <c:v>38762</c:v>
                </c:pt>
                <c:pt idx="4901">
                  <c:v>38763</c:v>
                </c:pt>
                <c:pt idx="4902">
                  <c:v>38764</c:v>
                </c:pt>
                <c:pt idx="4903">
                  <c:v>38765</c:v>
                </c:pt>
                <c:pt idx="4904">
                  <c:v>38766</c:v>
                </c:pt>
                <c:pt idx="4905">
                  <c:v>38767</c:v>
                </c:pt>
                <c:pt idx="4906">
                  <c:v>38768</c:v>
                </c:pt>
                <c:pt idx="4907">
                  <c:v>38769</c:v>
                </c:pt>
                <c:pt idx="4908">
                  <c:v>38770</c:v>
                </c:pt>
                <c:pt idx="4909">
                  <c:v>38771</c:v>
                </c:pt>
                <c:pt idx="4910">
                  <c:v>38772</c:v>
                </c:pt>
                <c:pt idx="4911">
                  <c:v>38773</c:v>
                </c:pt>
                <c:pt idx="4912">
                  <c:v>38774</c:v>
                </c:pt>
                <c:pt idx="4913">
                  <c:v>38775</c:v>
                </c:pt>
                <c:pt idx="4914">
                  <c:v>38776</c:v>
                </c:pt>
                <c:pt idx="4915">
                  <c:v>38777</c:v>
                </c:pt>
                <c:pt idx="4916">
                  <c:v>38778</c:v>
                </c:pt>
                <c:pt idx="4917">
                  <c:v>38779</c:v>
                </c:pt>
                <c:pt idx="4918">
                  <c:v>38780</c:v>
                </c:pt>
                <c:pt idx="4919">
                  <c:v>38781</c:v>
                </c:pt>
                <c:pt idx="4920">
                  <c:v>38782</c:v>
                </c:pt>
                <c:pt idx="4921">
                  <c:v>38783</c:v>
                </c:pt>
                <c:pt idx="4922">
                  <c:v>38784</c:v>
                </c:pt>
                <c:pt idx="4923">
                  <c:v>38785</c:v>
                </c:pt>
                <c:pt idx="4924">
                  <c:v>38786</c:v>
                </c:pt>
                <c:pt idx="4925">
                  <c:v>38787</c:v>
                </c:pt>
                <c:pt idx="4926">
                  <c:v>38788</c:v>
                </c:pt>
                <c:pt idx="4927">
                  <c:v>38789</c:v>
                </c:pt>
                <c:pt idx="4928">
                  <c:v>38790</c:v>
                </c:pt>
                <c:pt idx="4929">
                  <c:v>38791</c:v>
                </c:pt>
                <c:pt idx="4930">
                  <c:v>38792</c:v>
                </c:pt>
                <c:pt idx="4931">
                  <c:v>38793</c:v>
                </c:pt>
                <c:pt idx="4932">
                  <c:v>38794</c:v>
                </c:pt>
                <c:pt idx="4933">
                  <c:v>38795</c:v>
                </c:pt>
                <c:pt idx="4934">
                  <c:v>38796</c:v>
                </c:pt>
                <c:pt idx="4935">
                  <c:v>38797</c:v>
                </c:pt>
                <c:pt idx="4936">
                  <c:v>38798</c:v>
                </c:pt>
                <c:pt idx="4937">
                  <c:v>38799</c:v>
                </c:pt>
                <c:pt idx="4938">
                  <c:v>38800</c:v>
                </c:pt>
                <c:pt idx="4939">
                  <c:v>38801</c:v>
                </c:pt>
                <c:pt idx="4940">
                  <c:v>38802</c:v>
                </c:pt>
                <c:pt idx="4941">
                  <c:v>38803</c:v>
                </c:pt>
                <c:pt idx="4942">
                  <c:v>38804</c:v>
                </c:pt>
                <c:pt idx="4943">
                  <c:v>38805</c:v>
                </c:pt>
                <c:pt idx="4944">
                  <c:v>38806</c:v>
                </c:pt>
                <c:pt idx="4945">
                  <c:v>38807</c:v>
                </c:pt>
                <c:pt idx="4946">
                  <c:v>38808</c:v>
                </c:pt>
                <c:pt idx="4947">
                  <c:v>38809</c:v>
                </c:pt>
                <c:pt idx="4948">
                  <c:v>38810</c:v>
                </c:pt>
                <c:pt idx="4949">
                  <c:v>38811</c:v>
                </c:pt>
                <c:pt idx="4950">
                  <c:v>38812</c:v>
                </c:pt>
                <c:pt idx="4951">
                  <c:v>38813</c:v>
                </c:pt>
                <c:pt idx="4952">
                  <c:v>38814</c:v>
                </c:pt>
                <c:pt idx="4953">
                  <c:v>38815</c:v>
                </c:pt>
                <c:pt idx="4954">
                  <c:v>38816</c:v>
                </c:pt>
                <c:pt idx="4955">
                  <c:v>38817</c:v>
                </c:pt>
                <c:pt idx="4956">
                  <c:v>38818</c:v>
                </c:pt>
                <c:pt idx="4957">
                  <c:v>38819</c:v>
                </c:pt>
                <c:pt idx="4958">
                  <c:v>38820</c:v>
                </c:pt>
                <c:pt idx="4959">
                  <c:v>38821</c:v>
                </c:pt>
                <c:pt idx="4960">
                  <c:v>38822</c:v>
                </c:pt>
                <c:pt idx="4961">
                  <c:v>38823</c:v>
                </c:pt>
                <c:pt idx="4962">
                  <c:v>38824</c:v>
                </c:pt>
                <c:pt idx="4963">
                  <c:v>38825</c:v>
                </c:pt>
                <c:pt idx="4964">
                  <c:v>38826</c:v>
                </c:pt>
                <c:pt idx="4965">
                  <c:v>38827</c:v>
                </c:pt>
                <c:pt idx="4966">
                  <c:v>38828</c:v>
                </c:pt>
                <c:pt idx="4967">
                  <c:v>38829</c:v>
                </c:pt>
                <c:pt idx="4968">
                  <c:v>38830</c:v>
                </c:pt>
                <c:pt idx="4969">
                  <c:v>38831</c:v>
                </c:pt>
                <c:pt idx="4970">
                  <c:v>38832</c:v>
                </c:pt>
                <c:pt idx="4971">
                  <c:v>38833</c:v>
                </c:pt>
                <c:pt idx="4972">
                  <c:v>38834</c:v>
                </c:pt>
                <c:pt idx="4973">
                  <c:v>38835</c:v>
                </c:pt>
                <c:pt idx="4974">
                  <c:v>38836</c:v>
                </c:pt>
                <c:pt idx="4975">
                  <c:v>38837</c:v>
                </c:pt>
                <c:pt idx="4976">
                  <c:v>38838</c:v>
                </c:pt>
                <c:pt idx="4977">
                  <c:v>38839</c:v>
                </c:pt>
                <c:pt idx="4978">
                  <c:v>38840</c:v>
                </c:pt>
                <c:pt idx="4979">
                  <c:v>38841</c:v>
                </c:pt>
                <c:pt idx="4980">
                  <c:v>38842</c:v>
                </c:pt>
                <c:pt idx="4981">
                  <c:v>38843</c:v>
                </c:pt>
                <c:pt idx="4982">
                  <c:v>38844</c:v>
                </c:pt>
                <c:pt idx="4983">
                  <c:v>38845</c:v>
                </c:pt>
                <c:pt idx="4984">
                  <c:v>38846</c:v>
                </c:pt>
                <c:pt idx="4985">
                  <c:v>38847</c:v>
                </c:pt>
                <c:pt idx="4986">
                  <c:v>38848</c:v>
                </c:pt>
                <c:pt idx="4987">
                  <c:v>38849</c:v>
                </c:pt>
                <c:pt idx="4988">
                  <c:v>38850</c:v>
                </c:pt>
                <c:pt idx="4989">
                  <c:v>38851</c:v>
                </c:pt>
                <c:pt idx="4990">
                  <c:v>38852</c:v>
                </c:pt>
                <c:pt idx="4991">
                  <c:v>38853</c:v>
                </c:pt>
                <c:pt idx="4992">
                  <c:v>38854</c:v>
                </c:pt>
                <c:pt idx="4993">
                  <c:v>38855</c:v>
                </c:pt>
                <c:pt idx="4994">
                  <c:v>38856</c:v>
                </c:pt>
                <c:pt idx="4995">
                  <c:v>38857</c:v>
                </c:pt>
                <c:pt idx="4996">
                  <c:v>38858</c:v>
                </c:pt>
                <c:pt idx="4997">
                  <c:v>38859</c:v>
                </c:pt>
                <c:pt idx="4998">
                  <c:v>38860</c:v>
                </c:pt>
                <c:pt idx="4999">
                  <c:v>38861</c:v>
                </c:pt>
                <c:pt idx="5000">
                  <c:v>38862</c:v>
                </c:pt>
                <c:pt idx="5001">
                  <c:v>38863</c:v>
                </c:pt>
                <c:pt idx="5002">
                  <c:v>38864</c:v>
                </c:pt>
                <c:pt idx="5003">
                  <c:v>38865</c:v>
                </c:pt>
                <c:pt idx="5004">
                  <c:v>38866</c:v>
                </c:pt>
                <c:pt idx="5005">
                  <c:v>38867</c:v>
                </c:pt>
                <c:pt idx="5006">
                  <c:v>38868</c:v>
                </c:pt>
                <c:pt idx="5007">
                  <c:v>38869</c:v>
                </c:pt>
                <c:pt idx="5008">
                  <c:v>38870</c:v>
                </c:pt>
                <c:pt idx="5009">
                  <c:v>38871</c:v>
                </c:pt>
                <c:pt idx="5010">
                  <c:v>38872</c:v>
                </c:pt>
                <c:pt idx="5011">
                  <c:v>38873</c:v>
                </c:pt>
                <c:pt idx="5012">
                  <c:v>38874</c:v>
                </c:pt>
                <c:pt idx="5013">
                  <c:v>38875</c:v>
                </c:pt>
                <c:pt idx="5014">
                  <c:v>38876</c:v>
                </c:pt>
                <c:pt idx="5015">
                  <c:v>38877</c:v>
                </c:pt>
                <c:pt idx="5016">
                  <c:v>38878</c:v>
                </c:pt>
                <c:pt idx="5017">
                  <c:v>38879</c:v>
                </c:pt>
                <c:pt idx="5018">
                  <c:v>38880</c:v>
                </c:pt>
                <c:pt idx="5019">
                  <c:v>38881</c:v>
                </c:pt>
                <c:pt idx="5020">
                  <c:v>38882</c:v>
                </c:pt>
                <c:pt idx="5021">
                  <c:v>38883</c:v>
                </c:pt>
                <c:pt idx="5022">
                  <c:v>38884</c:v>
                </c:pt>
                <c:pt idx="5023">
                  <c:v>38885</c:v>
                </c:pt>
                <c:pt idx="5024">
                  <c:v>38886</c:v>
                </c:pt>
                <c:pt idx="5025">
                  <c:v>38887</c:v>
                </c:pt>
                <c:pt idx="5026">
                  <c:v>38888</c:v>
                </c:pt>
                <c:pt idx="5027">
                  <c:v>38889</c:v>
                </c:pt>
                <c:pt idx="5028">
                  <c:v>38890</c:v>
                </c:pt>
                <c:pt idx="5029">
                  <c:v>38891</c:v>
                </c:pt>
                <c:pt idx="5030">
                  <c:v>38892</c:v>
                </c:pt>
                <c:pt idx="5031">
                  <c:v>38893</c:v>
                </c:pt>
                <c:pt idx="5032">
                  <c:v>38894</c:v>
                </c:pt>
                <c:pt idx="5033">
                  <c:v>38895</c:v>
                </c:pt>
                <c:pt idx="5034">
                  <c:v>38896</c:v>
                </c:pt>
                <c:pt idx="5035">
                  <c:v>38897</c:v>
                </c:pt>
                <c:pt idx="5036">
                  <c:v>38898</c:v>
                </c:pt>
                <c:pt idx="5037">
                  <c:v>38899</c:v>
                </c:pt>
                <c:pt idx="5038">
                  <c:v>38900</c:v>
                </c:pt>
                <c:pt idx="5039">
                  <c:v>38901</c:v>
                </c:pt>
                <c:pt idx="5040">
                  <c:v>38902</c:v>
                </c:pt>
                <c:pt idx="5041">
                  <c:v>38903</c:v>
                </c:pt>
                <c:pt idx="5042">
                  <c:v>38904</c:v>
                </c:pt>
                <c:pt idx="5043">
                  <c:v>38905</c:v>
                </c:pt>
                <c:pt idx="5044">
                  <c:v>38906</c:v>
                </c:pt>
                <c:pt idx="5045">
                  <c:v>38907</c:v>
                </c:pt>
                <c:pt idx="5046">
                  <c:v>38908</c:v>
                </c:pt>
                <c:pt idx="5047">
                  <c:v>38909</c:v>
                </c:pt>
                <c:pt idx="5048">
                  <c:v>38910</c:v>
                </c:pt>
                <c:pt idx="5049">
                  <c:v>38911</c:v>
                </c:pt>
                <c:pt idx="5050">
                  <c:v>38912</c:v>
                </c:pt>
                <c:pt idx="5051">
                  <c:v>38913</c:v>
                </c:pt>
                <c:pt idx="5052">
                  <c:v>38914</c:v>
                </c:pt>
                <c:pt idx="5053">
                  <c:v>38915</c:v>
                </c:pt>
                <c:pt idx="5054">
                  <c:v>38916</c:v>
                </c:pt>
                <c:pt idx="5055">
                  <c:v>38917</c:v>
                </c:pt>
                <c:pt idx="5056">
                  <c:v>38918</c:v>
                </c:pt>
                <c:pt idx="5057">
                  <c:v>38919</c:v>
                </c:pt>
                <c:pt idx="5058">
                  <c:v>38920</c:v>
                </c:pt>
                <c:pt idx="5059">
                  <c:v>38921</c:v>
                </c:pt>
                <c:pt idx="5060">
                  <c:v>38922</c:v>
                </c:pt>
                <c:pt idx="5061">
                  <c:v>38923</c:v>
                </c:pt>
                <c:pt idx="5062">
                  <c:v>38924</c:v>
                </c:pt>
                <c:pt idx="5063">
                  <c:v>38925</c:v>
                </c:pt>
                <c:pt idx="5064">
                  <c:v>38926</c:v>
                </c:pt>
                <c:pt idx="5065">
                  <c:v>38927</c:v>
                </c:pt>
                <c:pt idx="5066">
                  <c:v>38928</c:v>
                </c:pt>
                <c:pt idx="5067">
                  <c:v>38929</c:v>
                </c:pt>
                <c:pt idx="5068">
                  <c:v>38930</c:v>
                </c:pt>
                <c:pt idx="5069">
                  <c:v>38931</c:v>
                </c:pt>
                <c:pt idx="5070">
                  <c:v>38932</c:v>
                </c:pt>
                <c:pt idx="5071">
                  <c:v>38933</c:v>
                </c:pt>
                <c:pt idx="5072">
                  <c:v>38934</c:v>
                </c:pt>
                <c:pt idx="5073">
                  <c:v>38935</c:v>
                </c:pt>
                <c:pt idx="5074">
                  <c:v>38936</c:v>
                </c:pt>
                <c:pt idx="5075">
                  <c:v>38937</c:v>
                </c:pt>
                <c:pt idx="5076">
                  <c:v>38938</c:v>
                </c:pt>
                <c:pt idx="5077">
                  <c:v>38939</c:v>
                </c:pt>
                <c:pt idx="5078">
                  <c:v>38940</c:v>
                </c:pt>
                <c:pt idx="5079">
                  <c:v>38941</c:v>
                </c:pt>
                <c:pt idx="5080">
                  <c:v>38942</c:v>
                </c:pt>
                <c:pt idx="5081">
                  <c:v>38943</c:v>
                </c:pt>
                <c:pt idx="5082">
                  <c:v>38944</c:v>
                </c:pt>
                <c:pt idx="5083">
                  <c:v>38945</c:v>
                </c:pt>
                <c:pt idx="5084">
                  <c:v>38946</c:v>
                </c:pt>
                <c:pt idx="5085">
                  <c:v>38947</c:v>
                </c:pt>
                <c:pt idx="5086">
                  <c:v>38948</c:v>
                </c:pt>
                <c:pt idx="5087">
                  <c:v>38949</c:v>
                </c:pt>
                <c:pt idx="5088">
                  <c:v>38950</c:v>
                </c:pt>
                <c:pt idx="5089">
                  <c:v>38951</c:v>
                </c:pt>
                <c:pt idx="5090">
                  <c:v>38952</c:v>
                </c:pt>
                <c:pt idx="5091">
                  <c:v>38953</c:v>
                </c:pt>
                <c:pt idx="5092">
                  <c:v>38954</c:v>
                </c:pt>
                <c:pt idx="5093">
                  <c:v>38955</c:v>
                </c:pt>
                <c:pt idx="5094">
                  <c:v>38956</c:v>
                </c:pt>
                <c:pt idx="5095">
                  <c:v>38957</c:v>
                </c:pt>
                <c:pt idx="5096">
                  <c:v>38958</c:v>
                </c:pt>
                <c:pt idx="5097">
                  <c:v>38959</c:v>
                </c:pt>
                <c:pt idx="5098">
                  <c:v>38960</c:v>
                </c:pt>
                <c:pt idx="5099">
                  <c:v>38961</c:v>
                </c:pt>
                <c:pt idx="5100">
                  <c:v>38962</c:v>
                </c:pt>
                <c:pt idx="5101">
                  <c:v>38963</c:v>
                </c:pt>
                <c:pt idx="5102">
                  <c:v>38964</c:v>
                </c:pt>
                <c:pt idx="5103">
                  <c:v>38965</c:v>
                </c:pt>
                <c:pt idx="5104">
                  <c:v>38966</c:v>
                </c:pt>
                <c:pt idx="5105">
                  <c:v>38967</c:v>
                </c:pt>
                <c:pt idx="5106">
                  <c:v>38968</c:v>
                </c:pt>
                <c:pt idx="5107">
                  <c:v>38969</c:v>
                </c:pt>
                <c:pt idx="5108">
                  <c:v>38970</c:v>
                </c:pt>
                <c:pt idx="5109">
                  <c:v>38971</c:v>
                </c:pt>
                <c:pt idx="5110">
                  <c:v>38972</c:v>
                </c:pt>
                <c:pt idx="5111">
                  <c:v>38973</c:v>
                </c:pt>
                <c:pt idx="5112">
                  <c:v>38974</c:v>
                </c:pt>
                <c:pt idx="5113">
                  <c:v>38975</c:v>
                </c:pt>
                <c:pt idx="5114">
                  <c:v>38976</c:v>
                </c:pt>
                <c:pt idx="5115">
                  <c:v>38977</c:v>
                </c:pt>
                <c:pt idx="5116">
                  <c:v>38978</c:v>
                </c:pt>
                <c:pt idx="5117">
                  <c:v>38979</c:v>
                </c:pt>
                <c:pt idx="5118">
                  <c:v>38980</c:v>
                </c:pt>
                <c:pt idx="5119">
                  <c:v>38981</c:v>
                </c:pt>
                <c:pt idx="5120">
                  <c:v>38982</c:v>
                </c:pt>
                <c:pt idx="5121">
                  <c:v>38983</c:v>
                </c:pt>
                <c:pt idx="5122">
                  <c:v>38984</c:v>
                </c:pt>
                <c:pt idx="5123">
                  <c:v>38985</c:v>
                </c:pt>
                <c:pt idx="5124">
                  <c:v>38986</c:v>
                </c:pt>
                <c:pt idx="5125">
                  <c:v>38987</c:v>
                </c:pt>
                <c:pt idx="5126">
                  <c:v>38988</c:v>
                </c:pt>
                <c:pt idx="5127">
                  <c:v>38989</c:v>
                </c:pt>
                <c:pt idx="5128">
                  <c:v>38990</c:v>
                </c:pt>
                <c:pt idx="5129">
                  <c:v>38991</c:v>
                </c:pt>
                <c:pt idx="5130">
                  <c:v>38992</c:v>
                </c:pt>
                <c:pt idx="5131">
                  <c:v>38993</c:v>
                </c:pt>
                <c:pt idx="5132">
                  <c:v>38994</c:v>
                </c:pt>
                <c:pt idx="5133">
                  <c:v>38995</c:v>
                </c:pt>
                <c:pt idx="5134">
                  <c:v>38996</c:v>
                </c:pt>
                <c:pt idx="5135">
                  <c:v>38997</c:v>
                </c:pt>
                <c:pt idx="5136">
                  <c:v>38998</c:v>
                </c:pt>
                <c:pt idx="5137">
                  <c:v>38999</c:v>
                </c:pt>
                <c:pt idx="5138">
                  <c:v>39000</c:v>
                </c:pt>
                <c:pt idx="5139">
                  <c:v>39001</c:v>
                </c:pt>
                <c:pt idx="5140">
                  <c:v>39002</c:v>
                </c:pt>
                <c:pt idx="5141">
                  <c:v>39003</c:v>
                </c:pt>
                <c:pt idx="5142">
                  <c:v>39004</c:v>
                </c:pt>
                <c:pt idx="5143">
                  <c:v>39005</c:v>
                </c:pt>
                <c:pt idx="5144">
                  <c:v>39006</c:v>
                </c:pt>
                <c:pt idx="5145">
                  <c:v>39007</c:v>
                </c:pt>
                <c:pt idx="5146">
                  <c:v>39008</c:v>
                </c:pt>
                <c:pt idx="5147">
                  <c:v>39009</c:v>
                </c:pt>
                <c:pt idx="5148">
                  <c:v>39010</c:v>
                </c:pt>
                <c:pt idx="5149">
                  <c:v>39011</c:v>
                </c:pt>
                <c:pt idx="5150">
                  <c:v>39012</c:v>
                </c:pt>
                <c:pt idx="5151">
                  <c:v>39013</c:v>
                </c:pt>
                <c:pt idx="5152">
                  <c:v>39014</c:v>
                </c:pt>
                <c:pt idx="5153">
                  <c:v>39015</c:v>
                </c:pt>
                <c:pt idx="5154">
                  <c:v>39016</c:v>
                </c:pt>
                <c:pt idx="5155">
                  <c:v>39017</c:v>
                </c:pt>
                <c:pt idx="5156">
                  <c:v>39018</c:v>
                </c:pt>
                <c:pt idx="5157">
                  <c:v>39019</c:v>
                </c:pt>
                <c:pt idx="5158">
                  <c:v>39020</c:v>
                </c:pt>
                <c:pt idx="5159">
                  <c:v>39021</c:v>
                </c:pt>
                <c:pt idx="5160">
                  <c:v>39022</c:v>
                </c:pt>
                <c:pt idx="5161">
                  <c:v>39023</c:v>
                </c:pt>
                <c:pt idx="5162">
                  <c:v>39024</c:v>
                </c:pt>
                <c:pt idx="5163">
                  <c:v>39025</c:v>
                </c:pt>
                <c:pt idx="5164">
                  <c:v>39026</c:v>
                </c:pt>
                <c:pt idx="5165">
                  <c:v>39027</c:v>
                </c:pt>
                <c:pt idx="5166">
                  <c:v>39028</c:v>
                </c:pt>
                <c:pt idx="5167">
                  <c:v>39029</c:v>
                </c:pt>
                <c:pt idx="5168">
                  <c:v>39030</c:v>
                </c:pt>
                <c:pt idx="5169">
                  <c:v>39031</c:v>
                </c:pt>
                <c:pt idx="5170">
                  <c:v>39032</c:v>
                </c:pt>
                <c:pt idx="5171">
                  <c:v>39033</c:v>
                </c:pt>
                <c:pt idx="5172">
                  <c:v>39034</c:v>
                </c:pt>
                <c:pt idx="5173">
                  <c:v>39035</c:v>
                </c:pt>
                <c:pt idx="5174">
                  <c:v>39036</c:v>
                </c:pt>
                <c:pt idx="5175">
                  <c:v>39037</c:v>
                </c:pt>
                <c:pt idx="5176">
                  <c:v>39038</c:v>
                </c:pt>
                <c:pt idx="5177">
                  <c:v>39039</c:v>
                </c:pt>
                <c:pt idx="5178">
                  <c:v>39040</c:v>
                </c:pt>
                <c:pt idx="5179">
                  <c:v>39041</c:v>
                </c:pt>
                <c:pt idx="5180">
                  <c:v>39042</c:v>
                </c:pt>
                <c:pt idx="5181">
                  <c:v>39043</c:v>
                </c:pt>
                <c:pt idx="5182">
                  <c:v>39044</c:v>
                </c:pt>
                <c:pt idx="5183">
                  <c:v>39045</c:v>
                </c:pt>
                <c:pt idx="5184">
                  <c:v>39046</c:v>
                </c:pt>
                <c:pt idx="5185">
                  <c:v>39047</c:v>
                </c:pt>
                <c:pt idx="5186">
                  <c:v>39048</c:v>
                </c:pt>
                <c:pt idx="5187">
                  <c:v>39049</c:v>
                </c:pt>
                <c:pt idx="5188">
                  <c:v>39050</c:v>
                </c:pt>
                <c:pt idx="5189">
                  <c:v>39051</c:v>
                </c:pt>
                <c:pt idx="5190">
                  <c:v>39052</c:v>
                </c:pt>
                <c:pt idx="5191">
                  <c:v>39053</c:v>
                </c:pt>
                <c:pt idx="5192">
                  <c:v>39054</c:v>
                </c:pt>
                <c:pt idx="5193">
                  <c:v>39055</c:v>
                </c:pt>
                <c:pt idx="5194">
                  <c:v>39056</c:v>
                </c:pt>
                <c:pt idx="5195">
                  <c:v>39057</c:v>
                </c:pt>
                <c:pt idx="5196">
                  <c:v>39058</c:v>
                </c:pt>
                <c:pt idx="5197">
                  <c:v>39059</c:v>
                </c:pt>
                <c:pt idx="5198">
                  <c:v>39060</c:v>
                </c:pt>
                <c:pt idx="5199">
                  <c:v>39061</c:v>
                </c:pt>
                <c:pt idx="5200">
                  <c:v>39062</c:v>
                </c:pt>
                <c:pt idx="5201">
                  <c:v>39063</c:v>
                </c:pt>
                <c:pt idx="5202">
                  <c:v>39064</c:v>
                </c:pt>
                <c:pt idx="5203">
                  <c:v>39065</c:v>
                </c:pt>
                <c:pt idx="5204">
                  <c:v>39066</c:v>
                </c:pt>
                <c:pt idx="5205">
                  <c:v>39067</c:v>
                </c:pt>
                <c:pt idx="5206">
                  <c:v>39068</c:v>
                </c:pt>
                <c:pt idx="5207">
                  <c:v>39069</c:v>
                </c:pt>
                <c:pt idx="5208">
                  <c:v>39070</c:v>
                </c:pt>
                <c:pt idx="5209">
                  <c:v>39071</c:v>
                </c:pt>
                <c:pt idx="5210">
                  <c:v>39072</c:v>
                </c:pt>
                <c:pt idx="5211">
                  <c:v>39073</c:v>
                </c:pt>
                <c:pt idx="5212">
                  <c:v>39074</c:v>
                </c:pt>
                <c:pt idx="5213">
                  <c:v>39075</c:v>
                </c:pt>
                <c:pt idx="5214">
                  <c:v>39076</c:v>
                </c:pt>
                <c:pt idx="5215">
                  <c:v>39077</c:v>
                </c:pt>
                <c:pt idx="5216">
                  <c:v>39078</c:v>
                </c:pt>
                <c:pt idx="5217">
                  <c:v>39079</c:v>
                </c:pt>
                <c:pt idx="5218">
                  <c:v>39080</c:v>
                </c:pt>
                <c:pt idx="5219">
                  <c:v>39081</c:v>
                </c:pt>
                <c:pt idx="5220">
                  <c:v>39082</c:v>
                </c:pt>
                <c:pt idx="5221">
                  <c:v>39083</c:v>
                </c:pt>
                <c:pt idx="5222">
                  <c:v>39084</c:v>
                </c:pt>
                <c:pt idx="5223">
                  <c:v>39085</c:v>
                </c:pt>
                <c:pt idx="5224">
                  <c:v>39086</c:v>
                </c:pt>
                <c:pt idx="5225">
                  <c:v>39087</c:v>
                </c:pt>
                <c:pt idx="5226">
                  <c:v>39088</c:v>
                </c:pt>
                <c:pt idx="5227">
                  <c:v>39089</c:v>
                </c:pt>
                <c:pt idx="5228">
                  <c:v>39090</c:v>
                </c:pt>
                <c:pt idx="5229">
                  <c:v>39091</c:v>
                </c:pt>
                <c:pt idx="5230">
                  <c:v>39092</c:v>
                </c:pt>
                <c:pt idx="5231">
                  <c:v>39093</c:v>
                </c:pt>
                <c:pt idx="5232">
                  <c:v>39094</c:v>
                </c:pt>
                <c:pt idx="5233">
                  <c:v>39095</c:v>
                </c:pt>
                <c:pt idx="5234">
                  <c:v>39096</c:v>
                </c:pt>
                <c:pt idx="5235">
                  <c:v>39097</c:v>
                </c:pt>
                <c:pt idx="5236">
                  <c:v>39098</c:v>
                </c:pt>
                <c:pt idx="5237">
                  <c:v>39099</c:v>
                </c:pt>
                <c:pt idx="5238">
                  <c:v>39100</c:v>
                </c:pt>
                <c:pt idx="5239">
                  <c:v>39101</c:v>
                </c:pt>
                <c:pt idx="5240">
                  <c:v>39102</c:v>
                </c:pt>
                <c:pt idx="5241">
                  <c:v>39103</c:v>
                </c:pt>
                <c:pt idx="5242">
                  <c:v>39104</c:v>
                </c:pt>
                <c:pt idx="5243">
                  <c:v>39105</c:v>
                </c:pt>
                <c:pt idx="5244">
                  <c:v>39106</c:v>
                </c:pt>
                <c:pt idx="5245">
                  <c:v>39107</c:v>
                </c:pt>
                <c:pt idx="5246">
                  <c:v>39108</c:v>
                </c:pt>
                <c:pt idx="5247">
                  <c:v>39109</c:v>
                </c:pt>
                <c:pt idx="5248">
                  <c:v>39110</c:v>
                </c:pt>
                <c:pt idx="5249">
                  <c:v>39111</c:v>
                </c:pt>
                <c:pt idx="5250">
                  <c:v>39112</c:v>
                </c:pt>
                <c:pt idx="5251">
                  <c:v>39113</c:v>
                </c:pt>
                <c:pt idx="5252">
                  <c:v>39114</c:v>
                </c:pt>
                <c:pt idx="5253">
                  <c:v>39115</c:v>
                </c:pt>
                <c:pt idx="5254">
                  <c:v>39116</c:v>
                </c:pt>
                <c:pt idx="5255">
                  <c:v>39117</c:v>
                </c:pt>
                <c:pt idx="5256">
                  <c:v>39118</c:v>
                </c:pt>
                <c:pt idx="5257">
                  <c:v>39119</c:v>
                </c:pt>
                <c:pt idx="5258">
                  <c:v>39120</c:v>
                </c:pt>
                <c:pt idx="5259">
                  <c:v>39121</c:v>
                </c:pt>
                <c:pt idx="5260">
                  <c:v>39122</c:v>
                </c:pt>
                <c:pt idx="5261">
                  <c:v>39123</c:v>
                </c:pt>
                <c:pt idx="5262">
                  <c:v>39124</c:v>
                </c:pt>
                <c:pt idx="5263">
                  <c:v>39125</c:v>
                </c:pt>
                <c:pt idx="5264">
                  <c:v>39126</c:v>
                </c:pt>
                <c:pt idx="5265">
                  <c:v>39127</c:v>
                </c:pt>
                <c:pt idx="5266">
                  <c:v>39128</c:v>
                </c:pt>
                <c:pt idx="5267">
                  <c:v>39129</c:v>
                </c:pt>
                <c:pt idx="5268">
                  <c:v>39130</c:v>
                </c:pt>
                <c:pt idx="5269">
                  <c:v>39131</c:v>
                </c:pt>
                <c:pt idx="5270">
                  <c:v>39132</c:v>
                </c:pt>
                <c:pt idx="5271">
                  <c:v>39133</c:v>
                </c:pt>
                <c:pt idx="5272">
                  <c:v>39134</c:v>
                </c:pt>
                <c:pt idx="5273">
                  <c:v>39135</c:v>
                </c:pt>
                <c:pt idx="5274">
                  <c:v>39136</c:v>
                </c:pt>
                <c:pt idx="5275">
                  <c:v>39137</c:v>
                </c:pt>
                <c:pt idx="5276">
                  <c:v>39138</c:v>
                </c:pt>
                <c:pt idx="5277">
                  <c:v>39139</c:v>
                </c:pt>
                <c:pt idx="5278">
                  <c:v>39140</c:v>
                </c:pt>
                <c:pt idx="5279">
                  <c:v>39141</c:v>
                </c:pt>
                <c:pt idx="5280">
                  <c:v>39142</c:v>
                </c:pt>
                <c:pt idx="5281">
                  <c:v>39143</c:v>
                </c:pt>
                <c:pt idx="5282">
                  <c:v>39144</c:v>
                </c:pt>
                <c:pt idx="5283">
                  <c:v>39145</c:v>
                </c:pt>
                <c:pt idx="5284">
                  <c:v>39146</c:v>
                </c:pt>
                <c:pt idx="5285">
                  <c:v>39147</c:v>
                </c:pt>
                <c:pt idx="5286">
                  <c:v>39148</c:v>
                </c:pt>
                <c:pt idx="5287">
                  <c:v>39149</c:v>
                </c:pt>
                <c:pt idx="5288">
                  <c:v>39150</c:v>
                </c:pt>
                <c:pt idx="5289">
                  <c:v>39151</c:v>
                </c:pt>
                <c:pt idx="5290">
                  <c:v>39152</c:v>
                </c:pt>
                <c:pt idx="5291">
                  <c:v>39153</c:v>
                </c:pt>
                <c:pt idx="5292">
                  <c:v>39154</c:v>
                </c:pt>
                <c:pt idx="5293">
                  <c:v>39155</c:v>
                </c:pt>
                <c:pt idx="5294">
                  <c:v>39156</c:v>
                </c:pt>
                <c:pt idx="5295">
                  <c:v>39157</c:v>
                </c:pt>
                <c:pt idx="5296">
                  <c:v>39158</c:v>
                </c:pt>
                <c:pt idx="5297">
                  <c:v>39159</c:v>
                </c:pt>
                <c:pt idx="5298">
                  <c:v>39160</c:v>
                </c:pt>
                <c:pt idx="5299">
                  <c:v>39161</c:v>
                </c:pt>
                <c:pt idx="5300">
                  <c:v>39162</c:v>
                </c:pt>
                <c:pt idx="5301">
                  <c:v>39163</c:v>
                </c:pt>
                <c:pt idx="5302">
                  <c:v>39164</c:v>
                </c:pt>
                <c:pt idx="5303">
                  <c:v>39165</c:v>
                </c:pt>
                <c:pt idx="5304">
                  <c:v>39166</c:v>
                </c:pt>
                <c:pt idx="5305">
                  <c:v>39167</c:v>
                </c:pt>
                <c:pt idx="5306">
                  <c:v>39168</c:v>
                </c:pt>
                <c:pt idx="5307">
                  <c:v>39169</c:v>
                </c:pt>
                <c:pt idx="5308">
                  <c:v>39170</c:v>
                </c:pt>
                <c:pt idx="5309">
                  <c:v>39171</c:v>
                </c:pt>
                <c:pt idx="5310">
                  <c:v>39172</c:v>
                </c:pt>
                <c:pt idx="5311">
                  <c:v>39173</c:v>
                </c:pt>
                <c:pt idx="5312">
                  <c:v>39174</c:v>
                </c:pt>
                <c:pt idx="5313">
                  <c:v>39175</c:v>
                </c:pt>
                <c:pt idx="5314">
                  <c:v>39176</c:v>
                </c:pt>
                <c:pt idx="5315">
                  <c:v>39177</c:v>
                </c:pt>
                <c:pt idx="5316">
                  <c:v>39178</c:v>
                </c:pt>
                <c:pt idx="5317">
                  <c:v>39179</c:v>
                </c:pt>
                <c:pt idx="5318">
                  <c:v>39180</c:v>
                </c:pt>
                <c:pt idx="5319">
                  <c:v>39181</c:v>
                </c:pt>
                <c:pt idx="5320">
                  <c:v>39182</c:v>
                </c:pt>
                <c:pt idx="5321">
                  <c:v>39183</c:v>
                </c:pt>
                <c:pt idx="5322">
                  <c:v>39184</c:v>
                </c:pt>
                <c:pt idx="5323">
                  <c:v>39185</c:v>
                </c:pt>
                <c:pt idx="5324">
                  <c:v>39186</c:v>
                </c:pt>
                <c:pt idx="5325">
                  <c:v>39187</c:v>
                </c:pt>
                <c:pt idx="5326">
                  <c:v>39188</c:v>
                </c:pt>
                <c:pt idx="5327">
                  <c:v>39189</c:v>
                </c:pt>
                <c:pt idx="5328">
                  <c:v>39190</c:v>
                </c:pt>
                <c:pt idx="5329">
                  <c:v>39191</c:v>
                </c:pt>
                <c:pt idx="5330">
                  <c:v>39192</c:v>
                </c:pt>
                <c:pt idx="5331">
                  <c:v>39193</c:v>
                </c:pt>
                <c:pt idx="5332">
                  <c:v>39194</c:v>
                </c:pt>
                <c:pt idx="5333">
                  <c:v>39195</c:v>
                </c:pt>
                <c:pt idx="5334">
                  <c:v>39196</c:v>
                </c:pt>
                <c:pt idx="5335">
                  <c:v>39197</c:v>
                </c:pt>
                <c:pt idx="5336">
                  <c:v>39198</c:v>
                </c:pt>
                <c:pt idx="5337">
                  <c:v>39199</c:v>
                </c:pt>
                <c:pt idx="5338">
                  <c:v>39200</c:v>
                </c:pt>
                <c:pt idx="5339">
                  <c:v>39201</c:v>
                </c:pt>
                <c:pt idx="5340">
                  <c:v>39202</c:v>
                </c:pt>
                <c:pt idx="5341">
                  <c:v>39203</c:v>
                </c:pt>
                <c:pt idx="5342">
                  <c:v>39204</c:v>
                </c:pt>
                <c:pt idx="5343">
                  <c:v>39205</c:v>
                </c:pt>
                <c:pt idx="5344">
                  <c:v>39206</c:v>
                </c:pt>
                <c:pt idx="5345">
                  <c:v>39207</c:v>
                </c:pt>
                <c:pt idx="5346">
                  <c:v>39208</c:v>
                </c:pt>
                <c:pt idx="5347">
                  <c:v>39209</c:v>
                </c:pt>
                <c:pt idx="5348">
                  <c:v>39210</c:v>
                </c:pt>
                <c:pt idx="5349">
                  <c:v>39211</c:v>
                </c:pt>
                <c:pt idx="5350">
                  <c:v>39212</c:v>
                </c:pt>
                <c:pt idx="5351">
                  <c:v>39213</c:v>
                </c:pt>
                <c:pt idx="5352">
                  <c:v>39214</c:v>
                </c:pt>
                <c:pt idx="5353">
                  <c:v>39215</c:v>
                </c:pt>
                <c:pt idx="5354">
                  <c:v>39216</c:v>
                </c:pt>
                <c:pt idx="5355">
                  <c:v>39217</c:v>
                </c:pt>
                <c:pt idx="5356">
                  <c:v>39218</c:v>
                </c:pt>
                <c:pt idx="5357">
                  <c:v>39219</c:v>
                </c:pt>
                <c:pt idx="5358">
                  <c:v>39220</c:v>
                </c:pt>
                <c:pt idx="5359">
                  <c:v>39221</c:v>
                </c:pt>
                <c:pt idx="5360">
                  <c:v>39222</c:v>
                </c:pt>
                <c:pt idx="5361">
                  <c:v>39223</c:v>
                </c:pt>
                <c:pt idx="5362">
                  <c:v>39224</c:v>
                </c:pt>
                <c:pt idx="5363">
                  <c:v>39225</c:v>
                </c:pt>
                <c:pt idx="5364">
                  <c:v>39226</c:v>
                </c:pt>
                <c:pt idx="5365">
                  <c:v>39227</c:v>
                </c:pt>
                <c:pt idx="5366">
                  <c:v>39228</c:v>
                </c:pt>
                <c:pt idx="5367">
                  <c:v>39229</c:v>
                </c:pt>
                <c:pt idx="5368">
                  <c:v>39230</c:v>
                </c:pt>
                <c:pt idx="5369">
                  <c:v>39231</c:v>
                </c:pt>
                <c:pt idx="5370">
                  <c:v>39232</c:v>
                </c:pt>
                <c:pt idx="5371">
                  <c:v>39233</c:v>
                </c:pt>
                <c:pt idx="5372">
                  <c:v>39234</c:v>
                </c:pt>
                <c:pt idx="5373">
                  <c:v>39235</c:v>
                </c:pt>
                <c:pt idx="5374">
                  <c:v>39236</c:v>
                </c:pt>
                <c:pt idx="5375">
                  <c:v>39237</c:v>
                </c:pt>
                <c:pt idx="5376">
                  <c:v>39238</c:v>
                </c:pt>
                <c:pt idx="5377">
                  <c:v>39239</c:v>
                </c:pt>
                <c:pt idx="5378">
                  <c:v>39240</c:v>
                </c:pt>
                <c:pt idx="5379">
                  <c:v>39241</c:v>
                </c:pt>
                <c:pt idx="5380">
                  <c:v>39242</c:v>
                </c:pt>
                <c:pt idx="5381">
                  <c:v>39243</c:v>
                </c:pt>
                <c:pt idx="5382">
                  <c:v>39244</c:v>
                </c:pt>
                <c:pt idx="5383">
                  <c:v>39245</c:v>
                </c:pt>
                <c:pt idx="5384">
                  <c:v>39246</c:v>
                </c:pt>
                <c:pt idx="5385">
                  <c:v>39247</c:v>
                </c:pt>
                <c:pt idx="5386">
                  <c:v>39248</c:v>
                </c:pt>
                <c:pt idx="5387">
                  <c:v>39249</c:v>
                </c:pt>
                <c:pt idx="5388">
                  <c:v>39250</c:v>
                </c:pt>
                <c:pt idx="5389">
                  <c:v>39251</c:v>
                </c:pt>
                <c:pt idx="5390">
                  <c:v>39252</c:v>
                </c:pt>
                <c:pt idx="5391">
                  <c:v>39253</c:v>
                </c:pt>
                <c:pt idx="5392">
                  <c:v>39254</c:v>
                </c:pt>
                <c:pt idx="5393">
                  <c:v>39255</c:v>
                </c:pt>
                <c:pt idx="5394">
                  <c:v>39256</c:v>
                </c:pt>
                <c:pt idx="5395">
                  <c:v>39257</c:v>
                </c:pt>
                <c:pt idx="5396">
                  <c:v>39258</c:v>
                </c:pt>
                <c:pt idx="5397">
                  <c:v>39259</c:v>
                </c:pt>
                <c:pt idx="5398">
                  <c:v>39260</c:v>
                </c:pt>
                <c:pt idx="5399">
                  <c:v>39261</c:v>
                </c:pt>
                <c:pt idx="5400">
                  <c:v>39262</c:v>
                </c:pt>
                <c:pt idx="5401">
                  <c:v>39263</c:v>
                </c:pt>
                <c:pt idx="5402">
                  <c:v>39264</c:v>
                </c:pt>
                <c:pt idx="5403">
                  <c:v>39265</c:v>
                </c:pt>
                <c:pt idx="5404">
                  <c:v>39266</c:v>
                </c:pt>
                <c:pt idx="5405">
                  <c:v>39267</c:v>
                </c:pt>
                <c:pt idx="5406">
                  <c:v>39268</c:v>
                </c:pt>
                <c:pt idx="5407">
                  <c:v>39269</c:v>
                </c:pt>
                <c:pt idx="5408">
                  <c:v>39270</c:v>
                </c:pt>
                <c:pt idx="5409">
                  <c:v>39271</c:v>
                </c:pt>
                <c:pt idx="5410">
                  <c:v>39272</c:v>
                </c:pt>
                <c:pt idx="5411">
                  <c:v>39273</c:v>
                </c:pt>
                <c:pt idx="5412">
                  <c:v>39274</c:v>
                </c:pt>
                <c:pt idx="5413">
                  <c:v>39275</c:v>
                </c:pt>
                <c:pt idx="5414">
                  <c:v>39276</c:v>
                </c:pt>
                <c:pt idx="5415">
                  <c:v>39277</c:v>
                </c:pt>
                <c:pt idx="5416">
                  <c:v>39278</c:v>
                </c:pt>
                <c:pt idx="5417">
                  <c:v>39279</c:v>
                </c:pt>
                <c:pt idx="5418">
                  <c:v>39280</c:v>
                </c:pt>
                <c:pt idx="5419">
                  <c:v>39281</c:v>
                </c:pt>
                <c:pt idx="5420">
                  <c:v>39282</c:v>
                </c:pt>
                <c:pt idx="5421">
                  <c:v>39283</c:v>
                </c:pt>
                <c:pt idx="5422">
                  <c:v>39284</c:v>
                </c:pt>
                <c:pt idx="5423">
                  <c:v>39285</c:v>
                </c:pt>
                <c:pt idx="5424">
                  <c:v>39286</c:v>
                </c:pt>
                <c:pt idx="5425">
                  <c:v>39287</c:v>
                </c:pt>
                <c:pt idx="5426">
                  <c:v>39288</c:v>
                </c:pt>
                <c:pt idx="5427">
                  <c:v>39289</c:v>
                </c:pt>
                <c:pt idx="5428">
                  <c:v>39290</c:v>
                </c:pt>
                <c:pt idx="5429">
                  <c:v>39291</c:v>
                </c:pt>
                <c:pt idx="5430">
                  <c:v>39292</c:v>
                </c:pt>
                <c:pt idx="5431">
                  <c:v>39293</c:v>
                </c:pt>
                <c:pt idx="5432">
                  <c:v>39294</c:v>
                </c:pt>
                <c:pt idx="5433">
                  <c:v>39295</c:v>
                </c:pt>
                <c:pt idx="5434">
                  <c:v>39296</c:v>
                </c:pt>
                <c:pt idx="5435">
                  <c:v>39297</c:v>
                </c:pt>
                <c:pt idx="5436">
                  <c:v>39298</c:v>
                </c:pt>
                <c:pt idx="5437">
                  <c:v>39299</c:v>
                </c:pt>
                <c:pt idx="5438">
                  <c:v>39300</c:v>
                </c:pt>
                <c:pt idx="5439">
                  <c:v>39301</c:v>
                </c:pt>
                <c:pt idx="5440">
                  <c:v>39302</c:v>
                </c:pt>
                <c:pt idx="5441">
                  <c:v>39303</c:v>
                </c:pt>
                <c:pt idx="5442">
                  <c:v>39304</c:v>
                </c:pt>
                <c:pt idx="5443">
                  <c:v>39305</c:v>
                </c:pt>
                <c:pt idx="5444">
                  <c:v>39306</c:v>
                </c:pt>
                <c:pt idx="5445">
                  <c:v>39307</c:v>
                </c:pt>
                <c:pt idx="5446">
                  <c:v>39308</c:v>
                </c:pt>
                <c:pt idx="5447">
                  <c:v>39309</c:v>
                </c:pt>
                <c:pt idx="5448">
                  <c:v>39310</c:v>
                </c:pt>
                <c:pt idx="5449">
                  <c:v>39311</c:v>
                </c:pt>
                <c:pt idx="5450">
                  <c:v>39312</c:v>
                </c:pt>
                <c:pt idx="5451">
                  <c:v>39313</c:v>
                </c:pt>
                <c:pt idx="5452">
                  <c:v>39314</c:v>
                </c:pt>
                <c:pt idx="5453">
                  <c:v>39315</c:v>
                </c:pt>
                <c:pt idx="5454">
                  <c:v>39316</c:v>
                </c:pt>
                <c:pt idx="5455">
                  <c:v>39317</c:v>
                </c:pt>
                <c:pt idx="5456">
                  <c:v>39318</c:v>
                </c:pt>
                <c:pt idx="5457">
                  <c:v>39319</c:v>
                </c:pt>
                <c:pt idx="5458">
                  <c:v>39320</c:v>
                </c:pt>
                <c:pt idx="5459">
                  <c:v>39321</c:v>
                </c:pt>
                <c:pt idx="5460">
                  <c:v>39322</c:v>
                </c:pt>
                <c:pt idx="5461">
                  <c:v>39323</c:v>
                </c:pt>
                <c:pt idx="5462">
                  <c:v>39324</c:v>
                </c:pt>
                <c:pt idx="5463">
                  <c:v>39325</c:v>
                </c:pt>
                <c:pt idx="5464">
                  <c:v>39326</c:v>
                </c:pt>
                <c:pt idx="5465">
                  <c:v>39327</c:v>
                </c:pt>
                <c:pt idx="5466">
                  <c:v>39328</c:v>
                </c:pt>
                <c:pt idx="5467">
                  <c:v>39329</c:v>
                </c:pt>
                <c:pt idx="5468">
                  <c:v>39330</c:v>
                </c:pt>
                <c:pt idx="5469">
                  <c:v>39331</c:v>
                </c:pt>
                <c:pt idx="5470">
                  <c:v>39332</c:v>
                </c:pt>
                <c:pt idx="5471">
                  <c:v>39333</c:v>
                </c:pt>
                <c:pt idx="5472">
                  <c:v>39334</c:v>
                </c:pt>
                <c:pt idx="5473">
                  <c:v>39335</c:v>
                </c:pt>
                <c:pt idx="5474">
                  <c:v>39336</c:v>
                </c:pt>
                <c:pt idx="5475">
                  <c:v>39337</c:v>
                </c:pt>
                <c:pt idx="5476">
                  <c:v>39338</c:v>
                </c:pt>
                <c:pt idx="5477">
                  <c:v>39339</c:v>
                </c:pt>
                <c:pt idx="5478">
                  <c:v>39340</c:v>
                </c:pt>
                <c:pt idx="5479">
                  <c:v>39341</c:v>
                </c:pt>
                <c:pt idx="5480">
                  <c:v>39342</c:v>
                </c:pt>
                <c:pt idx="5481">
                  <c:v>39343</c:v>
                </c:pt>
                <c:pt idx="5482">
                  <c:v>39344</c:v>
                </c:pt>
                <c:pt idx="5483">
                  <c:v>39345</c:v>
                </c:pt>
                <c:pt idx="5484">
                  <c:v>39346</c:v>
                </c:pt>
                <c:pt idx="5485">
                  <c:v>39347</c:v>
                </c:pt>
                <c:pt idx="5486">
                  <c:v>39348</c:v>
                </c:pt>
                <c:pt idx="5487">
                  <c:v>39349</c:v>
                </c:pt>
                <c:pt idx="5488">
                  <c:v>39350</c:v>
                </c:pt>
                <c:pt idx="5489">
                  <c:v>39351</c:v>
                </c:pt>
                <c:pt idx="5490">
                  <c:v>39352</c:v>
                </c:pt>
                <c:pt idx="5491">
                  <c:v>39353</c:v>
                </c:pt>
                <c:pt idx="5492">
                  <c:v>39354</c:v>
                </c:pt>
                <c:pt idx="5493">
                  <c:v>39355</c:v>
                </c:pt>
                <c:pt idx="5494">
                  <c:v>39356</c:v>
                </c:pt>
                <c:pt idx="5495">
                  <c:v>39357</c:v>
                </c:pt>
                <c:pt idx="5496">
                  <c:v>39358</c:v>
                </c:pt>
                <c:pt idx="5497">
                  <c:v>39359</c:v>
                </c:pt>
                <c:pt idx="5498">
                  <c:v>39360</c:v>
                </c:pt>
                <c:pt idx="5499">
                  <c:v>39361</c:v>
                </c:pt>
                <c:pt idx="5500">
                  <c:v>39362</c:v>
                </c:pt>
                <c:pt idx="5501">
                  <c:v>39363</c:v>
                </c:pt>
                <c:pt idx="5502">
                  <c:v>39364</c:v>
                </c:pt>
                <c:pt idx="5503">
                  <c:v>39365</c:v>
                </c:pt>
                <c:pt idx="5504">
                  <c:v>39366</c:v>
                </c:pt>
                <c:pt idx="5505">
                  <c:v>39367</c:v>
                </c:pt>
                <c:pt idx="5506">
                  <c:v>39368</c:v>
                </c:pt>
                <c:pt idx="5507">
                  <c:v>39369</c:v>
                </c:pt>
                <c:pt idx="5508">
                  <c:v>39370</c:v>
                </c:pt>
                <c:pt idx="5509">
                  <c:v>39371</c:v>
                </c:pt>
                <c:pt idx="5510">
                  <c:v>39372</c:v>
                </c:pt>
                <c:pt idx="5511">
                  <c:v>39373</c:v>
                </c:pt>
                <c:pt idx="5512">
                  <c:v>39374</c:v>
                </c:pt>
                <c:pt idx="5513">
                  <c:v>39375</c:v>
                </c:pt>
                <c:pt idx="5514">
                  <c:v>39376</c:v>
                </c:pt>
                <c:pt idx="5515">
                  <c:v>39377</c:v>
                </c:pt>
                <c:pt idx="5516">
                  <c:v>39378</c:v>
                </c:pt>
                <c:pt idx="5517">
                  <c:v>39379</c:v>
                </c:pt>
                <c:pt idx="5518">
                  <c:v>39380</c:v>
                </c:pt>
                <c:pt idx="5519">
                  <c:v>39381</c:v>
                </c:pt>
                <c:pt idx="5520">
                  <c:v>39382</c:v>
                </c:pt>
                <c:pt idx="5521">
                  <c:v>39383</c:v>
                </c:pt>
                <c:pt idx="5522">
                  <c:v>39384</c:v>
                </c:pt>
                <c:pt idx="5523">
                  <c:v>39385</c:v>
                </c:pt>
                <c:pt idx="5524">
                  <c:v>39386</c:v>
                </c:pt>
                <c:pt idx="5525">
                  <c:v>39387</c:v>
                </c:pt>
                <c:pt idx="5526">
                  <c:v>39388</c:v>
                </c:pt>
                <c:pt idx="5527">
                  <c:v>39389</c:v>
                </c:pt>
                <c:pt idx="5528">
                  <c:v>39390</c:v>
                </c:pt>
                <c:pt idx="5529">
                  <c:v>39391</c:v>
                </c:pt>
                <c:pt idx="5530">
                  <c:v>39392</c:v>
                </c:pt>
                <c:pt idx="5531">
                  <c:v>39393</c:v>
                </c:pt>
                <c:pt idx="5532">
                  <c:v>39394</c:v>
                </c:pt>
                <c:pt idx="5533">
                  <c:v>39395</c:v>
                </c:pt>
                <c:pt idx="5534">
                  <c:v>39396</c:v>
                </c:pt>
                <c:pt idx="5535">
                  <c:v>39397</c:v>
                </c:pt>
                <c:pt idx="5536">
                  <c:v>39398</c:v>
                </c:pt>
                <c:pt idx="5537">
                  <c:v>39399</c:v>
                </c:pt>
                <c:pt idx="5538">
                  <c:v>39400</c:v>
                </c:pt>
                <c:pt idx="5539">
                  <c:v>39401</c:v>
                </c:pt>
                <c:pt idx="5540">
                  <c:v>39402</c:v>
                </c:pt>
                <c:pt idx="5541">
                  <c:v>39403</c:v>
                </c:pt>
                <c:pt idx="5542">
                  <c:v>39404</c:v>
                </c:pt>
                <c:pt idx="5543">
                  <c:v>39405</c:v>
                </c:pt>
                <c:pt idx="5544">
                  <c:v>39406</c:v>
                </c:pt>
                <c:pt idx="5545">
                  <c:v>39407</c:v>
                </c:pt>
                <c:pt idx="5546">
                  <c:v>39408</c:v>
                </c:pt>
                <c:pt idx="5547">
                  <c:v>39409</c:v>
                </c:pt>
                <c:pt idx="5548">
                  <c:v>39410</c:v>
                </c:pt>
                <c:pt idx="5549">
                  <c:v>39411</c:v>
                </c:pt>
                <c:pt idx="5550">
                  <c:v>39412</c:v>
                </c:pt>
                <c:pt idx="5551">
                  <c:v>39413</c:v>
                </c:pt>
                <c:pt idx="5552">
                  <c:v>39414</c:v>
                </c:pt>
                <c:pt idx="5553">
                  <c:v>39415</c:v>
                </c:pt>
                <c:pt idx="5554">
                  <c:v>39416</c:v>
                </c:pt>
                <c:pt idx="5555">
                  <c:v>39417</c:v>
                </c:pt>
                <c:pt idx="5556">
                  <c:v>39418</c:v>
                </c:pt>
                <c:pt idx="5557">
                  <c:v>39419</c:v>
                </c:pt>
                <c:pt idx="5558">
                  <c:v>39420</c:v>
                </c:pt>
                <c:pt idx="5559">
                  <c:v>39421</c:v>
                </c:pt>
                <c:pt idx="5560">
                  <c:v>39422</c:v>
                </c:pt>
                <c:pt idx="5561">
                  <c:v>39423</c:v>
                </c:pt>
                <c:pt idx="5562">
                  <c:v>39424</c:v>
                </c:pt>
                <c:pt idx="5563">
                  <c:v>39425</c:v>
                </c:pt>
                <c:pt idx="5564">
                  <c:v>39426</c:v>
                </c:pt>
                <c:pt idx="5565">
                  <c:v>39427</c:v>
                </c:pt>
                <c:pt idx="5566">
                  <c:v>39428</c:v>
                </c:pt>
                <c:pt idx="5567">
                  <c:v>39429</c:v>
                </c:pt>
                <c:pt idx="5568">
                  <c:v>39430</c:v>
                </c:pt>
                <c:pt idx="5569">
                  <c:v>39431</c:v>
                </c:pt>
                <c:pt idx="5570">
                  <c:v>39432</c:v>
                </c:pt>
                <c:pt idx="5571">
                  <c:v>39433</c:v>
                </c:pt>
                <c:pt idx="5572">
                  <c:v>39434</c:v>
                </c:pt>
                <c:pt idx="5573">
                  <c:v>39435</c:v>
                </c:pt>
                <c:pt idx="5574">
                  <c:v>39436</c:v>
                </c:pt>
                <c:pt idx="5575">
                  <c:v>39437</c:v>
                </c:pt>
                <c:pt idx="5576">
                  <c:v>39438</c:v>
                </c:pt>
                <c:pt idx="5577">
                  <c:v>39439</c:v>
                </c:pt>
                <c:pt idx="5578">
                  <c:v>39440</c:v>
                </c:pt>
                <c:pt idx="5579">
                  <c:v>39441</c:v>
                </c:pt>
                <c:pt idx="5580">
                  <c:v>39442</c:v>
                </c:pt>
                <c:pt idx="5581">
                  <c:v>39443</c:v>
                </c:pt>
                <c:pt idx="5582">
                  <c:v>39444</c:v>
                </c:pt>
                <c:pt idx="5583">
                  <c:v>39445</c:v>
                </c:pt>
                <c:pt idx="5584">
                  <c:v>39446</c:v>
                </c:pt>
                <c:pt idx="5585">
                  <c:v>39447</c:v>
                </c:pt>
                <c:pt idx="5586">
                  <c:v>39448</c:v>
                </c:pt>
                <c:pt idx="5587">
                  <c:v>39449</c:v>
                </c:pt>
                <c:pt idx="5588">
                  <c:v>39450</c:v>
                </c:pt>
                <c:pt idx="5589">
                  <c:v>39451</c:v>
                </c:pt>
                <c:pt idx="5590">
                  <c:v>39452</c:v>
                </c:pt>
                <c:pt idx="5591">
                  <c:v>39453</c:v>
                </c:pt>
                <c:pt idx="5592">
                  <c:v>39454</c:v>
                </c:pt>
                <c:pt idx="5593">
                  <c:v>39455</c:v>
                </c:pt>
                <c:pt idx="5594">
                  <c:v>39456</c:v>
                </c:pt>
                <c:pt idx="5595">
                  <c:v>39457</c:v>
                </c:pt>
                <c:pt idx="5596">
                  <c:v>39458</c:v>
                </c:pt>
                <c:pt idx="5597">
                  <c:v>39459</c:v>
                </c:pt>
                <c:pt idx="5598">
                  <c:v>39460</c:v>
                </c:pt>
                <c:pt idx="5599">
                  <c:v>39461</c:v>
                </c:pt>
                <c:pt idx="5600">
                  <c:v>39462</c:v>
                </c:pt>
                <c:pt idx="5601">
                  <c:v>39463</c:v>
                </c:pt>
                <c:pt idx="5602">
                  <c:v>39464</c:v>
                </c:pt>
                <c:pt idx="5603">
                  <c:v>39465</c:v>
                </c:pt>
                <c:pt idx="5604">
                  <c:v>39466</c:v>
                </c:pt>
                <c:pt idx="5605">
                  <c:v>39467</c:v>
                </c:pt>
                <c:pt idx="5606">
                  <c:v>39468</c:v>
                </c:pt>
                <c:pt idx="5607">
                  <c:v>39469</c:v>
                </c:pt>
                <c:pt idx="5608">
                  <c:v>39470</c:v>
                </c:pt>
                <c:pt idx="5609">
                  <c:v>39471</c:v>
                </c:pt>
                <c:pt idx="5610">
                  <c:v>39472</c:v>
                </c:pt>
                <c:pt idx="5611">
                  <c:v>39473</c:v>
                </c:pt>
                <c:pt idx="5612">
                  <c:v>39474</c:v>
                </c:pt>
                <c:pt idx="5613">
                  <c:v>39475</c:v>
                </c:pt>
                <c:pt idx="5614">
                  <c:v>39476</c:v>
                </c:pt>
                <c:pt idx="5615">
                  <c:v>39477</c:v>
                </c:pt>
                <c:pt idx="5616">
                  <c:v>39478</c:v>
                </c:pt>
                <c:pt idx="5617">
                  <c:v>39479</c:v>
                </c:pt>
                <c:pt idx="5618">
                  <c:v>39480</c:v>
                </c:pt>
                <c:pt idx="5619">
                  <c:v>39481</c:v>
                </c:pt>
                <c:pt idx="5620">
                  <c:v>39482</c:v>
                </c:pt>
                <c:pt idx="5621">
                  <c:v>39483</c:v>
                </c:pt>
                <c:pt idx="5622">
                  <c:v>39484</c:v>
                </c:pt>
                <c:pt idx="5623">
                  <c:v>39485</c:v>
                </c:pt>
                <c:pt idx="5624">
                  <c:v>39486</c:v>
                </c:pt>
                <c:pt idx="5625">
                  <c:v>39487</c:v>
                </c:pt>
                <c:pt idx="5626">
                  <c:v>39488</c:v>
                </c:pt>
                <c:pt idx="5627">
                  <c:v>39489</c:v>
                </c:pt>
                <c:pt idx="5628">
                  <c:v>39490</c:v>
                </c:pt>
                <c:pt idx="5629">
                  <c:v>39491</c:v>
                </c:pt>
                <c:pt idx="5630">
                  <c:v>39492</c:v>
                </c:pt>
                <c:pt idx="5631">
                  <c:v>39493</c:v>
                </c:pt>
                <c:pt idx="5632">
                  <c:v>39494</c:v>
                </c:pt>
                <c:pt idx="5633">
                  <c:v>39495</c:v>
                </c:pt>
                <c:pt idx="5634">
                  <c:v>39496</c:v>
                </c:pt>
                <c:pt idx="5635">
                  <c:v>39497</c:v>
                </c:pt>
                <c:pt idx="5636">
                  <c:v>39498</c:v>
                </c:pt>
                <c:pt idx="5637">
                  <c:v>39499</c:v>
                </c:pt>
                <c:pt idx="5638">
                  <c:v>39500</c:v>
                </c:pt>
                <c:pt idx="5639">
                  <c:v>39501</c:v>
                </c:pt>
                <c:pt idx="5640">
                  <c:v>39502</c:v>
                </c:pt>
                <c:pt idx="5641">
                  <c:v>39503</c:v>
                </c:pt>
                <c:pt idx="5642">
                  <c:v>39504</c:v>
                </c:pt>
                <c:pt idx="5643">
                  <c:v>39505</c:v>
                </c:pt>
                <c:pt idx="5644">
                  <c:v>39506</c:v>
                </c:pt>
                <c:pt idx="5645">
                  <c:v>39507</c:v>
                </c:pt>
                <c:pt idx="5646">
                  <c:v>39508</c:v>
                </c:pt>
                <c:pt idx="5647">
                  <c:v>39509</c:v>
                </c:pt>
                <c:pt idx="5648">
                  <c:v>39510</c:v>
                </c:pt>
                <c:pt idx="5649">
                  <c:v>39511</c:v>
                </c:pt>
                <c:pt idx="5650">
                  <c:v>39512</c:v>
                </c:pt>
                <c:pt idx="5651">
                  <c:v>39513</c:v>
                </c:pt>
                <c:pt idx="5652">
                  <c:v>39514</c:v>
                </c:pt>
                <c:pt idx="5653">
                  <c:v>39515</c:v>
                </c:pt>
                <c:pt idx="5654">
                  <c:v>39516</c:v>
                </c:pt>
                <c:pt idx="5655">
                  <c:v>39517</c:v>
                </c:pt>
                <c:pt idx="5656">
                  <c:v>39518</c:v>
                </c:pt>
                <c:pt idx="5657">
                  <c:v>39519</c:v>
                </c:pt>
                <c:pt idx="5658">
                  <c:v>39520</c:v>
                </c:pt>
                <c:pt idx="5659">
                  <c:v>39521</c:v>
                </c:pt>
                <c:pt idx="5660">
                  <c:v>39522</c:v>
                </c:pt>
                <c:pt idx="5661">
                  <c:v>39523</c:v>
                </c:pt>
                <c:pt idx="5662">
                  <c:v>39524</c:v>
                </c:pt>
                <c:pt idx="5663">
                  <c:v>39525</c:v>
                </c:pt>
                <c:pt idx="5664">
                  <c:v>39526</c:v>
                </c:pt>
                <c:pt idx="5665">
                  <c:v>39527</c:v>
                </c:pt>
                <c:pt idx="5666">
                  <c:v>39528</c:v>
                </c:pt>
                <c:pt idx="5667">
                  <c:v>39529</c:v>
                </c:pt>
                <c:pt idx="5668">
                  <c:v>39530</c:v>
                </c:pt>
                <c:pt idx="5669">
                  <c:v>39531</c:v>
                </c:pt>
                <c:pt idx="5670">
                  <c:v>39532</c:v>
                </c:pt>
                <c:pt idx="5671">
                  <c:v>39533</c:v>
                </c:pt>
                <c:pt idx="5672">
                  <c:v>39534</c:v>
                </c:pt>
                <c:pt idx="5673">
                  <c:v>39535</c:v>
                </c:pt>
                <c:pt idx="5674">
                  <c:v>39536</c:v>
                </c:pt>
                <c:pt idx="5675">
                  <c:v>39537</c:v>
                </c:pt>
                <c:pt idx="5676">
                  <c:v>39538</c:v>
                </c:pt>
                <c:pt idx="5677">
                  <c:v>39539</c:v>
                </c:pt>
                <c:pt idx="5678">
                  <c:v>39540</c:v>
                </c:pt>
                <c:pt idx="5679">
                  <c:v>39541</c:v>
                </c:pt>
                <c:pt idx="5680">
                  <c:v>39542</c:v>
                </c:pt>
                <c:pt idx="5681">
                  <c:v>39543</c:v>
                </c:pt>
                <c:pt idx="5682">
                  <c:v>39544</c:v>
                </c:pt>
                <c:pt idx="5683">
                  <c:v>39545</c:v>
                </c:pt>
                <c:pt idx="5684">
                  <c:v>39546</c:v>
                </c:pt>
                <c:pt idx="5685">
                  <c:v>39547</c:v>
                </c:pt>
                <c:pt idx="5686">
                  <c:v>39548</c:v>
                </c:pt>
                <c:pt idx="5687">
                  <c:v>39549</c:v>
                </c:pt>
                <c:pt idx="5688">
                  <c:v>39550</c:v>
                </c:pt>
                <c:pt idx="5689">
                  <c:v>39551</c:v>
                </c:pt>
                <c:pt idx="5690">
                  <c:v>39552</c:v>
                </c:pt>
                <c:pt idx="5691">
                  <c:v>39553</c:v>
                </c:pt>
                <c:pt idx="5692">
                  <c:v>39554</c:v>
                </c:pt>
                <c:pt idx="5693">
                  <c:v>39555</c:v>
                </c:pt>
                <c:pt idx="5694">
                  <c:v>39556</c:v>
                </c:pt>
                <c:pt idx="5695">
                  <c:v>39557</c:v>
                </c:pt>
                <c:pt idx="5696">
                  <c:v>39558</c:v>
                </c:pt>
                <c:pt idx="5697">
                  <c:v>39559</c:v>
                </c:pt>
                <c:pt idx="5698">
                  <c:v>39560</c:v>
                </c:pt>
                <c:pt idx="5699">
                  <c:v>39561</c:v>
                </c:pt>
                <c:pt idx="5700">
                  <c:v>39562</c:v>
                </c:pt>
                <c:pt idx="5701">
                  <c:v>39563</c:v>
                </c:pt>
                <c:pt idx="5702">
                  <c:v>39564</c:v>
                </c:pt>
                <c:pt idx="5703">
                  <c:v>39565</c:v>
                </c:pt>
                <c:pt idx="5704">
                  <c:v>39566</c:v>
                </c:pt>
                <c:pt idx="5705">
                  <c:v>39567</c:v>
                </c:pt>
                <c:pt idx="5706">
                  <c:v>39568</c:v>
                </c:pt>
                <c:pt idx="5707">
                  <c:v>39569</c:v>
                </c:pt>
                <c:pt idx="5708">
                  <c:v>39570</c:v>
                </c:pt>
                <c:pt idx="5709">
                  <c:v>39571</c:v>
                </c:pt>
                <c:pt idx="5710">
                  <c:v>39572</c:v>
                </c:pt>
                <c:pt idx="5711">
                  <c:v>39573</c:v>
                </c:pt>
                <c:pt idx="5712">
                  <c:v>39574</c:v>
                </c:pt>
                <c:pt idx="5713">
                  <c:v>39575</c:v>
                </c:pt>
                <c:pt idx="5714">
                  <c:v>39576</c:v>
                </c:pt>
                <c:pt idx="5715">
                  <c:v>39577</c:v>
                </c:pt>
                <c:pt idx="5716">
                  <c:v>39578</c:v>
                </c:pt>
                <c:pt idx="5717">
                  <c:v>39579</c:v>
                </c:pt>
                <c:pt idx="5718">
                  <c:v>39580</c:v>
                </c:pt>
                <c:pt idx="5719">
                  <c:v>39581</c:v>
                </c:pt>
                <c:pt idx="5720">
                  <c:v>39582</c:v>
                </c:pt>
                <c:pt idx="5721">
                  <c:v>39583</c:v>
                </c:pt>
                <c:pt idx="5722">
                  <c:v>39584</c:v>
                </c:pt>
                <c:pt idx="5723">
                  <c:v>39585</c:v>
                </c:pt>
                <c:pt idx="5724">
                  <c:v>39586</c:v>
                </c:pt>
                <c:pt idx="5725">
                  <c:v>39587</c:v>
                </c:pt>
                <c:pt idx="5726">
                  <c:v>39588</c:v>
                </c:pt>
                <c:pt idx="5727">
                  <c:v>39589</c:v>
                </c:pt>
                <c:pt idx="5728">
                  <c:v>39590</c:v>
                </c:pt>
                <c:pt idx="5729">
                  <c:v>39591</c:v>
                </c:pt>
                <c:pt idx="5730">
                  <c:v>39592</c:v>
                </c:pt>
                <c:pt idx="5731">
                  <c:v>39593</c:v>
                </c:pt>
                <c:pt idx="5732">
                  <c:v>39594</c:v>
                </c:pt>
                <c:pt idx="5733">
                  <c:v>39595</c:v>
                </c:pt>
                <c:pt idx="5734">
                  <c:v>39596</c:v>
                </c:pt>
                <c:pt idx="5735">
                  <c:v>39597</c:v>
                </c:pt>
                <c:pt idx="5736">
                  <c:v>39598</c:v>
                </c:pt>
                <c:pt idx="5737">
                  <c:v>39599</c:v>
                </c:pt>
                <c:pt idx="5738">
                  <c:v>39600</c:v>
                </c:pt>
                <c:pt idx="5739">
                  <c:v>39601</c:v>
                </c:pt>
                <c:pt idx="5740">
                  <c:v>39602</c:v>
                </c:pt>
                <c:pt idx="5741">
                  <c:v>39603</c:v>
                </c:pt>
                <c:pt idx="5742">
                  <c:v>39604</c:v>
                </c:pt>
                <c:pt idx="5743">
                  <c:v>39605</c:v>
                </c:pt>
                <c:pt idx="5744">
                  <c:v>39606</c:v>
                </c:pt>
                <c:pt idx="5745">
                  <c:v>39607</c:v>
                </c:pt>
                <c:pt idx="5746">
                  <c:v>39608</c:v>
                </c:pt>
                <c:pt idx="5747">
                  <c:v>39609</c:v>
                </c:pt>
                <c:pt idx="5748">
                  <c:v>39610</c:v>
                </c:pt>
                <c:pt idx="5749">
                  <c:v>39611</c:v>
                </c:pt>
                <c:pt idx="5750">
                  <c:v>39612</c:v>
                </c:pt>
                <c:pt idx="5751">
                  <c:v>39613</c:v>
                </c:pt>
                <c:pt idx="5752">
                  <c:v>39614</c:v>
                </c:pt>
                <c:pt idx="5753">
                  <c:v>39615</c:v>
                </c:pt>
                <c:pt idx="5754">
                  <c:v>39616</c:v>
                </c:pt>
                <c:pt idx="5755">
                  <c:v>39617</c:v>
                </c:pt>
                <c:pt idx="5756">
                  <c:v>39618</c:v>
                </c:pt>
                <c:pt idx="5757">
                  <c:v>39619</c:v>
                </c:pt>
                <c:pt idx="5758">
                  <c:v>39620</c:v>
                </c:pt>
                <c:pt idx="5759">
                  <c:v>39621</c:v>
                </c:pt>
                <c:pt idx="5760">
                  <c:v>39622</c:v>
                </c:pt>
                <c:pt idx="5761">
                  <c:v>39623</c:v>
                </c:pt>
                <c:pt idx="5762">
                  <c:v>39624</c:v>
                </c:pt>
                <c:pt idx="5763">
                  <c:v>39625</c:v>
                </c:pt>
                <c:pt idx="5764">
                  <c:v>39626</c:v>
                </c:pt>
                <c:pt idx="5765">
                  <c:v>39627</c:v>
                </c:pt>
                <c:pt idx="5766">
                  <c:v>39628</c:v>
                </c:pt>
                <c:pt idx="5767">
                  <c:v>39629</c:v>
                </c:pt>
                <c:pt idx="5768">
                  <c:v>39630</c:v>
                </c:pt>
                <c:pt idx="5769">
                  <c:v>39631</c:v>
                </c:pt>
                <c:pt idx="5770">
                  <c:v>39632</c:v>
                </c:pt>
                <c:pt idx="5771">
                  <c:v>39633</c:v>
                </c:pt>
                <c:pt idx="5772">
                  <c:v>39634</c:v>
                </c:pt>
                <c:pt idx="5773">
                  <c:v>39635</c:v>
                </c:pt>
                <c:pt idx="5774">
                  <c:v>39636</c:v>
                </c:pt>
                <c:pt idx="5775">
                  <c:v>39637</c:v>
                </c:pt>
                <c:pt idx="5776">
                  <c:v>39638</c:v>
                </c:pt>
                <c:pt idx="5777">
                  <c:v>39639</c:v>
                </c:pt>
                <c:pt idx="5778">
                  <c:v>39640</c:v>
                </c:pt>
                <c:pt idx="5779">
                  <c:v>39641</c:v>
                </c:pt>
                <c:pt idx="5780">
                  <c:v>39642</c:v>
                </c:pt>
                <c:pt idx="5781">
                  <c:v>39643</c:v>
                </c:pt>
                <c:pt idx="5782">
                  <c:v>39644</c:v>
                </c:pt>
                <c:pt idx="5783">
                  <c:v>39645</c:v>
                </c:pt>
                <c:pt idx="5784">
                  <c:v>39646</c:v>
                </c:pt>
                <c:pt idx="5785">
                  <c:v>39647</c:v>
                </c:pt>
                <c:pt idx="5786">
                  <c:v>39648</c:v>
                </c:pt>
                <c:pt idx="5787">
                  <c:v>39649</c:v>
                </c:pt>
                <c:pt idx="5788">
                  <c:v>39650</c:v>
                </c:pt>
                <c:pt idx="5789">
                  <c:v>39651</c:v>
                </c:pt>
                <c:pt idx="5790">
                  <c:v>39652</c:v>
                </c:pt>
                <c:pt idx="5791">
                  <c:v>39653</c:v>
                </c:pt>
                <c:pt idx="5792">
                  <c:v>39654</c:v>
                </c:pt>
                <c:pt idx="5793">
                  <c:v>39655</c:v>
                </c:pt>
                <c:pt idx="5794">
                  <c:v>39656</c:v>
                </c:pt>
                <c:pt idx="5795">
                  <c:v>39657</c:v>
                </c:pt>
                <c:pt idx="5796">
                  <c:v>39658</c:v>
                </c:pt>
                <c:pt idx="5797">
                  <c:v>39659</c:v>
                </c:pt>
                <c:pt idx="5798">
                  <c:v>39660</c:v>
                </c:pt>
                <c:pt idx="5799">
                  <c:v>39661</c:v>
                </c:pt>
                <c:pt idx="5800">
                  <c:v>39662</c:v>
                </c:pt>
                <c:pt idx="5801">
                  <c:v>39663</c:v>
                </c:pt>
                <c:pt idx="5802">
                  <c:v>39664</c:v>
                </c:pt>
                <c:pt idx="5803">
                  <c:v>39665</c:v>
                </c:pt>
                <c:pt idx="5804">
                  <c:v>39666</c:v>
                </c:pt>
                <c:pt idx="5805">
                  <c:v>39667</c:v>
                </c:pt>
                <c:pt idx="5806">
                  <c:v>39668</c:v>
                </c:pt>
                <c:pt idx="5807">
                  <c:v>39669</c:v>
                </c:pt>
                <c:pt idx="5808">
                  <c:v>39670</c:v>
                </c:pt>
                <c:pt idx="5809">
                  <c:v>39671</c:v>
                </c:pt>
                <c:pt idx="5810">
                  <c:v>39672</c:v>
                </c:pt>
                <c:pt idx="5811">
                  <c:v>39673</c:v>
                </c:pt>
                <c:pt idx="5812">
                  <c:v>39674</c:v>
                </c:pt>
                <c:pt idx="5813">
                  <c:v>39675</c:v>
                </c:pt>
                <c:pt idx="5814">
                  <c:v>39676</c:v>
                </c:pt>
                <c:pt idx="5815">
                  <c:v>39677</c:v>
                </c:pt>
                <c:pt idx="5816">
                  <c:v>39678</c:v>
                </c:pt>
                <c:pt idx="5817">
                  <c:v>39679</c:v>
                </c:pt>
                <c:pt idx="5818">
                  <c:v>39680</c:v>
                </c:pt>
                <c:pt idx="5819">
                  <c:v>39681</c:v>
                </c:pt>
                <c:pt idx="5820">
                  <c:v>39682</c:v>
                </c:pt>
                <c:pt idx="5821">
                  <c:v>39683</c:v>
                </c:pt>
                <c:pt idx="5822">
                  <c:v>39684</c:v>
                </c:pt>
                <c:pt idx="5823">
                  <c:v>39685</c:v>
                </c:pt>
                <c:pt idx="5824">
                  <c:v>39686</c:v>
                </c:pt>
                <c:pt idx="5825">
                  <c:v>39687</c:v>
                </c:pt>
                <c:pt idx="5826">
                  <c:v>39688</c:v>
                </c:pt>
                <c:pt idx="5827">
                  <c:v>39689</c:v>
                </c:pt>
                <c:pt idx="5828">
                  <c:v>39690</c:v>
                </c:pt>
                <c:pt idx="5829">
                  <c:v>39691</c:v>
                </c:pt>
                <c:pt idx="5830">
                  <c:v>39692</c:v>
                </c:pt>
                <c:pt idx="5831">
                  <c:v>39693</c:v>
                </c:pt>
                <c:pt idx="5832">
                  <c:v>39694</c:v>
                </c:pt>
                <c:pt idx="5833">
                  <c:v>39695</c:v>
                </c:pt>
                <c:pt idx="5834">
                  <c:v>39696</c:v>
                </c:pt>
                <c:pt idx="5835">
                  <c:v>39697</c:v>
                </c:pt>
                <c:pt idx="5836">
                  <c:v>39698</c:v>
                </c:pt>
                <c:pt idx="5837">
                  <c:v>39699</c:v>
                </c:pt>
                <c:pt idx="5838">
                  <c:v>39700</c:v>
                </c:pt>
                <c:pt idx="5839">
                  <c:v>39701</c:v>
                </c:pt>
                <c:pt idx="5840">
                  <c:v>39702</c:v>
                </c:pt>
                <c:pt idx="5841">
                  <c:v>39703</c:v>
                </c:pt>
                <c:pt idx="5842">
                  <c:v>39704</c:v>
                </c:pt>
                <c:pt idx="5843">
                  <c:v>39705</c:v>
                </c:pt>
                <c:pt idx="5844">
                  <c:v>39706</c:v>
                </c:pt>
                <c:pt idx="5845">
                  <c:v>39707</c:v>
                </c:pt>
                <c:pt idx="5846">
                  <c:v>39708</c:v>
                </c:pt>
                <c:pt idx="5847">
                  <c:v>39709</c:v>
                </c:pt>
                <c:pt idx="5848">
                  <c:v>39710</c:v>
                </c:pt>
                <c:pt idx="5849">
                  <c:v>39711</c:v>
                </c:pt>
                <c:pt idx="5850">
                  <c:v>39712</c:v>
                </c:pt>
                <c:pt idx="5851">
                  <c:v>39713</c:v>
                </c:pt>
                <c:pt idx="5852">
                  <c:v>39714</c:v>
                </c:pt>
                <c:pt idx="5853">
                  <c:v>39715</c:v>
                </c:pt>
                <c:pt idx="5854">
                  <c:v>39716</c:v>
                </c:pt>
                <c:pt idx="5855">
                  <c:v>39717</c:v>
                </c:pt>
                <c:pt idx="5856">
                  <c:v>39718</c:v>
                </c:pt>
                <c:pt idx="5857">
                  <c:v>39719</c:v>
                </c:pt>
                <c:pt idx="5858">
                  <c:v>39720</c:v>
                </c:pt>
                <c:pt idx="5859">
                  <c:v>39721</c:v>
                </c:pt>
                <c:pt idx="5860">
                  <c:v>39722</c:v>
                </c:pt>
                <c:pt idx="5861">
                  <c:v>39723</c:v>
                </c:pt>
                <c:pt idx="5862">
                  <c:v>39724</c:v>
                </c:pt>
                <c:pt idx="5863">
                  <c:v>39725</c:v>
                </c:pt>
                <c:pt idx="5864">
                  <c:v>39726</c:v>
                </c:pt>
                <c:pt idx="5865">
                  <c:v>39727</c:v>
                </c:pt>
                <c:pt idx="5866">
                  <c:v>39728</c:v>
                </c:pt>
                <c:pt idx="5867">
                  <c:v>39729</c:v>
                </c:pt>
                <c:pt idx="5868">
                  <c:v>39730</c:v>
                </c:pt>
                <c:pt idx="5869">
                  <c:v>39731</c:v>
                </c:pt>
                <c:pt idx="5870">
                  <c:v>39732</c:v>
                </c:pt>
                <c:pt idx="5871">
                  <c:v>39733</c:v>
                </c:pt>
                <c:pt idx="5872">
                  <c:v>39734</c:v>
                </c:pt>
                <c:pt idx="5873">
                  <c:v>39735</c:v>
                </c:pt>
                <c:pt idx="5874">
                  <c:v>39736</c:v>
                </c:pt>
                <c:pt idx="5875">
                  <c:v>39737</c:v>
                </c:pt>
                <c:pt idx="5876">
                  <c:v>39738</c:v>
                </c:pt>
                <c:pt idx="5877">
                  <c:v>39739</c:v>
                </c:pt>
                <c:pt idx="5878">
                  <c:v>39740</c:v>
                </c:pt>
                <c:pt idx="5879">
                  <c:v>39741</c:v>
                </c:pt>
                <c:pt idx="5880">
                  <c:v>39742</c:v>
                </c:pt>
                <c:pt idx="5881">
                  <c:v>39743</c:v>
                </c:pt>
                <c:pt idx="5882">
                  <c:v>39744</c:v>
                </c:pt>
                <c:pt idx="5883">
                  <c:v>39745</c:v>
                </c:pt>
                <c:pt idx="5884">
                  <c:v>39746</c:v>
                </c:pt>
                <c:pt idx="5885">
                  <c:v>39747</c:v>
                </c:pt>
                <c:pt idx="5886">
                  <c:v>39748</c:v>
                </c:pt>
                <c:pt idx="5887">
                  <c:v>39749</c:v>
                </c:pt>
                <c:pt idx="5888">
                  <c:v>39750</c:v>
                </c:pt>
                <c:pt idx="5889">
                  <c:v>39751</c:v>
                </c:pt>
                <c:pt idx="5890">
                  <c:v>39752</c:v>
                </c:pt>
                <c:pt idx="5891">
                  <c:v>39753</c:v>
                </c:pt>
                <c:pt idx="5892">
                  <c:v>39754</c:v>
                </c:pt>
                <c:pt idx="5893">
                  <c:v>39755</c:v>
                </c:pt>
                <c:pt idx="5894">
                  <c:v>39756</c:v>
                </c:pt>
                <c:pt idx="5895">
                  <c:v>39757</c:v>
                </c:pt>
                <c:pt idx="5896">
                  <c:v>39758</c:v>
                </c:pt>
                <c:pt idx="5897">
                  <c:v>39759</c:v>
                </c:pt>
                <c:pt idx="5898">
                  <c:v>39760</c:v>
                </c:pt>
                <c:pt idx="5899">
                  <c:v>39761</c:v>
                </c:pt>
                <c:pt idx="5900">
                  <c:v>39762</c:v>
                </c:pt>
                <c:pt idx="5901">
                  <c:v>39763</c:v>
                </c:pt>
                <c:pt idx="5902">
                  <c:v>39764</c:v>
                </c:pt>
                <c:pt idx="5903">
                  <c:v>39765</c:v>
                </c:pt>
                <c:pt idx="5904">
                  <c:v>39766</c:v>
                </c:pt>
                <c:pt idx="5905">
                  <c:v>39767</c:v>
                </c:pt>
                <c:pt idx="5906">
                  <c:v>39768</c:v>
                </c:pt>
                <c:pt idx="5907">
                  <c:v>39769</c:v>
                </c:pt>
                <c:pt idx="5908">
                  <c:v>39770</c:v>
                </c:pt>
                <c:pt idx="5909">
                  <c:v>39771</c:v>
                </c:pt>
                <c:pt idx="5910">
                  <c:v>39772</c:v>
                </c:pt>
                <c:pt idx="5911">
                  <c:v>39773</c:v>
                </c:pt>
                <c:pt idx="5912">
                  <c:v>39774</c:v>
                </c:pt>
                <c:pt idx="5913">
                  <c:v>39775</c:v>
                </c:pt>
                <c:pt idx="5914">
                  <c:v>39776</c:v>
                </c:pt>
                <c:pt idx="5915">
                  <c:v>39777</c:v>
                </c:pt>
                <c:pt idx="5916">
                  <c:v>39778</c:v>
                </c:pt>
                <c:pt idx="5917">
                  <c:v>39779</c:v>
                </c:pt>
                <c:pt idx="5918">
                  <c:v>39780</c:v>
                </c:pt>
                <c:pt idx="5919">
                  <c:v>39781</c:v>
                </c:pt>
                <c:pt idx="5920">
                  <c:v>39782</c:v>
                </c:pt>
                <c:pt idx="5921">
                  <c:v>39783</c:v>
                </c:pt>
                <c:pt idx="5922">
                  <c:v>39784</c:v>
                </c:pt>
                <c:pt idx="5923">
                  <c:v>39785</c:v>
                </c:pt>
                <c:pt idx="5924">
                  <c:v>39786</c:v>
                </c:pt>
                <c:pt idx="5925">
                  <c:v>39787</c:v>
                </c:pt>
                <c:pt idx="5926">
                  <c:v>39788</c:v>
                </c:pt>
                <c:pt idx="5927">
                  <c:v>39789</c:v>
                </c:pt>
                <c:pt idx="5928">
                  <c:v>39790</c:v>
                </c:pt>
                <c:pt idx="5929">
                  <c:v>39791</c:v>
                </c:pt>
                <c:pt idx="5930">
                  <c:v>39792</c:v>
                </c:pt>
                <c:pt idx="5931">
                  <c:v>39793</c:v>
                </c:pt>
                <c:pt idx="5932">
                  <c:v>39794</c:v>
                </c:pt>
                <c:pt idx="5933">
                  <c:v>39795</c:v>
                </c:pt>
                <c:pt idx="5934">
                  <c:v>39796</c:v>
                </c:pt>
                <c:pt idx="5935">
                  <c:v>39797</c:v>
                </c:pt>
                <c:pt idx="5936">
                  <c:v>39798</c:v>
                </c:pt>
                <c:pt idx="5937">
                  <c:v>39799</c:v>
                </c:pt>
                <c:pt idx="5938">
                  <c:v>39800</c:v>
                </c:pt>
                <c:pt idx="5939">
                  <c:v>39801</c:v>
                </c:pt>
                <c:pt idx="5940">
                  <c:v>39802</c:v>
                </c:pt>
                <c:pt idx="5941">
                  <c:v>39803</c:v>
                </c:pt>
                <c:pt idx="5942">
                  <c:v>39804</c:v>
                </c:pt>
                <c:pt idx="5943">
                  <c:v>39805</c:v>
                </c:pt>
                <c:pt idx="5944">
                  <c:v>39806</c:v>
                </c:pt>
                <c:pt idx="5945">
                  <c:v>39807</c:v>
                </c:pt>
                <c:pt idx="5946">
                  <c:v>39808</c:v>
                </c:pt>
                <c:pt idx="5947">
                  <c:v>39809</c:v>
                </c:pt>
                <c:pt idx="5948">
                  <c:v>39810</c:v>
                </c:pt>
                <c:pt idx="5949">
                  <c:v>39811</c:v>
                </c:pt>
                <c:pt idx="5950">
                  <c:v>39812</c:v>
                </c:pt>
                <c:pt idx="5951">
                  <c:v>39813</c:v>
                </c:pt>
                <c:pt idx="5952">
                  <c:v>39814</c:v>
                </c:pt>
                <c:pt idx="5953">
                  <c:v>39815</c:v>
                </c:pt>
                <c:pt idx="5954">
                  <c:v>39816</c:v>
                </c:pt>
                <c:pt idx="5955">
                  <c:v>39817</c:v>
                </c:pt>
                <c:pt idx="5956">
                  <c:v>39818</c:v>
                </c:pt>
                <c:pt idx="5957">
                  <c:v>39819</c:v>
                </c:pt>
                <c:pt idx="5958">
                  <c:v>39820</c:v>
                </c:pt>
                <c:pt idx="5959">
                  <c:v>39821</c:v>
                </c:pt>
                <c:pt idx="5960">
                  <c:v>39822</c:v>
                </c:pt>
                <c:pt idx="5961">
                  <c:v>39823</c:v>
                </c:pt>
                <c:pt idx="5962">
                  <c:v>39824</c:v>
                </c:pt>
                <c:pt idx="5963">
                  <c:v>39825</c:v>
                </c:pt>
                <c:pt idx="5964">
                  <c:v>39826</c:v>
                </c:pt>
                <c:pt idx="5965">
                  <c:v>39827</c:v>
                </c:pt>
                <c:pt idx="5966">
                  <c:v>39828</c:v>
                </c:pt>
                <c:pt idx="5967">
                  <c:v>39829</c:v>
                </c:pt>
                <c:pt idx="5968">
                  <c:v>39830</c:v>
                </c:pt>
                <c:pt idx="5969">
                  <c:v>39831</c:v>
                </c:pt>
                <c:pt idx="5970">
                  <c:v>39832</c:v>
                </c:pt>
                <c:pt idx="5971">
                  <c:v>39833</c:v>
                </c:pt>
                <c:pt idx="5972">
                  <c:v>39834</c:v>
                </c:pt>
                <c:pt idx="5973">
                  <c:v>39835</c:v>
                </c:pt>
                <c:pt idx="5974">
                  <c:v>39836</c:v>
                </c:pt>
                <c:pt idx="5975">
                  <c:v>39837</c:v>
                </c:pt>
                <c:pt idx="5976">
                  <c:v>39838</c:v>
                </c:pt>
                <c:pt idx="5977">
                  <c:v>39839</c:v>
                </c:pt>
                <c:pt idx="5978">
                  <c:v>39840</c:v>
                </c:pt>
                <c:pt idx="5979">
                  <c:v>39841</c:v>
                </c:pt>
                <c:pt idx="5980">
                  <c:v>39842</c:v>
                </c:pt>
                <c:pt idx="5981">
                  <c:v>39843</c:v>
                </c:pt>
                <c:pt idx="5982">
                  <c:v>39844</c:v>
                </c:pt>
                <c:pt idx="5983">
                  <c:v>39845</c:v>
                </c:pt>
                <c:pt idx="5984">
                  <c:v>39846</c:v>
                </c:pt>
                <c:pt idx="5985">
                  <c:v>39847</c:v>
                </c:pt>
                <c:pt idx="5986">
                  <c:v>39848</c:v>
                </c:pt>
                <c:pt idx="5987">
                  <c:v>39849</c:v>
                </c:pt>
                <c:pt idx="5988">
                  <c:v>39850</c:v>
                </c:pt>
                <c:pt idx="5989">
                  <c:v>39851</c:v>
                </c:pt>
                <c:pt idx="5990">
                  <c:v>39852</c:v>
                </c:pt>
                <c:pt idx="5991">
                  <c:v>39853</c:v>
                </c:pt>
                <c:pt idx="5992">
                  <c:v>39854</c:v>
                </c:pt>
                <c:pt idx="5993">
                  <c:v>39855</c:v>
                </c:pt>
                <c:pt idx="5994">
                  <c:v>39856</c:v>
                </c:pt>
                <c:pt idx="5995">
                  <c:v>39857</c:v>
                </c:pt>
                <c:pt idx="5996">
                  <c:v>39858</c:v>
                </c:pt>
                <c:pt idx="5997">
                  <c:v>39859</c:v>
                </c:pt>
                <c:pt idx="5998">
                  <c:v>39860</c:v>
                </c:pt>
                <c:pt idx="5999">
                  <c:v>39861</c:v>
                </c:pt>
                <c:pt idx="6000">
                  <c:v>39862</c:v>
                </c:pt>
                <c:pt idx="6001">
                  <c:v>39863</c:v>
                </c:pt>
                <c:pt idx="6002">
                  <c:v>39864</c:v>
                </c:pt>
                <c:pt idx="6003">
                  <c:v>39865</c:v>
                </c:pt>
                <c:pt idx="6004">
                  <c:v>39866</c:v>
                </c:pt>
                <c:pt idx="6005">
                  <c:v>39867</c:v>
                </c:pt>
                <c:pt idx="6006">
                  <c:v>39868</c:v>
                </c:pt>
                <c:pt idx="6007">
                  <c:v>39869</c:v>
                </c:pt>
                <c:pt idx="6008">
                  <c:v>39870</c:v>
                </c:pt>
                <c:pt idx="6009">
                  <c:v>39871</c:v>
                </c:pt>
                <c:pt idx="6010">
                  <c:v>39872</c:v>
                </c:pt>
                <c:pt idx="6011">
                  <c:v>39873</c:v>
                </c:pt>
                <c:pt idx="6012">
                  <c:v>39874</c:v>
                </c:pt>
                <c:pt idx="6013">
                  <c:v>39875</c:v>
                </c:pt>
                <c:pt idx="6014">
                  <c:v>39876</c:v>
                </c:pt>
                <c:pt idx="6015">
                  <c:v>39877</c:v>
                </c:pt>
                <c:pt idx="6016">
                  <c:v>39878</c:v>
                </c:pt>
                <c:pt idx="6017">
                  <c:v>39879</c:v>
                </c:pt>
                <c:pt idx="6018">
                  <c:v>39880</c:v>
                </c:pt>
                <c:pt idx="6019">
                  <c:v>39881</c:v>
                </c:pt>
                <c:pt idx="6020">
                  <c:v>39882</c:v>
                </c:pt>
                <c:pt idx="6021">
                  <c:v>39883</c:v>
                </c:pt>
                <c:pt idx="6022">
                  <c:v>39884</c:v>
                </c:pt>
                <c:pt idx="6023">
                  <c:v>39885</c:v>
                </c:pt>
                <c:pt idx="6024">
                  <c:v>39886</c:v>
                </c:pt>
                <c:pt idx="6025">
                  <c:v>39887</c:v>
                </c:pt>
                <c:pt idx="6026">
                  <c:v>39888</c:v>
                </c:pt>
                <c:pt idx="6027">
                  <c:v>39889</c:v>
                </c:pt>
                <c:pt idx="6028">
                  <c:v>39890</c:v>
                </c:pt>
                <c:pt idx="6029">
                  <c:v>39891</c:v>
                </c:pt>
                <c:pt idx="6030">
                  <c:v>39892</c:v>
                </c:pt>
                <c:pt idx="6031">
                  <c:v>39893</c:v>
                </c:pt>
                <c:pt idx="6032">
                  <c:v>39894</c:v>
                </c:pt>
                <c:pt idx="6033">
                  <c:v>39895</c:v>
                </c:pt>
                <c:pt idx="6034">
                  <c:v>39896</c:v>
                </c:pt>
                <c:pt idx="6035">
                  <c:v>39897</c:v>
                </c:pt>
                <c:pt idx="6036">
                  <c:v>39898</c:v>
                </c:pt>
                <c:pt idx="6037">
                  <c:v>39899</c:v>
                </c:pt>
                <c:pt idx="6038">
                  <c:v>39900</c:v>
                </c:pt>
                <c:pt idx="6039">
                  <c:v>39901</c:v>
                </c:pt>
                <c:pt idx="6040">
                  <c:v>39902</c:v>
                </c:pt>
                <c:pt idx="6041">
                  <c:v>39903</c:v>
                </c:pt>
                <c:pt idx="6042">
                  <c:v>39904</c:v>
                </c:pt>
                <c:pt idx="6043">
                  <c:v>39905</c:v>
                </c:pt>
                <c:pt idx="6044">
                  <c:v>39906</c:v>
                </c:pt>
                <c:pt idx="6045">
                  <c:v>39907</c:v>
                </c:pt>
                <c:pt idx="6046">
                  <c:v>39908</c:v>
                </c:pt>
                <c:pt idx="6047">
                  <c:v>39909</c:v>
                </c:pt>
                <c:pt idx="6048">
                  <c:v>39910</c:v>
                </c:pt>
                <c:pt idx="6049">
                  <c:v>39911</c:v>
                </c:pt>
                <c:pt idx="6050">
                  <c:v>39912</c:v>
                </c:pt>
                <c:pt idx="6051">
                  <c:v>39913</c:v>
                </c:pt>
                <c:pt idx="6052">
                  <c:v>39914</c:v>
                </c:pt>
                <c:pt idx="6053">
                  <c:v>39915</c:v>
                </c:pt>
                <c:pt idx="6054">
                  <c:v>39916</c:v>
                </c:pt>
                <c:pt idx="6055">
                  <c:v>39917</c:v>
                </c:pt>
                <c:pt idx="6056">
                  <c:v>39918</c:v>
                </c:pt>
                <c:pt idx="6057">
                  <c:v>39919</c:v>
                </c:pt>
                <c:pt idx="6058">
                  <c:v>39920</c:v>
                </c:pt>
                <c:pt idx="6059">
                  <c:v>39921</c:v>
                </c:pt>
                <c:pt idx="6060">
                  <c:v>39922</c:v>
                </c:pt>
                <c:pt idx="6061">
                  <c:v>39923</c:v>
                </c:pt>
                <c:pt idx="6062">
                  <c:v>39924</c:v>
                </c:pt>
                <c:pt idx="6063">
                  <c:v>39925</c:v>
                </c:pt>
                <c:pt idx="6064">
                  <c:v>39926</c:v>
                </c:pt>
                <c:pt idx="6065">
                  <c:v>39927</c:v>
                </c:pt>
                <c:pt idx="6066">
                  <c:v>39928</c:v>
                </c:pt>
                <c:pt idx="6067">
                  <c:v>39929</c:v>
                </c:pt>
                <c:pt idx="6068">
                  <c:v>39930</c:v>
                </c:pt>
                <c:pt idx="6069">
                  <c:v>39931</c:v>
                </c:pt>
                <c:pt idx="6070">
                  <c:v>39932</c:v>
                </c:pt>
                <c:pt idx="6071">
                  <c:v>39933</c:v>
                </c:pt>
                <c:pt idx="6072">
                  <c:v>39934</c:v>
                </c:pt>
                <c:pt idx="6073">
                  <c:v>39935</c:v>
                </c:pt>
                <c:pt idx="6074">
                  <c:v>39936</c:v>
                </c:pt>
                <c:pt idx="6075">
                  <c:v>39937</c:v>
                </c:pt>
                <c:pt idx="6076">
                  <c:v>39938</c:v>
                </c:pt>
                <c:pt idx="6077">
                  <c:v>39939</c:v>
                </c:pt>
                <c:pt idx="6078">
                  <c:v>39940</c:v>
                </c:pt>
                <c:pt idx="6079">
                  <c:v>39941</c:v>
                </c:pt>
                <c:pt idx="6080">
                  <c:v>39942</c:v>
                </c:pt>
                <c:pt idx="6081">
                  <c:v>39943</c:v>
                </c:pt>
                <c:pt idx="6082">
                  <c:v>39944</c:v>
                </c:pt>
                <c:pt idx="6083">
                  <c:v>39945</c:v>
                </c:pt>
                <c:pt idx="6084">
                  <c:v>39946</c:v>
                </c:pt>
                <c:pt idx="6085">
                  <c:v>39947</c:v>
                </c:pt>
                <c:pt idx="6086">
                  <c:v>39948</c:v>
                </c:pt>
                <c:pt idx="6087">
                  <c:v>39949</c:v>
                </c:pt>
                <c:pt idx="6088">
                  <c:v>39950</c:v>
                </c:pt>
                <c:pt idx="6089">
                  <c:v>39951</c:v>
                </c:pt>
                <c:pt idx="6090">
                  <c:v>39952</c:v>
                </c:pt>
                <c:pt idx="6091">
                  <c:v>39953</c:v>
                </c:pt>
                <c:pt idx="6092">
                  <c:v>39954</c:v>
                </c:pt>
                <c:pt idx="6093">
                  <c:v>39955</c:v>
                </c:pt>
                <c:pt idx="6094">
                  <c:v>39956</c:v>
                </c:pt>
                <c:pt idx="6095">
                  <c:v>39957</c:v>
                </c:pt>
                <c:pt idx="6096">
                  <c:v>39958</c:v>
                </c:pt>
                <c:pt idx="6097">
                  <c:v>39959</c:v>
                </c:pt>
                <c:pt idx="6098">
                  <c:v>39960</c:v>
                </c:pt>
                <c:pt idx="6099">
                  <c:v>39961</c:v>
                </c:pt>
                <c:pt idx="6100">
                  <c:v>39962</c:v>
                </c:pt>
                <c:pt idx="6101">
                  <c:v>39963</c:v>
                </c:pt>
                <c:pt idx="6102">
                  <c:v>39964</c:v>
                </c:pt>
                <c:pt idx="6103">
                  <c:v>39965</c:v>
                </c:pt>
                <c:pt idx="6104">
                  <c:v>39966</c:v>
                </c:pt>
                <c:pt idx="6105">
                  <c:v>39967</c:v>
                </c:pt>
                <c:pt idx="6106">
                  <c:v>39968</c:v>
                </c:pt>
                <c:pt idx="6107">
                  <c:v>39969</c:v>
                </c:pt>
                <c:pt idx="6108">
                  <c:v>39970</c:v>
                </c:pt>
                <c:pt idx="6109">
                  <c:v>39971</c:v>
                </c:pt>
                <c:pt idx="6110">
                  <c:v>39972</c:v>
                </c:pt>
                <c:pt idx="6111">
                  <c:v>39973</c:v>
                </c:pt>
                <c:pt idx="6112">
                  <c:v>39974</c:v>
                </c:pt>
                <c:pt idx="6113">
                  <c:v>39975</c:v>
                </c:pt>
                <c:pt idx="6114">
                  <c:v>39976</c:v>
                </c:pt>
                <c:pt idx="6115">
                  <c:v>39977</c:v>
                </c:pt>
                <c:pt idx="6116">
                  <c:v>39978</c:v>
                </c:pt>
                <c:pt idx="6117">
                  <c:v>39979</c:v>
                </c:pt>
                <c:pt idx="6118">
                  <c:v>39980</c:v>
                </c:pt>
                <c:pt idx="6119">
                  <c:v>39981</c:v>
                </c:pt>
                <c:pt idx="6120">
                  <c:v>39982</c:v>
                </c:pt>
                <c:pt idx="6121">
                  <c:v>39983</c:v>
                </c:pt>
                <c:pt idx="6122">
                  <c:v>39984</c:v>
                </c:pt>
                <c:pt idx="6123">
                  <c:v>39985</c:v>
                </c:pt>
                <c:pt idx="6124">
                  <c:v>39986</c:v>
                </c:pt>
                <c:pt idx="6125">
                  <c:v>39987</c:v>
                </c:pt>
                <c:pt idx="6126">
                  <c:v>39988</c:v>
                </c:pt>
                <c:pt idx="6127">
                  <c:v>39989</c:v>
                </c:pt>
                <c:pt idx="6128">
                  <c:v>39990</c:v>
                </c:pt>
                <c:pt idx="6129">
                  <c:v>39991</c:v>
                </c:pt>
                <c:pt idx="6130">
                  <c:v>39992</c:v>
                </c:pt>
                <c:pt idx="6131">
                  <c:v>39993</c:v>
                </c:pt>
                <c:pt idx="6132">
                  <c:v>39994</c:v>
                </c:pt>
                <c:pt idx="6133">
                  <c:v>39995</c:v>
                </c:pt>
                <c:pt idx="6134">
                  <c:v>39996</c:v>
                </c:pt>
                <c:pt idx="6135">
                  <c:v>39997</c:v>
                </c:pt>
                <c:pt idx="6136">
                  <c:v>39998</c:v>
                </c:pt>
                <c:pt idx="6137">
                  <c:v>39999</c:v>
                </c:pt>
                <c:pt idx="6138">
                  <c:v>40000</c:v>
                </c:pt>
                <c:pt idx="6139">
                  <c:v>40001</c:v>
                </c:pt>
                <c:pt idx="6140">
                  <c:v>40002</c:v>
                </c:pt>
                <c:pt idx="6141">
                  <c:v>40003</c:v>
                </c:pt>
                <c:pt idx="6142">
                  <c:v>40004</c:v>
                </c:pt>
                <c:pt idx="6143">
                  <c:v>40005</c:v>
                </c:pt>
                <c:pt idx="6144">
                  <c:v>40006</c:v>
                </c:pt>
                <c:pt idx="6145">
                  <c:v>40007</c:v>
                </c:pt>
                <c:pt idx="6146">
                  <c:v>40008</c:v>
                </c:pt>
                <c:pt idx="6147">
                  <c:v>40009</c:v>
                </c:pt>
                <c:pt idx="6148">
                  <c:v>40010</c:v>
                </c:pt>
                <c:pt idx="6149">
                  <c:v>40011</c:v>
                </c:pt>
                <c:pt idx="6150">
                  <c:v>40012</c:v>
                </c:pt>
                <c:pt idx="6151">
                  <c:v>40013</c:v>
                </c:pt>
                <c:pt idx="6152">
                  <c:v>40014</c:v>
                </c:pt>
                <c:pt idx="6153">
                  <c:v>40015</c:v>
                </c:pt>
                <c:pt idx="6154">
                  <c:v>40016</c:v>
                </c:pt>
                <c:pt idx="6155">
                  <c:v>40017</c:v>
                </c:pt>
                <c:pt idx="6156">
                  <c:v>40018</c:v>
                </c:pt>
                <c:pt idx="6157">
                  <c:v>40019</c:v>
                </c:pt>
                <c:pt idx="6158">
                  <c:v>40020</c:v>
                </c:pt>
                <c:pt idx="6159">
                  <c:v>40021</c:v>
                </c:pt>
                <c:pt idx="6160">
                  <c:v>40022</c:v>
                </c:pt>
                <c:pt idx="6161">
                  <c:v>40023</c:v>
                </c:pt>
                <c:pt idx="6162">
                  <c:v>40024</c:v>
                </c:pt>
                <c:pt idx="6163">
                  <c:v>40025</c:v>
                </c:pt>
                <c:pt idx="6164">
                  <c:v>40026</c:v>
                </c:pt>
                <c:pt idx="6165">
                  <c:v>40027</c:v>
                </c:pt>
                <c:pt idx="6166">
                  <c:v>40028</c:v>
                </c:pt>
                <c:pt idx="6167">
                  <c:v>40029</c:v>
                </c:pt>
                <c:pt idx="6168">
                  <c:v>40030</c:v>
                </c:pt>
                <c:pt idx="6169">
                  <c:v>40031</c:v>
                </c:pt>
                <c:pt idx="6170">
                  <c:v>40032</c:v>
                </c:pt>
                <c:pt idx="6171">
                  <c:v>40033</c:v>
                </c:pt>
                <c:pt idx="6172">
                  <c:v>40034</c:v>
                </c:pt>
                <c:pt idx="6173">
                  <c:v>40035</c:v>
                </c:pt>
                <c:pt idx="6174">
                  <c:v>40036</c:v>
                </c:pt>
                <c:pt idx="6175">
                  <c:v>40037</c:v>
                </c:pt>
                <c:pt idx="6176">
                  <c:v>40038</c:v>
                </c:pt>
                <c:pt idx="6177">
                  <c:v>40039</c:v>
                </c:pt>
                <c:pt idx="6178">
                  <c:v>40040</c:v>
                </c:pt>
                <c:pt idx="6179">
                  <c:v>40041</c:v>
                </c:pt>
                <c:pt idx="6180">
                  <c:v>40042</c:v>
                </c:pt>
                <c:pt idx="6181">
                  <c:v>40043</c:v>
                </c:pt>
                <c:pt idx="6182">
                  <c:v>40044</c:v>
                </c:pt>
                <c:pt idx="6183">
                  <c:v>40045</c:v>
                </c:pt>
                <c:pt idx="6184">
                  <c:v>40046</c:v>
                </c:pt>
                <c:pt idx="6185">
                  <c:v>40047</c:v>
                </c:pt>
                <c:pt idx="6186">
                  <c:v>40048</c:v>
                </c:pt>
                <c:pt idx="6187">
                  <c:v>40049</c:v>
                </c:pt>
                <c:pt idx="6188">
                  <c:v>40050</c:v>
                </c:pt>
                <c:pt idx="6189">
                  <c:v>40051</c:v>
                </c:pt>
                <c:pt idx="6190">
                  <c:v>40052</c:v>
                </c:pt>
                <c:pt idx="6191">
                  <c:v>40053</c:v>
                </c:pt>
                <c:pt idx="6192">
                  <c:v>40054</c:v>
                </c:pt>
                <c:pt idx="6193">
                  <c:v>40055</c:v>
                </c:pt>
                <c:pt idx="6194">
                  <c:v>40056</c:v>
                </c:pt>
                <c:pt idx="6195">
                  <c:v>40057</c:v>
                </c:pt>
                <c:pt idx="6196">
                  <c:v>40058</c:v>
                </c:pt>
                <c:pt idx="6197">
                  <c:v>40059</c:v>
                </c:pt>
                <c:pt idx="6198">
                  <c:v>40060</c:v>
                </c:pt>
                <c:pt idx="6199">
                  <c:v>40061</c:v>
                </c:pt>
                <c:pt idx="6200">
                  <c:v>40062</c:v>
                </c:pt>
                <c:pt idx="6201">
                  <c:v>40063</c:v>
                </c:pt>
                <c:pt idx="6202">
                  <c:v>40064</c:v>
                </c:pt>
                <c:pt idx="6203">
                  <c:v>40065</c:v>
                </c:pt>
                <c:pt idx="6204">
                  <c:v>40066</c:v>
                </c:pt>
                <c:pt idx="6205">
                  <c:v>40067</c:v>
                </c:pt>
                <c:pt idx="6206">
                  <c:v>40068</c:v>
                </c:pt>
                <c:pt idx="6207">
                  <c:v>40069</c:v>
                </c:pt>
                <c:pt idx="6208">
                  <c:v>40070</c:v>
                </c:pt>
                <c:pt idx="6209">
                  <c:v>40071</c:v>
                </c:pt>
                <c:pt idx="6210">
                  <c:v>40072</c:v>
                </c:pt>
                <c:pt idx="6211">
                  <c:v>40073</c:v>
                </c:pt>
                <c:pt idx="6212">
                  <c:v>40074</c:v>
                </c:pt>
                <c:pt idx="6213">
                  <c:v>40075</c:v>
                </c:pt>
                <c:pt idx="6214">
                  <c:v>40076</c:v>
                </c:pt>
                <c:pt idx="6215">
                  <c:v>40077</c:v>
                </c:pt>
                <c:pt idx="6216">
                  <c:v>40078</c:v>
                </c:pt>
                <c:pt idx="6217">
                  <c:v>40079</c:v>
                </c:pt>
                <c:pt idx="6218">
                  <c:v>40080</c:v>
                </c:pt>
                <c:pt idx="6219">
                  <c:v>40081</c:v>
                </c:pt>
                <c:pt idx="6220">
                  <c:v>40082</c:v>
                </c:pt>
                <c:pt idx="6221">
                  <c:v>40083</c:v>
                </c:pt>
                <c:pt idx="6222">
                  <c:v>40084</c:v>
                </c:pt>
                <c:pt idx="6223">
                  <c:v>40085</c:v>
                </c:pt>
                <c:pt idx="6224">
                  <c:v>40086</c:v>
                </c:pt>
                <c:pt idx="6225">
                  <c:v>40087</c:v>
                </c:pt>
                <c:pt idx="6226">
                  <c:v>40088</c:v>
                </c:pt>
                <c:pt idx="6227">
                  <c:v>40089</c:v>
                </c:pt>
                <c:pt idx="6228">
                  <c:v>40090</c:v>
                </c:pt>
                <c:pt idx="6229">
                  <c:v>40091</c:v>
                </c:pt>
                <c:pt idx="6230">
                  <c:v>40092</c:v>
                </c:pt>
                <c:pt idx="6231">
                  <c:v>40093</c:v>
                </c:pt>
                <c:pt idx="6232">
                  <c:v>40094</c:v>
                </c:pt>
                <c:pt idx="6233">
                  <c:v>40095</c:v>
                </c:pt>
                <c:pt idx="6234">
                  <c:v>40096</c:v>
                </c:pt>
                <c:pt idx="6235">
                  <c:v>40097</c:v>
                </c:pt>
                <c:pt idx="6236">
                  <c:v>40098</c:v>
                </c:pt>
                <c:pt idx="6237">
                  <c:v>40099</c:v>
                </c:pt>
                <c:pt idx="6238">
                  <c:v>40100</c:v>
                </c:pt>
                <c:pt idx="6239">
                  <c:v>40101</c:v>
                </c:pt>
                <c:pt idx="6240">
                  <c:v>40102</c:v>
                </c:pt>
                <c:pt idx="6241">
                  <c:v>40103</c:v>
                </c:pt>
                <c:pt idx="6242">
                  <c:v>40104</c:v>
                </c:pt>
                <c:pt idx="6243">
                  <c:v>40105</c:v>
                </c:pt>
                <c:pt idx="6244">
                  <c:v>40106</c:v>
                </c:pt>
                <c:pt idx="6245">
                  <c:v>40107</c:v>
                </c:pt>
                <c:pt idx="6246">
                  <c:v>40108</c:v>
                </c:pt>
                <c:pt idx="6247">
                  <c:v>40109</c:v>
                </c:pt>
                <c:pt idx="6248">
                  <c:v>40110</c:v>
                </c:pt>
                <c:pt idx="6249">
                  <c:v>40111</c:v>
                </c:pt>
                <c:pt idx="6250">
                  <c:v>40112</c:v>
                </c:pt>
                <c:pt idx="6251">
                  <c:v>40113</c:v>
                </c:pt>
                <c:pt idx="6252">
                  <c:v>40114</c:v>
                </c:pt>
                <c:pt idx="6253">
                  <c:v>40115</c:v>
                </c:pt>
                <c:pt idx="6254">
                  <c:v>40116</c:v>
                </c:pt>
                <c:pt idx="6255">
                  <c:v>40117</c:v>
                </c:pt>
                <c:pt idx="6256">
                  <c:v>40118</c:v>
                </c:pt>
                <c:pt idx="6257">
                  <c:v>40119</c:v>
                </c:pt>
                <c:pt idx="6258">
                  <c:v>40120</c:v>
                </c:pt>
                <c:pt idx="6259">
                  <c:v>40121</c:v>
                </c:pt>
                <c:pt idx="6260">
                  <c:v>40122</c:v>
                </c:pt>
                <c:pt idx="6261">
                  <c:v>40123</c:v>
                </c:pt>
                <c:pt idx="6262">
                  <c:v>40124</c:v>
                </c:pt>
                <c:pt idx="6263">
                  <c:v>40125</c:v>
                </c:pt>
                <c:pt idx="6264">
                  <c:v>40126</c:v>
                </c:pt>
                <c:pt idx="6265">
                  <c:v>40127</c:v>
                </c:pt>
                <c:pt idx="6266">
                  <c:v>40128</c:v>
                </c:pt>
                <c:pt idx="6267">
                  <c:v>40129</c:v>
                </c:pt>
                <c:pt idx="6268">
                  <c:v>40130</c:v>
                </c:pt>
                <c:pt idx="6269">
                  <c:v>40131</c:v>
                </c:pt>
                <c:pt idx="6270">
                  <c:v>40132</c:v>
                </c:pt>
                <c:pt idx="6271">
                  <c:v>40133</c:v>
                </c:pt>
                <c:pt idx="6272">
                  <c:v>40134</c:v>
                </c:pt>
                <c:pt idx="6273">
                  <c:v>40135</c:v>
                </c:pt>
                <c:pt idx="6274">
                  <c:v>40136</c:v>
                </c:pt>
                <c:pt idx="6275">
                  <c:v>40137</c:v>
                </c:pt>
                <c:pt idx="6276">
                  <c:v>40138</c:v>
                </c:pt>
                <c:pt idx="6277">
                  <c:v>40139</c:v>
                </c:pt>
                <c:pt idx="6278">
                  <c:v>40140</c:v>
                </c:pt>
                <c:pt idx="6279">
                  <c:v>40141</c:v>
                </c:pt>
                <c:pt idx="6280">
                  <c:v>40142</c:v>
                </c:pt>
                <c:pt idx="6281">
                  <c:v>40143</c:v>
                </c:pt>
                <c:pt idx="6282">
                  <c:v>40144</c:v>
                </c:pt>
                <c:pt idx="6283">
                  <c:v>40145</c:v>
                </c:pt>
                <c:pt idx="6284">
                  <c:v>40146</c:v>
                </c:pt>
                <c:pt idx="6285">
                  <c:v>40147</c:v>
                </c:pt>
                <c:pt idx="6286">
                  <c:v>40148</c:v>
                </c:pt>
                <c:pt idx="6287">
                  <c:v>40149</c:v>
                </c:pt>
                <c:pt idx="6288">
                  <c:v>40150</c:v>
                </c:pt>
                <c:pt idx="6289">
                  <c:v>40151</c:v>
                </c:pt>
                <c:pt idx="6290">
                  <c:v>40152</c:v>
                </c:pt>
                <c:pt idx="6291">
                  <c:v>40153</c:v>
                </c:pt>
                <c:pt idx="6292">
                  <c:v>40154</c:v>
                </c:pt>
                <c:pt idx="6293">
                  <c:v>40155</c:v>
                </c:pt>
                <c:pt idx="6294">
                  <c:v>40156</c:v>
                </c:pt>
                <c:pt idx="6295">
                  <c:v>40157</c:v>
                </c:pt>
                <c:pt idx="6296">
                  <c:v>40158</c:v>
                </c:pt>
                <c:pt idx="6297">
                  <c:v>40159</c:v>
                </c:pt>
                <c:pt idx="6298">
                  <c:v>40160</c:v>
                </c:pt>
                <c:pt idx="6299">
                  <c:v>40161</c:v>
                </c:pt>
                <c:pt idx="6300">
                  <c:v>40162</c:v>
                </c:pt>
                <c:pt idx="6301">
                  <c:v>40163</c:v>
                </c:pt>
                <c:pt idx="6302">
                  <c:v>40164</c:v>
                </c:pt>
                <c:pt idx="6303">
                  <c:v>40165</c:v>
                </c:pt>
                <c:pt idx="6304">
                  <c:v>40166</c:v>
                </c:pt>
                <c:pt idx="6305">
                  <c:v>40167</c:v>
                </c:pt>
                <c:pt idx="6306">
                  <c:v>40168</c:v>
                </c:pt>
                <c:pt idx="6307">
                  <c:v>40169</c:v>
                </c:pt>
                <c:pt idx="6308">
                  <c:v>40170</c:v>
                </c:pt>
                <c:pt idx="6309">
                  <c:v>40171</c:v>
                </c:pt>
                <c:pt idx="6310">
                  <c:v>40172</c:v>
                </c:pt>
                <c:pt idx="6311">
                  <c:v>40173</c:v>
                </c:pt>
                <c:pt idx="6312">
                  <c:v>40174</c:v>
                </c:pt>
                <c:pt idx="6313">
                  <c:v>40175</c:v>
                </c:pt>
                <c:pt idx="6314">
                  <c:v>40176</c:v>
                </c:pt>
                <c:pt idx="6315">
                  <c:v>40177</c:v>
                </c:pt>
                <c:pt idx="6316">
                  <c:v>40178</c:v>
                </c:pt>
                <c:pt idx="6317">
                  <c:v>40179</c:v>
                </c:pt>
                <c:pt idx="6318">
                  <c:v>40180</c:v>
                </c:pt>
                <c:pt idx="6319">
                  <c:v>40181</c:v>
                </c:pt>
                <c:pt idx="6320">
                  <c:v>40182</c:v>
                </c:pt>
                <c:pt idx="6321">
                  <c:v>40183</c:v>
                </c:pt>
                <c:pt idx="6322">
                  <c:v>40184</c:v>
                </c:pt>
                <c:pt idx="6323">
                  <c:v>40185</c:v>
                </c:pt>
                <c:pt idx="6324">
                  <c:v>40186</c:v>
                </c:pt>
                <c:pt idx="6325">
                  <c:v>40187</c:v>
                </c:pt>
                <c:pt idx="6326">
                  <c:v>40188</c:v>
                </c:pt>
                <c:pt idx="6327">
                  <c:v>40189</c:v>
                </c:pt>
                <c:pt idx="6328">
                  <c:v>40190</c:v>
                </c:pt>
                <c:pt idx="6329">
                  <c:v>40191</c:v>
                </c:pt>
                <c:pt idx="6330">
                  <c:v>40192</c:v>
                </c:pt>
                <c:pt idx="6331">
                  <c:v>40193</c:v>
                </c:pt>
                <c:pt idx="6332">
                  <c:v>40194</c:v>
                </c:pt>
                <c:pt idx="6333">
                  <c:v>40195</c:v>
                </c:pt>
                <c:pt idx="6334">
                  <c:v>40196</c:v>
                </c:pt>
                <c:pt idx="6335">
                  <c:v>40197</c:v>
                </c:pt>
                <c:pt idx="6336">
                  <c:v>40198</c:v>
                </c:pt>
                <c:pt idx="6337">
                  <c:v>40199</c:v>
                </c:pt>
                <c:pt idx="6338">
                  <c:v>40200</c:v>
                </c:pt>
                <c:pt idx="6339">
                  <c:v>40201</c:v>
                </c:pt>
                <c:pt idx="6340">
                  <c:v>40202</c:v>
                </c:pt>
                <c:pt idx="6341">
                  <c:v>40203</c:v>
                </c:pt>
                <c:pt idx="6342">
                  <c:v>40204</c:v>
                </c:pt>
                <c:pt idx="6343">
                  <c:v>40205</c:v>
                </c:pt>
                <c:pt idx="6344">
                  <c:v>40206</c:v>
                </c:pt>
                <c:pt idx="6345">
                  <c:v>40207</c:v>
                </c:pt>
                <c:pt idx="6346">
                  <c:v>40208</c:v>
                </c:pt>
                <c:pt idx="6347">
                  <c:v>40209</c:v>
                </c:pt>
                <c:pt idx="6348">
                  <c:v>40210</c:v>
                </c:pt>
                <c:pt idx="6349">
                  <c:v>40211</c:v>
                </c:pt>
                <c:pt idx="6350">
                  <c:v>40212</c:v>
                </c:pt>
                <c:pt idx="6351">
                  <c:v>40213</c:v>
                </c:pt>
                <c:pt idx="6352">
                  <c:v>40214</c:v>
                </c:pt>
                <c:pt idx="6353">
                  <c:v>40215</c:v>
                </c:pt>
                <c:pt idx="6354">
                  <c:v>40216</c:v>
                </c:pt>
                <c:pt idx="6355">
                  <c:v>40217</c:v>
                </c:pt>
                <c:pt idx="6356">
                  <c:v>40218</c:v>
                </c:pt>
                <c:pt idx="6357">
                  <c:v>40219</c:v>
                </c:pt>
                <c:pt idx="6358">
                  <c:v>40220</c:v>
                </c:pt>
                <c:pt idx="6359">
                  <c:v>40221</c:v>
                </c:pt>
                <c:pt idx="6360">
                  <c:v>40222</c:v>
                </c:pt>
                <c:pt idx="6361">
                  <c:v>40223</c:v>
                </c:pt>
                <c:pt idx="6362">
                  <c:v>40224</c:v>
                </c:pt>
                <c:pt idx="6363">
                  <c:v>40225</c:v>
                </c:pt>
                <c:pt idx="6364">
                  <c:v>40226</c:v>
                </c:pt>
                <c:pt idx="6365">
                  <c:v>40227</c:v>
                </c:pt>
                <c:pt idx="6366">
                  <c:v>40228</c:v>
                </c:pt>
                <c:pt idx="6367">
                  <c:v>40229</c:v>
                </c:pt>
                <c:pt idx="6368">
                  <c:v>40230</c:v>
                </c:pt>
                <c:pt idx="6369">
                  <c:v>40231</c:v>
                </c:pt>
                <c:pt idx="6370">
                  <c:v>40232</c:v>
                </c:pt>
                <c:pt idx="6371">
                  <c:v>40233</c:v>
                </c:pt>
                <c:pt idx="6372">
                  <c:v>40234</c:v>
                </c:pt>
                <c:pt idx="6373">
                  <c:v>40235</c:v>
                </c:pt>
                <c:pt idx="6374">
                  <c:v>40236</c:v>
                </c:pt>
                <c:pt idx="6375">
                  <c:v>40237</c:v>
                </c:pt>
                <c:pt idx="6376">
                  <c:v>40238</c:v>
                </c:pt>
                <c:pt idx="6377">
                  <c:v>40239</c:v>
                </c:pt>
                <c:pt idx="6378">
                  <c:v>40240</c:v>
                </c:pt>
                <c:pt idx="6379">
                  <c:v>40241</c:v>
                </c:pt>
                <c:pt idx="6380">
                  <c:v>40242</c:v>
                </c:pt>
                <c:pt idx="6381">
                  <c:v>40243</c:v>
                </c:pt>
                <c:pt idx="6382">
                  <c:v>40244</c:v>
                </c:pt>
                <c:pt idx="6383">
                  <c:v>40245</c:v>
                </c:pt>
                <c:pt idx="6384">
                  <c:v>40246</c:v>
                </c:pt>
                <c:pt idx="6385">
                  <c:v>40247</c:v>
                </c:pt>
                <c:pt idx="6386">
                  <c:v>40248</c:v>
                </c:pt>
                <c:pt idx="6387">
                  <c:v>40249</c:v>
                </c:pt>
                <c:pt idx="6388">
                  <c:v>40250</c:v>
                </c:pt>
                <c:pt idx="6389">
                  <c:v>40251</c:v>
                </c:pt>
                <c:pt idx="6390">
                  <c:v>40252</c:v>
                </c:pt>
                <c:pt idx="6391">
                  <c:v>40253</c:v>
                </c:pt>
                <c:pt idx="6392">
                  <c:v>40254</c:v>
                </c:pt>
                <c:pt idx="6393">
                  <c:v>40255</c:v>
                </c:pt>
                <c:pt idx="6394">
                  <c:v>40256</c:v>
                </c:pt>
                <c:pt idx="6395">
                  <c:v>40257</c:v>
                </c:pt>
                <c:pt idx="6396">
                  <c:v>40258</c:v>
                </c:pt>
                <c:pt idx="6397">
                  <c:v>40259</c:v>
                </c:pt>
                <c:pt idx="6398">
                  <c:v>40260</c:v>
                </c:pt>
                <c:pt idx="6399">
                  <c:v>40261</c:v>
                </c:pt>
                <c:pt idx="6400">
                  <c:v>40262</c:v>
                </c:pt>
                <c:pt idx="6401">
                  <c:v>40263</c:v>
                </c:pt>
                <c:pt idx="6402">
                  <c:v>40264</c:v>
                </c:pt>
                <c:pt idx="6403">
                  <c:v>40265</c:v>
                </c:pt>
                <c:pt idx="6404">
                  <c:v>40266</c:v>
                </c:pt>
                <c:pt idx="6405">
                  <c:v>40267</c:v>
                </c:pt>
                <c:pt idx="6406">
                  <c:v>40268</c:v>
                </c:pt>
                <c:pt idx="6407">
                  <c:v>40269</c:v>
                </c:pt>
                <c:pt idx="6408">
                  <c:v>40270</c:v>
                </c:pt>
                <c:pt idx="6409">
                  <c:v>40271</c:v>
                </c:pt>
                <c:pt idx="6410">
                  <c:v>40272</c:v>
                </c:pt>
                <c:pt idx="6411">
                  <c:v>40273</c:v>
                </c:pt>
                <c:pt idx="6412">
                  <c:v>40274</c:v>
                </c:pt>
                <c:pt idx="6413">
                  <c:v>40275</c:v>
                </c:pt>
                <c:pt idx="6414">
                  <c:v>40276</c:v>
                </c:pt>
                <c:pt idx="6415">
                  <c:v>40277</c:v>
                </c:pt>
                <c:pt idx="6416">
                  <c:v>40278</c:v>
                </c:pt>
                <c:pt idx="6417">
                  <c:v>40279</c:v>
                </c:pt>
                <c:pt idx="6418">
                  <c:v>40280</c:v>
                </c:pt>
                <c:pt idx="6419">
                  <c:v>40281</c:v>
                </c:pt>
                <c:pt idx="6420">
                  <c:v>40282</c:v>
                </c:pt>
                <c:pt idx="6421">
                  <c:v>40283</c:v>
                </c:pt>
                <c:pt idx="6422">
                  <c:v>40284</c:v>
                </c:pt>
                <c:pt idx="6423">
                  <c:v>40285</c:v>
                </c:pt>
                <c:pt idx="6424">
                  <c:v>40286</c:v>
                </c:pt>
                <c:pt idx="6425">
                  <c:v>40287</c:v>
                </c:pt>
                <c:pt idx="6426">
                  <c:v>40288</c:v>
                </c:pt>
                <c:pt idx="6427">
                  <c:v>40289</c:v>
                </c:pt>
                <c:pt idx="6428">
                  <c:v>40290</c:v>
                </c:pt>
                <c:pt idx="6429">
                  <c:v>40291</c:v>
                </c:pt>
                <c:pt idx="6430">
                  <c:v>40292</c:v>
                </c:pt>
                <c:pt idx="6431">
                  <c:v>40293</c:v>
                </c:pt>
                <c:pt idx="6432">
                  <c:v>40294</c:v>
                </c:pt>
                <c:pt idx="6433">
                  <c:v>40295</c:v>
                </c:pt>
                <c:pt idx="6434">
                  <c:v>40296</c:v>
                </c:pt>
                <c:pt idx="6435">
                  <c:v>40297</c:v>
                </c:pt>
                <c:pt idx="6436">
                  <c:v>40298</c:v>
                </c:pt>
                <c:pt idx="6437">
                  <c:v>40299</c:v>
                </c:pt>
                <c:pt idx="6438">
                  <c:v>40300</c:v>
                </c:pt>
                <c:pt idx="6439">
                  <c:v>40301</c:v>
                </c:pt>
                <c:pt idx="6440">
                  <c:v>40302</c:v>
                </c:pt>
                <c:pt idx="6441">
                  <c:v>40303</c:v>
                </c:pt>
                <c:pt idx="6442">
                  <c:v>40304</c:v>
                </c:pt>
                <c:pt idx="6443">
                  <c:v>40305</c:v>
                </c:pt>
                <c:pt idx="6444">
                  <c:v>40306</c:v>
                </c:pt>
                <c:pt idx="6445">
                  <c:v>40307</c:v>
                </c:pt>
                <c:pt idx="6446">
                  <c:v>40308</c:v>
                </c:pt>
                <c:pt idx="6447">
                  <c:v>40309</c:v>
                </c:pt>
                <c:pt idx="6448">
                  <c:v>40310</c:v>
                </c:pt>
                <c:pt idx="6449">
                  <c:v>40311</c:v>
                </c:pt>
                <c:pt idx="6450">
                  <c:v>40312</c:v>
                </c:pt>
                <c:pt idx="6451">
                  <c:v>40313</c:v>
                </c:pt>
                <c:pt idx="6452">
                  <c:v>40314</c:v>
                </c:pt>
                <c:pt idx="6453">
                  <c:v>40315</c:v>
                </c:pt>
                <c:pt idx="6454">
                  <c:v>40316</c:v>
                </c:pt>
                <c:pt idx="6455">
                  <c:v>40317</c:v>
                </c:pt>
                <c:pt idx="6456">
                  <c:v>40318</c:v>
                </c:pt>
                <c:pt idx="6457">
                  <c:v>40319</c:v>
                </c:pt>
                <c:pt idx="6458">
                  <c:v>40320</c:v>
                </c:pt>
                <c:pt idx="6459">
                  <c:v>40321</c:v>
                </c:pt>
                <c:pt idx="6460">
                  <c:v>40322</c:v>
                </c:pt>
                <c:pt idx="6461">
                  <c:v>40323</c:v>
                </c:pt>
                <c:pt idx="6462">
                  <c:v>40324</c:v>
                </c:pt>
                <c:pt idx="6463">
                  <c:v>40325</c:v>
                </c:pt>
                <c:pt idx="6464">
                  <c:v>40326</c:v>
                </c:pt>
                <c:pt idx="6465">
                  <c:v>40327</c:v>
                </c:pt>
                <c:pt idx="6466">
                  <c:v>40328</c:v>
                </c:pt>
                <c:pt idx="6467">
                  <c:v>40329</c:v>
                </c:pt>
                <c:pt idx="6468">
                  <c:v>40330</c:v>
                </c:pt>
                <c:pt idx="6469">
                  <c:v>40331</c:v>
                </c:pt>
                <c:pt idx="6470">
                  <c:v>40332</c:v>
                </c:pt>
                <c:pt idx="6471">
                  <c:v>40333</c:v>
                </c:pt>
                <c:pt idx="6472">
                  <c:v>40334</c:v>
                </c:pt>
                <c:pt idx="6473">
                  <c:v>40335</c:v>
                </c:pt>
                <c:pt idx="6474">
                  <c:v>40336</c:v>
                </c:pt>
                <c:pt idx="6475">
                  <c:v>40337</c:v>
                </c:pt>
                <c:pt idx="6476">
                  <c:v>40338</c:v>
                </c:pt>
                <c:pt idx="6477">
                  <c:v>40339</c:v>
                </c:pt>
                <c:pt idx="6478">
                  <c:v>40340</c:v>
                </c:pt>
                <c:pt idx="6479">
                  <c:v>40341</c:v>
                </c:pt>
                <c:pt idx="6480">
                  <c:v>40342</c:v>
                </c:pt>
                <c:pt idx="6481">
                  <c:v>40343</c:v>
                </c:pt>
                <c:pt idx="6482">
                  <c:v>40344</c:v>
                </c:pt>
                <c:pt idx="6483">
                  <c:v>40345</c:v>
                </c:pt>
                <c:pt idx="6484">
                  <c:v>40346</c:v>
                </c:pt>
                <c:pt idx="6485">
                  <c:v>40347</c:v>
                </c:pt>
                <c:pt idx="6486">
                  <c:v>40348</c:v>
                </c:pt>
                <c:pt idx="6487">
                  <c:v>40349</c:v>
                </c:pt>
                <c:pt idx="6488">
                  <c:v>40350</c:v>
                </c:pt>
                <c:pt idx="6489">
                  <c:v>40351</c:v>
                </c:pt>
                <c:pt idx="6490">
                  <c:v>40352</c:v>
                </c:pt>
                <c:pt idx="6491">
                  <c:v>40353</c:v>
                </c:pt>
                <c:pt idx="6492">
                  <c:v>40354</c:v>
                </c:pt>
                <c:pt idx="6493">
                  <c:v>40355</c:v>
                </c:pt>
                <c:pt idx="6494">
                  <c:v>40356</c:v>
                </c:pt>
                <c:pt idx="6495">
                  <c:v>40357</c:v>
                </c:pt>
                <c:pt idx="6496">
                  <c:v>40358</c:v>
                </c:pt>
                <c:pt idx="6497">
                  <c:v>40359</c:v>
                </c:pt>
                <c:pt idx="6498">
                  <c:v>40360</c:v>
                </c:pt>
                <c:pt idx="6499">
                  <c:v>40361</c:v>
                </c:pt>
                <c:pt idx="6500">
                  <c:v>40362</c:v>
                </c:pt>
                <c:pt idx="6501">
                  <c:v>40363</c:v>
                </c:pt>
                <c:pt idx="6502">
                  <c:v>40364</c:v>
                </c:pt>
                <c:pt idx="6503">
                  <c:v>40365</c:v>
                </c:pt>
                <c:pt idx="6504">
                  <c:v>40366</c:v>
                </c:pt>
                <c:pt idx="6505">
                  <c:v>40367</c:v>
                </c:pt>
                <c:pt idx="6506">
                  <c:v>40368</c:v>
                </c:pt>
                <c:pt idx="6507">
                  <c:v>40369</c:v>
                </c:pt>
                <c:pt idx="6508">
                  <c:v>40370</c:v>
                </c:pt>
                <c:pt idx="6509">
                  <c:v>40371</c:v>
                </c:pt>
                <c:pt idx="6510">
                  <c:v>40372</c:v>
                </c:pt>
                <c:pt idx="6511">
                  <c:v>40373</c:v>
                </c:pt>
                <c:pt idx="6512">
                  <c:v>40374</c:v>
                </c:pt>
                <c:pt idx="6513">
                  <c:v>40375</c:v>
                </c:pt>
                <c:pt idx="6514">
                  <c:v>40376</c:v>
                </c:pt>
                <c:pt idx="6515">
                  <c:v>40377</c:v>
                </c:pt>
                <c:pt idx="6516">
                  <c:v>40378</c:v>
                </c:pt>
                <c:pt idx="6517">
                  <c:v>40379</c:v>
                </c:pt>
                <c:pt idx="6518">
                  <c:v>40380</c:v>
                </c:pt>
                <c:pt idx="6519">
                  <c:v>40381</c:v>
                </c:pt>
                <c:pt idx="6520">
                  <c:v>40382</c:v>
                </c:pt>
                <c:pt idx="6521">
                  <c:v>40383</c:v>
                </c:pt>
                <c:pt idx="6522">
                  <c:v>40384</c:v>
                </c:pt>
                <c:pt idx="6523">
                  <c:v>40385</c:v>
                </c:pt>
                <c:pt idx="6524">
                  <c:v>40386</c:v>
                </c:pt>
                <c:pt idx="6525">
                  <c:v>40387</c:v>
                </c:pt>
                <c:pt idx="6526">
                  <c:v>40388</c:v>
                </c:pt>
                <c:pt idx="6527">
                  <c:v>40389</c:v>
                </c:pt>
                <c:pt idx="6528">
                  <c:v>40390</c:v>
                </c:pt>
                <c:pt idx="6529">
                  <c:v>40391</c:v>
                </c:pt>
                <c:pt idx="6530">
                  <c:v>40392</c:v>
                </c:pt>
                <c:pt idx="6531">
                  <c:v>40393</c:v>
                </c:pt>
                <c:pt idx="6532">
                  <c:v>40394</c:v>
                </c:pt>
                <c:pt idx="6533">
                  <c:v>40395</c:v>
                </c:pt>
                <c:pt idx="6534">
                  <c:v>40396</c:v>
                </c:pt>
                <c:pt idx="6535">
                  <c:v>40397</c:v>
                </c:pt>
                <c:pt idx="6536">
                  <c:v>40398</c:v>
                </c:pt>
                <c:pt idx="6537">
                  <c:v>40399</c:v>
                </c:pt>
                <c:pt idx="6538">
                  <c:v>40400</c:v>
                </c:pt>
                <c:pt idx="6539">
                  <c:v>40401</c:v>
                </c:pt>
                <c:pt idx="6540">
                  <c:v>40402</c:v>
                </c:pt>
                <c:pt idx="6541">
                  <c:v>40403</c:v>
                </c:pt>
                <c:pt idx="6542">
                  <c:v>40404</c:v>
                </c:pt>
                <c:pt idx="6543">
                  <c:v>40405</c:v>
                </c:pt>
                <c:pt idx="6544">
                  <c:v>40406</c:v>
                </c:pt>
                <c:pt idx="6545">
                  <c:v>40407</c:v>
                </c:pt>
                <c:pt idx="6546">
                  <c:v>40408</c:v>
                </c:pt>
                <c:pt idx="6547">
                  <c:v>40409</c:v>
                </c:pt>
                <c:pt idx="6548">
                  <c:v>40410</c:v>
                </c:pt>
                <c:pt idx="6549">
                  <c:v>40411</c:v>
                </c:pt>
                <c:pt idx="6550">
                  <c:v>40412</c:v>
                </c:pt>
                <c:pt idx="6551">
                  <c:v>40413</c:v>
                </c:pt>
                <c:pt idx="6552">
                  <c:v>40414</c:v>
                </c:pt>
                <c:pt idx="6553">
                  <c:v>40415</c:v>
                </c:pt>
                <c:pt idx="6554">
                  <c:v>40416</c:v>
                </c:pt>
                <c:pt idx="6555">
                  <c:v>40417</c:v>
                </c:pt>
                <c:pt idx="6556">
                  <c:v>40418</c:v>
                </c:pt>
                <c:pt idx="6557">
                  <c:v>40419</c:v>
                </c:pt>
                <c:pt idx="6558">
                  <c:v>40420</c:v>
                </c:pt>
                <c:pt idx="6559">
                  <c:v>40421</c:v>
                </c:pt>
                <c:pt idx="6560">
                  <c:v>40422</c:v>
                </c:pt>
                <c:pt idx="6561">
                  <c:v>40423</c:v>
                </c:pt>
                <c:pt idx="6562">
                  <c:v>40424</c:v>
                </c:pt>
                <c:pt idx="6563">
                  <c:v>40425</c:v>
                </c:pt>
                <c:pt idx="6564">
                  <c:v>40426</c:v>
                </c:pt>
                <c:pt idx="6565">
                  <c:v>40427</c:v>
                </c:pt>
                <c:pt idx="6566">
                  <c:v>40428</c:v>
                </c:pt>
                <c:pt idx="6567">
                  <c:v>40429</c:v>
                </c:pt>
                <c:pt idx="6568">
                  <c:v>40430</c:v>
                </c:pt>
                <c:pt idx="6569">
                  <c:v>40431</c:v>
                </c:pt>
                <c:pt idx="6570">
                  <c:v>40432</c:v>
                </c:pt>
                <c:pt idx="6571">
                  <c:v>40433</c:v>
                </c:pt>
                <c:pt idx="6572">
                  <c:v>40434</c:v>
                </c:pt>
                <c:pt idx="6573">
                  <c:v>40435</c:v>
                </c:pt>
                <c:pt idx="6574">
                  <c:v>40436</c:v>
                </c:pt>
                <c:pt idx="6575">
                  <c:v>40437</c:v>
                </c:pt>
                <c:pt idx="6576">
                  <c:v>40438</c:v>
                </c:pt>
                <c:pt idx="6577">
                  <c:v>40439</c:v>
                </c:pt>
                <c:pt idx="6578">
                  <c:v>40440</c:v>
                </c:pt>
                <c:pt idx="6579">
                  <c:v>40441</c:v>
                </c:pt>
                <c:pt idx="6580">
                  <c:v>40442</c:v>
                </c:pt>
                <c:pt idx="6581">
                  <c:v>40443</c:v>
                </c:pt>
                <c:pt idx="6582">
                  <c:v>40444</c:v>
                </c:pt>
                <c:pt idx="6583">
                  <c:v>40445</c:v>
                </c:pt>
                <c:pt idx="6584">
                  <c:v>40446</c:v>
                </c:pt>
                <c:pt idx="6585">
                  <c:v>40447</c:v>
                </c:pt>
                <c:pt idx="6586">
                  <c:v>40448</c:v>
                </c:pt>
                <c:pt idx="6587">
                  <c:v>40449</c:v>
                </c:pt>
                <c:pt idx="6588">
                  <c:v>40450</c:v>
                </c:pt>
                <c:pt idx="6589">
                  <c:v>40451</c:v>
                </c:pt>
                <c:pt idx="6590">
                  <c:v>40452</c:v>
                </c:pt>
                <c:pt idx="6591">
                  <c:v>40453</c:v>
                </c:pt>
                <c:pt idx="6592">
                  <c:v>40454</c:v>
                </c:pt>
                <c:pt idx="6593">
                  <c:v>40455</c:v>
                </c:pt>
                <c:pt idx="6594">
                  <c:v>40456</c:v>
                </c:pt>
                <c:pt idx="6595">
                  <c:v>40457</c:v>
                </c:pt>
                <c:pt idx="6596">
                  <c:v>40458</c:v>
                </c:pt>
                <c:pt idx="6597">
                  <c:v>40459</c:v>
                </c:pt>
                <c:pt idx="6598">
                  <c:v>40460</c:v>
                </c:pt>
                <c:pt idx="6599">
                  <c:v>40461</c:v>
                </c:pt>
                <c:pt idx="6600">
                  <c:v>40462</c:v>
                </c:pt>
                <c:pt idx="6601">
                  <c:v>40463</c:v>
                </c:pt>
                <c:pt idx="6602">
                  <c:v>40464</c:v>
                </c:pt>
                <c:pt idx="6603">
                  <c:v>40465</c:v>
                </c:pt>
                <c:pt idx="6604">
                  <c:v>40466</c:v>
                </c:pt>
                <c:pt idx="6605">
                  <c:v>40467</c:v>
                </c:pt>
                <c:pt idx="6606">
                  <c:v>40468</c:v>
                </c:pt>
                <c:pt idx="6607">
                  <c:v>40469</c:v>
                </c:pt>
                <c:pt idx="6608">
                  <c:v>40470</c:v>
                </c:pt>
                <c:pt idx="6609">
                  <c:v>40471</c:v>
                </c:pt>
                <c:pt idx="6610">
                  <c:v>40472</c:v>
                </c:pt>
                <c:pt idx="6611">
                  <c:v>40473</c:v>
                </c:pt>
                <c:pt idx="6612">
                  <c:v>40474</c:v>
                </c:pt>
                <c:pt idx="6613">
                  <c:v>40475</c:v>
                </c:pt>
                <c:pt idx="6614">
                  <c:v>40476</c:v>
                </c:pt>
                <c:pt idx="6615">
                  <c:v>40477</c:v>
                </c:pt>
                <c:pt idx="6616">
                  <c:v>40478</c:v>
                </c:pt>
                <c:pt idx="6617">
                  <c:v>40479</c:v>
                </c:pt>
                <c:pt idx="6618">
                  <c:v>40480</c:v>
                </c:pt>
                <c:pt idx="6619">
                  <c:v>40481</c:v>
                </c:pt>
                <c:pt idx="6620">
                  <c:v>40482</c:v>
                </c:pt>
                <c:pt idx="6621">
                  <c:v>40483</c:v>
                </c:pt>
                <c:pt idx="6622">
                  <c:v>40484</c:v>
                </c:pt>
                <c:pt idx="6623">
                  <c:v>40485</c:v>
                </c:pt>
                <c:pt idx="6624">
                  <c:v>40486</c:v>
                </c:pt>
                <c:pt idx="6625">
                  <c:v>40487</c:v>
                </c:pt>
                <c:pt idx="6626">
                  <c:v>40488</c:v>
                </c:pt>
                <c:pt idx="6627">
                  <c:v>40489</c:v>
                </c:pt>
                <c:pt idx="6628">
                  <c:v>40490</c:v>
                </c:pt>
                <c:pt idx="6629">
                  <c:v>40491</c:v>
                </c:pt>
                <c:pt idx="6630">
                  <c:v>40492</c:v>
                </c:pt>
                <c:pt idx="6631">
                  <c:v>40493</c:v>
                </c:pt>
                <c:pt idx="6632">
                  <c:v>40494</c:v>
                </c:pt>
                <c:pt idx="6633">
                  <c:v>40495</c:v>
                </c:pt>
                <c:pt idx="6634">
                  <c:v>40496</c:v>
                </c:pt>
                <c:pt idx="6635">
                  <c:v>40497</c:v>
                </c:pt>
                <c:pt idx="6636">
                  <c:v>40498</c:v>
                </c:pt>
                <c:pt idx="6637">
                  <c:v>40499</c:v>
                </c:pt>
                <c:pt idx="6638">
                  <c:v>40500</c:v>
                </c:pt>
                <c:pt idx="6639">
                  <c:v>40501</c:v>
                </c:pt>
                <c:pt idx="6640">
                  <c:v>40502</c:v>
                </c:pt>
                <c:pt idx="6641">
                  <c:v>40503</c:v>
                </c:pt>
                <c:pt idx="6642">
                  <c:v>40504</c:v>
                </c:pt>
                <c:pt idx="6643">
                  <c:v>40505</c:v>
                </c:pt>
                <c:pt idx="6644">
                  <c:v>40506</c:v>
                </c:pt>
                <c:pt idx="6645">
                  <c:v>40507</c:v>
                </c:pt>
                <c:pt idx="6646">
                  <c:v>40508</c:v>
                </c:pt>
                <c:pt idx="6647">
                  <c:v>40509</c:v>
                </c:pt>
                <c:pt idx="6648">
                  <c:v>40510</c:v>
                </c:pt>
                <c:pt idx="6649">
                  <c:v>40511</c:v>
                </c:pt>
                <c:pt idx="6650">
                  <c:v>40512</c:v>
                </c:pt>
                <c:pt idx="6651">
                  <c:v>40513</c:v>
                </c:pt>
                <c:pt idx="6652">
                  <c:v>40514</c:v>
                </c:pt>
                <c:pt idx="6653">
                  <c:v>40515</c:v>
                </c:pt>
                <c:pt idx="6654">
                  <c:v>40516</c:v>
                </c:pt>
                <c:pt idx="6655">
                  <c:v>40517</c:v>
                </c:pt>
                <c:pt idx="6656">
                  <c:v>40518</c:v>
                </c:pt>
                <c:pt idx="6657">
                  <c:v>40519</c:v>
                </c:pt>
                <c:pt idx="6658">
                  <c:v>40520</c:v>
                </c:pt>
                <c:pt idx="6659">
                  <c:v>40521</c:v>
                </c:pt>
                <c:pt idx="6660">
                  <c:v>40522</c:v>
                </c:pt>
                <c:pt idx="6661">
                  <c:v>40523</c:v>
                </c:pt>
                <c:pt idx="6662">
                  <c:v>40524</c:v>
                </c:pt>
                <c:pt idx="6663">
                  <c:v>40525</c:v>
                </c:pt>
                <c:pt idx="6664">
                  <c:v>40526</c:v>
                </c:pt>
                <c:pt idx="6665">
                  <c:v>40527</c:v>
                </c:pt>
                <c:pt idx="6666">
                  <c:v>40528</c:v>
                </c:pt>
                <c:pt idx="6667">
                  <c:v>40529</c:v>
                </c:pt>
                <c:pt idx="6668">
                  <c:v>40530</c:v>
                </c:pt>
                <c:pt idx="6669">
                  <c:v>40531</c:v>
                </c:pt>
                <c:pt idx="6670">
                  <c:v>40532</c:v>
                </c:pt>
                <c:pt idx="6671">
                  <c:v>40533</c:v>
                </c:pt>
                <c:pt idx="6672">
                  <c:v>40534</c:v>
                </c:pt>
                <c:pt idx="6673">
                  <c:v>40535</c:v>
                </c:pt>
                <c:pt idx="6674">
                  <c:v>40536</c:v>
                </c:pt>
                <c:pt idx="6675">
                  <c:v>40537</c:v>
                </c:pt>
                <c:pt idx="6676">
                  <c:v>40538</c:v>
                </c:pt>
                <c:pt idx="6677">
                  <c:v>40539</c:v>
                </c:pt>
                <c:pt idx="6678">
                  <c:v>40540</c:v>
                </c:pt>
                <c:pt idx="6679">
                  <c:v>40541</c:v>
                </c:pt>
                <c:pt idx="6680">
                  <c:v>40542</c:v>
                </c:pt>
                <c:pt idx="6681">
                  <c:v>40543</c:v>
                </c:pt>
                <c:pt idx="6682">
                  <c:v>40544</c:v>
                </c:pt>
                <c:pt idx="6683">
                  <c:v>40545</c:v>
                </c:pt>
                <c:pt idx="6684">
                  <c:v>40546</c:v>
                </c:pt>
                <c:pt idx="6685">
                  <c:v>40547</c:v>
                </c:pt>
                <c:pt idx="6686">
                  <c:v>40548</c:v>
                </c:pt>
                <c:pt idx="6687">
                  <c:v>40549</c:v>
                </c:pt>
                <c:pt idx="6688">
                  <c:v>40550</c:v>
                </c:pt>
                <c:pt idx="6689">
                  <c:v>40551</c:v>
                </c:pt>
                <c:pt idx="6690">
                  <c:v>40552</c:v>
                </c:pt>
                <c:pt idx="6691">
                  <c:v>40553</c:v>
                </c:pt>
                <c:pt idx="6692">
                  <c:v>40554</c:v>
                </c:pt>
                <c:pt idx="6693">
                  <c:v>40555</c:v>
                </c:pt>
                <c:pt idx="6694">
                  <c:v>40556</c:v>
                </c:pt>
                <c:pt idx="6695">
                  <c:v>40557</c:v>
                </c:pt>
                <c:pt idx="6696">
                  <c:v>40558</c:v>
                </c:pt>
                <c:pt idx="6697">
                  <c:v>40559</c:v>
                </c:pt>
                <c:pt idx="6698">
                  <c:v>40560</c:v>
                </c:pt>
                <c:pt idx="6699">
                  <c:v>40561</c:v>
                </c:pt>
                <c:pt idx="6700">
                  <c:v>40562</c:v>
                </c:pt>
                <c:pt idx="6701">
                  <c:v>40563</c:v>
                </c:pt>
                <c:pt idx="6702">
                  <c:v>40564</c:v>
                </c:pt>
                <c:pt idx="6703">
                  <c:v>40565</c:v>
                </c:pt>
                <c:pt idx="6704">
                  <c:v>40566</c:v>
                </c:pt>
                <c:pt idx="6705">
                  <c:v>40567</c:v>
                </c:pt>
                <c:pt idx="6706">
                  <c:v>40568</c:v>
                </c:pt>
                <c:pt idx="6707">
                  <c:v>40569</c:v>
                </c:pt>
                <c:pt idx="6708">
                  <c:v>40570</c:v>
                </c:pt>
                <c:pt idx="6709">
                  <c:v>40571</c:v>
                </c:pt>
                <c:pt idx="6710">
                  <c:v>40572</c:v>
                </c:pt>
                <c:pt idx="6711">
                  <c:v>40573</c:v>
                </c:pt>
                <c:pt idx="6712">
                  <c:v>40574</c:v>
                </c:pt>
                <c:pt idx="6713">
                  <c:v>40575</c:v>
                </c:pt>
                <c:pt idx="6714">
                  <c:v>40576</c:v>
                </c:pt>
                <c:pt idx="6715">
                  <c:v>40577</c:v>
                </c:pt>
                <c:pt idx="6716">
                  <c:v>40578</c:v>
                </c:pt>
                <c:pt idx="6717">
                  <c:v>40579</c:v>
                </c:pt>
                <c:pt idx="6718">
                  <c:v>40580</c:v>
                </c:pt>
                <c:pt idx="6719">
                  <c:v>40581</c:v>
                </c:pt>
                <c:pt idx="6720">
                  <c:v>40582</c:v>
                </c:pt>
                <c:pt idx="6721">
                  <c:v>40583</c:v>
                </c:pt>
                <c:pt idx="6722">
                  <c:v>40584</c:v>
                </c:pt>
                <c:pt idx="6723">
                  <c:v>40585</c:v>
                </c:pt>
                <c:pt idx="6724">
                  <c:v>40586</c:v>
                </c:pt>
                <c:pt idx="6725">
                  <c:v>40587</c:v>
                </c:pt>
                <c:pt idx="6726">
                  <c:v>40588</c:v>
                </c:pt>
                <c:pt idx="6727">
                  <c:v>40589</c:v>
                </c:pt>
                <c:pt idx="6728">
                  <c:v>40590</c:v>
                </c:pt>
                <c:pt idx="6729">
                  <c:v>40591</c:v>
                </c:pt>
                <c:pt idx="6730">
                  <c:v>40592</c:v>
                </c:pt>
                <c:pt idx="6731">
                  <c:v>40593</c:v>
                </c:pt>
                <c:pt idx="6732">
                  <c:v>40594</c:v>
                </c:pt>
                <c:pt idx="6733">
                  <c:v>40595</c:v>
                </c:pt>
                <c:pt idx="6734">
                  <c:v>40596</c:v>
                </c:pt>
                <c:pt idx="6735">
                  <c:v>40597</c:v>
                </c:pt>
                <c:pt idx="6736">
                  <c:v>40598</c:v>
                </c:pt>
                <c:pt idx="6737">
                  <c:v>40599</c:v>
                </c:pt>
                <c:pt idx="6738">
                  <c:v>40600</c:v>
                </c:pt>
                <c:pt idx="6739">
                  <c:v>40601</c:v>
                </c:pt>
                <c:pt idx="6740">
                  <c:v>40602</c:v>
                </c:pt>
                <c:pt idx="6741">
                  <c:v>40603</c:v>
                </c:pt>
                <c:pt idx="6742">
                  <c:v>40604</c:v>
                </c:pt>
                <c:pt idx="6743">
                  <c:v>40605</c:v>
                </c:pt>
                <c:pt idx="6744">
                  <c:v>40606</c:v>
                </c:pt>
                <c:pt idx="6745">
                  <c:v>40607</c:v>
                </c:pt>
                <c:pt idx="6746">
                  <c:v>40608</c:v>
                </c:pt>
                <c:pt idx="6747">
                  <c:v>40609</c:v>
                </c:pt>
                <c:pt idx="6748">
                  <c:v>40610</c:v>
                </c:pt>
                <c:pt idx="6749">
                  <c:v>40611</c:v>
                </c:pt>
                <c:pt idx="6750">
                  <c:v>40612</c:v>
                </c:pt>
                <c:pt idx="6751">
                  <c:v>40613</c:v>
                </c:pt>
                <c:pt idx="6752">
                  <c:v>40614</c:v>
                </c:pt>
                <c:pt idx="6753">
                  <c:v>40615</c:v>
                </c:pt>
                <c:pt idx="6754">
                  <c:v>40616</c:v>
                </c:pt>
                <c:pt idx="6755">
                  <c:v>40617</c:v>
                </c:pt>
                <c:pt idx="6756">
                  <c:v>40618</c:v>
                </c:pt>
                <c:pt idx="6757">
                  <c:v>40619</c:v>
                </c:pt>
                <c:pt idx="6758">
                  <c:v>40620</c:v>
                </c:pt>
                <c:pt idx="6759">
                  <c:v>40621</c:v>
                </c:pt>
                <c:pt idx="6760">
                  <c:v>40622</c:v>
                </c:pt>
                <c:pt idx="6761">
                  <c:v>40623</c:v>
                </c:pt>
                <c:pt idx="6762">
                  <c:v>40624</c:v>
                </c:pt>
                <c:pt idx="6763">
                  <c:v>40625</c:v>
                </c:pt>
                <c:pt idx="6764">
                  <c:v>40626</c:v>
                </c:pt>
                <c:pt idx="6765">
                  <c:v>40627</c:v>
                </c:pt>
                <c:pt idx="6766">
                  <c:v>40628</c:v>
                </c:pt>
                <c:pt idx="6767">
                  <c:v>40629</c:v>
                </c:pt>
                <c:pt idx="6768">
                  <c:v>40630</c:v>
                </c:pt>
                <c:pt idx="6769">
                  <c:v>40631</c:v>
                </c:pt>
                <c:pt idx="6770">
                  <c:v>40632</c:v>
                </c:pt>
                <c:pt idx="6771">
                  <c:v>40633</c:v>
                </c:pt>
                <c:pt idx="6772">
                  <c:v>40634</c:v>
                </c:pt>
                <c:pt idx="6773">
                  <c:v>40635</c:v>
                </c:pt>
                <c:pt idx="6774">
                  <c:v>40636</c:v>
                </c:pt>
                <c:pt idx="6775">
                  <c:v>40637</c:v>
                </c:pt>
                <c:pt idx="6776">
                  <c:v>40638</c:v>
                </c:pt>
                <c:pt idx="6777">
                  <c:v>40639</c:v>
                </c:pt>
                <c:pt idx="6778">
                  <c:v>40640</c:v>
                </c:pt>
                <c:pt idx="6779">
                  <c:v>40641</c:v>
                </c:pt>
                <c:pt idx="6780">
                  <c:v>40642</c:v>
                </c:pt>
                <c:pt idx="6781">
                  <c:v>40643</c:v>
                </c:pt>
                <c:pt idx="6782">
                  <c:v>40644</c:v>
                </c:pt>
                <c:pt idx="6783">
                  <c:v>40645</c:v>
                </c:pt>
                <c:pt idx="6784">
                  <c:v>40646</c:v>
                </c:pt>
                <c:pt idx="6785">
                  <c:v>40647</c:v>
                </c:pt>
                <c:pt idx="6786">
                  <c:v>40648</c:v>
                </c:pt>
                <c:pt idx="6787">
                  <c:v>40649</c:v>
                </c:pt>
                <c:pt idx="6788">
                  <c:v>40650</c:v>
                </c:pt>
                <c:pt idx="6789">
                  <c:v>40651</c:v>
                </c:pt>
                <c:pt idx="6790">
                  <c:v>40652</c:v>
                </c:pt>
                <c:pt idx="6791">
                  <c:v>40653</c:v>
                </c:pt>
                <c:pt idx="6792">
                  <c:v>40654</c:v>
                </c:pt>
                <c:pt idx="6793">
                  <c:v>40655</c:v>
                </c:pt>
                <c:pt idx="6794">
                  <c:v>40656</c:v>
                </c:pt>
                <c:pt idx="6795">
                  <c:v>40657</c:v>
                </c:pt>
                <c:pt idx="6796">
                  <c:v>40658</c:v>
                </c:pt>
                <c:pt idx="6797">
                  <c:v>40659</c:v>
                </c:pt>
                <c:pt idx="6798">
                  <c:v>40660</c:v>
                </c:pt>
                <c:pt idx="6799">
                  <c:v>40661</c:v>
                </c:pt>
                <c:pt idx="6800">
                  <c:v>40662</c:v>
                </c:pt>
                <c:pt idx="6801">
                  <c:v>40663</c:v>
                </c:pt>
                <c:pt idx="6802">
                  <c:v>40664</c:v>
                </c:pt>
                <c:pt idx="6803">
                  <c:v>40665</c:v>
                </c:pt>
                <c:pt idx="6804">
                  <c:v>40666</c:v>
                </c:pt>
                <c:pt idx="6805">
                  <c:v>40667</c:v>
                </c:pt>
                <c:pt idx="6806">
                  <c:v>40668</c:v>
                </c:pt>
                <c:pt idx="6807">
                  <c:v>40669</c:v>
                </c:pt>
                <c:pt idx="6808">
                  <c:v>40670</c:v>
                </c:pt>
                <c:pt idx="6809">
                  <c:v>40671</c:v>
                </c:pt>
                <c:pt idx="6810">
                  <c:v>40672</c:v>
                </c:pt>
                <c:pt idx="6811">
                  <c:v>40673</c:v>
                </c:pt>
                <c:pt idx="6812">
                  <c:v>40674</c:v>
                </c:pt>
                <c:pt idx="6813">
                  <c:v>40675</c:v>
                </c:pt>
                <c:pt idx="6814">
                  <c:v>40676</c:v>
                </c:pt>
                <c:pt idx="6815">
                  <c:v>40677</c:v>
                </c:pt>
                <c:pt idx="6816">
                  <c:v>40678</c:v>
                </c:pt>
                <c:pt idx="6817">
                  <c:v>40679</c:v>
                </c:pt>
                <c:pt idx="6818">
                  <c:v>40680</c:v>
                </c:pt>
                <c:pt idx="6819">
                  <c:v>40681</c:v>
                </c:pt>
                <c:pt idx="6820">
                  <c:v>40682</c:v>
                </c:pt>
                <c:pt idx="6821">
                  <c:v>40683</c:v>
                </c:pt>
                <c:pt idx="6822">
                  <c:v>40684</c:v>
                </c:pt>
                <c:pt idx="6823">
                  <c:v>40685</c:v>
                </c:pt>
                <c:pt idx="6824">
                  <c:v>40686</c:v>
                </c:pt>
                <c:pt idx="6825">
                  <c:v>40687</c:v>
                </c:pt>
                <c:pt idx="6826">
                  <c:v>40688</c:v>
                </c:pt>
                <c:pt idx="6827">
                  <c:v>40689</c:v>
                </c:pt>
                <c:pt idx="6828">
                  <c:v>40690</c:v>
                </c:pt>
                <c:pt idx="6829">
                  <c:v>40691</c:v>
                </c:pt>
                <c:pt idx="6830">
                  <c:v>40692</c:v>
                </c:pt>
                <c:pt idx="6831">
                  <c:v>40693</c:v>
                </c:pt>
                <c:pt idx="6832">
                  <c:v>40694</c:v>
                </c:pt>
                <c:pt idx="6833">
                  <c:v>40695</c:v>
                </c:pt>
                <c:pt idx="6834">
                  <c:v>40696</c:v>
                </c:pt>
                <c:pt idx="6835">
                  <c:v>40697</c:v>
                </c:pt>
                <c:pt idx="6836">
                  <c:v>40698</c:v>
                </c:pt>
                <c:pt idx="6837">
                  <c:v>40699</c:v>
                </c:pt>
                <c:pt idx="6838">
                  <c:v>40700</c:v>
                </c:pt>
                <c:pt idx="6839">
                  <c:v>40701</c:v>
                </c:pt>
                <c:pt idx="6840">
                  <c:v>40702</c:v>
                </c:pt>
                <c:pt idx="6841">
                  <c:v>40703</c:v>
                </c:pt>
                <c:pt idx="6842">
                  <c:v>40704</c:v>
                </c:pt>
                <c:pt idx="6843">
                  <c:v>40705</c:v>
                </c:pt>
                <c:pt idx="6844">
                  <c:v>40706</c:v>
                </c:pt>
                <c:pt idx="6845">
                  <c:v>40707</c:v>
                </c:pt>
                <c:pt idx="6846">
                  <c:v>40708</c:v>
                </c:pt>
                <c:pt idx="6847">
                  <c:v>40709</c:v>
                </c:pt>
                <c:pt idx="6848">
                  <c:v>40710</c:v>
                </c:pt>
                <c:pt idx="6849">
                  <c:v>40711</c:v>
                </c:pt>
                <c:pt idx="6850">
                  <c:v>40712</c:v>
                </c:pt>
                <c:pt idx="6851">
                  <c:v>40713</c:v>
                </c:pt>
                <c:pt idx="6852">
                  <c:v>40714</c:v>
                </c:pt>
                <c:pt idx="6853">
                  <c:v>40715</c:v>
                </c:pt>
                <c:pt idx="6854">
                  <c:v>40716</c:v>
                </c:pt>
                <c:pt idx="6855">
                  <c:v>40717</c:v>
                </c:pt>
                <c:pt idx="6856">
                  <c:v>40718</c:v>
                </c:pt>
                <c:pt idx="6857">
                  <c:v>40719</c:v>
                </c:pt>
                <c:pt idx="6858">
                  <c:v>40720</c:v>
                </c:pt>
                <c:pt idx="6859">
                  <c:v>40721</c:v>
                </c:pt>
                <c:pt idx="6860">
                  <c:v>40722</c:v>
                </c:pt>
                <c:pt idx="6861">
                  <c:v>40723</c:v>
                </c:pt>
                <c:pt idx="6862">
                  <c:v>40724</c:v>
                </c:pt>
                <c:pt idx="6863">
                  <c:v>40725</c:v>
                </c:pt>
                <c:pt idx="6864">
                  <c:v>40726</c:v>
                </c:pt>
                <c:pt idx="6865">
                  <c:v>40727</c:v>
                </c:pt>
                <c:pt idx="6866">
                  <c:v>40728</c:v>
                </c:pt>
                <c:pt idx="6867">
                  <c:v>40729</c:v>
                </c:pt>
                <c:pt idx="6868">
                  <c:v>40730</c:v>
                </c:pt>
                <c:pt idx="6869">
                  <c:v>40731</c:v>
                </c:pt>
                <c:pt idx="6870">
                  <c:v>40732</c:v>
                </c:pt>
                <c:pt idx="6871">
                  <c:v>40733</c:v>
                </c:pt>
                <c:pt idx="6872">
                  <c:v>40734</c:v>
                </c:pt>
                <c:pt idx="6873">
                  <c:v>40735</c:v>
                </c:pt>
                <c:pt idx="6874">
                  <c:v>40736</c:v>
                </c:pt>
                <c:pt idx="6875">
                  <c:v>40737</c:v>
                </c:pt>
                <c:pt idx="6876">
                  <c:v>40738</c:v>
                </c:pt>
                <c:pt idx="6877">
                  <c:v>40739</c:v>
                </c:pt>
                <c:pt idx="6878">
                  <c:v>40740</c:v>
                </c:pt>
                <c:pt idx="6879">
                  <c:v>40741</c:v>
                </c:pt>
                <c:pt idx="6880">
                  <c:v>40742</c:v>
                </c:pt>
                <c:pt idx="6881">
                  <c:v>40743</c:v>
                </c:pt>
                <c:pt idx="6882">
                  <c:v>40744</c:v>
                </c:pt>
                <c:pt idx="6883">
                  <c:v>40745</c:v>
                </c:pt>
                <c:pt idx="6884">
                  <c:v>40746</c:v>
                </c:pt>
                <c:pt idx="6885">
                  <c:v>40747</c:v>
                </c:pt>
                <c:pt idx="6886">
                  <c:v>40748</c:v>
                </c:pt>
                <c:pt idx="6887">
                  <c:v>40749</c:v>
                </c:pt>
                <c:pt idx="6888">
                  <c:v>40750</c:v>
                </c:pt>
                <c:pt idx="6889">
                  <c:v>40751</c:v>
                </c:pt>
                <c:pt idx="6890">
                  <c:v>40752</c:v>
                </c:pt>
                <c:pt idx="6891">
                  <c:v>40753</c:v>
                </c:pt>
                <c:pt idx="6892">
                  <c:v>40754</c:v>
                </c:pt>
                <c:pt idx="6893">
                  <c:v>40755</c:v>
                </c:pt>
                <c:pt idx="6894">
                  <c:v>40756</c:v>
                </c:pt>
                <c:pt idx="6895">
                  <c:v>40757</c:v>
                </c:pt>
                <c:pt idx="6896">
                  <c:v>40758</c:v>
                </c:pt>
                <c:pt idx="6897">
                  <c:v>40759</c:v>
                </c:pt>
                <c:pt idx="6898">
                  <c:v>40760</c:v>
                </c:pt>
                <c:pt idx="6899">
                  <c:v>40761</c:v>
                </c:pt>
                <c:pt idx="6900">
                  <c:v>40762</c:v>
                </c:pt>
                <c:pt idx="6901">
                  <c:v>40763</c:v>
                </c:pt>
                <c:pt idx="6902">
                  <c:v>40764</c:v>
                </c:pt>
                <c:pt idx="6903">
                  <c:v>40765</c:v>
                </c:pt>
                <c:pt idx="6904">
                  <c:v>40766</c:v>
                </c:pt>
                <c:pt idx="6905">
                  <c:v>40767</c:v>
                </c:pt>
                <c:pt idx="6906">
                  <c:v>40768</c:v>
                </c:pt>
                <c:pt idx="6907">
                  <c:v>40769</c:v>
                </c:pt>
                <c:pt idx="6908">
                  <c:v>40770</c:v>
                </c:pt>
                <c:pt idx="6909">
                  <c:v>40771</c:v>
                </c:pt>
                <c:pt idx="6910">
                  <c:v>40772</c:v>
                </c:pt>
                <c:pt idx="6911">
                  <c:v>40773</c:v>
                </c:pt>
                <c:pt idx="6912">
                  <c:v>40774</c:v>
                </c:pt>
                <c:pt idx="6913">
                  <c:v>40775</c:v>
                </c:pt>
                <c:pt idx="6914">
                  <c:v>40776</c:v>
                </c:pt>
                <c:pt idx="6915">
                  <c:v>40777</c:v>
                </c:pt>
                <c:pt idx="6916">
                  <c:v>40778</c:v>
                </c:pt>
                <c:pt idx="6917">
                  <c:v>40779</c:v>
                </c:pt>
                <c:pt idx="6918">
                  <c:v>40780</c:v>
                </c:pt>
                <c:pt idx="6919">
                  <c:v>40781</c:v>
                </c:pt>
                <c:pt idx="6920">
                  <c:v>40782</c:v>
                </c:pt>
                <c:pt idx="6921">
                  <c:v>40783</c:v>
                </c:pt>
                <c:pt idx="6922">
                  <c:v>40784</c:v>
                </c:pt>
                <c:pt idx="6923">
                  <c:v>40785</c:v>
                </c:pt>
                <c:pt idx="6924">
                  <c:v>40786</c:v>
                </c:pt>
                <c:pt idx="6925">
                  <c:v>40787</c:v>
                </c:pt>
                <c:pt idx="6926">
                  <c:v>40788</c:v>
                </c:pt>
                <c:pt idx="6927">
                  <c:v>40789</c:v>
                </c:pt>
                <c:pt idx="6928">
                  <c:v>40790</c:v>
                </c:pt>
                <c:pt idx="6929">
                  <c:v>40791</c:v>
                </c:pt>
                <c:pt idx="6930">
                  <c:v>40792</c:v>
                </c:pt>
                <c:pt idx="6931">
                  <c:v>40793</c:v>
                </c:pt>
                <c:pt idx="6932">
                  <c:v>40794</c:v>
                </c:pt>
                <c:pt idx="6933">
                  <c:v>40795</c:v>
                </c:pt>
                <c:pt idx="6934">
                  <c:v>40796</c:v>
                </c:pt>
                <c:pt idx="6935">
                  <c:v>40797</c:v>
                </c:pt>
                <c:pt idx="6936">
                  <c:v>40798</c:v>
                </c:pt>
                <c:pt idx="6937">
                  <c:v>40799</c:v>
                </c:pt>
                <c:pt idx="6938">
                  <c:v>40800</c:v>
                </c:pt>
                <c:pt idx="6939">
                  <c:v>40801</c:v>
                </c:pt>
                <c:pt idx="6940">
                  <c:v>40802</c:v>
                </c:pt>
                <c:pt idx="6941">
                  <c:v>40803</c:v>
                </c:pt>
                <c:pt idx="6942">
                  <c:v>40804</c:v>
                </c:pt>
                <c:pt idx="6943">
                  <c:v>40805</c:v>
                </c:pt>
                <c:pt idx="6944">
                  <c:v>40806</c:v>
                </c:pt>
                <c:pt idx="6945">
                  <c:v>40807</c:v>
                </c:pt>
                <c:pt idx="6946">
                  <c:v>40808</c:v>
                </c:pt>
                <c:pt idx="6947">
                  <c:v>40809</c:v>
                </c:pt>
                <c:pt idx="6948">
                  <c:v>40810</c:v>
                </c:pt>
                <c:pt idx="6949">
                  <c:v>40811</c:v>
                </c:pt>
                <c:pt idx="6950">
                  <c:v>40812</c:v>
                </c:pt>
                <c:pt idx="6951">
                  <c:v>40813</c:v>
                </c:pt>
                <c:pt idx="6952">
                  <c:v>40814</c:v>
                </c:pt>
                <c:pt idx="6953">
                  <c:v>40815</c:v>
                </c:pt>
                <c:pt idx="6954">
                  <c:v>40816</c:v>
                </c:pt>
                <c:pt idx="6955">
                  <c:v>40817</c:v>
                </c:pt>
                <c:pt idx="6956">
                  <c:v>40818</c:v>
                </c:pt>
                <c:pt idx="6957">
                  <c:v>40819</c:v>
                </c:pt>
                <c:pt idx="6958">
                  <c:v>40820</c:v>
                </c:pt>
                <c:pt idx="6959">
                  <c:v>40821</c:v>
                </c:pt>
                <c:pt idx="6960">
                  <c:v>40822</c:v>
                </c:pt>
                <c:pt idx="6961">
                  <c:v>40823</c:v>
                </c:pt>
                <c:pt idx="6962">
                  <c:v>40824</c:v>
                </c:pt>
                <c:pt idx="6963">
                  <c:v>40825</c:v>
                </c:pt>
                <c:pt idx="6964">
                  <c:v>40826</c:v>
                </c:pt>
                <c:pt idx="6965">
                  <c:v>40827</c:v>
                </c:pt>
                <c:pt idx="6966">
                  <c:v>40828</c:v>
                </c:pt>
                <c:pt idx="6967">
                  <c:v>40829</c:v>
                </c:pt>
                <c:pt idx="6968">
                  <c:v>40830</c:v>
                </c:pt>
                <c:pt idx="6969">
                  <c:v>40831</c:v>
                </c:pt>
                <c:pt idx="6970">
                  <c:v>40832</c:v>
                </c:pt>
                <c:pt idx="6971">
                  <c:v>40833</c:v>
                </c:pt>
                <c:pt idx="6972">
                  <c:v>40834</c:v>
                </c:pt>
                <c:pt idx="6973">
                  <c:v>40835</c:v>
                </c:pt>
                <c:pt idx="6974">
                  <c:v>40836</c:v>
                </c:pt>
                <c:pt idx="6975">
                  <c:v>40837</c:v>
                </c:pt>
                <c:pt idx="6976">
                  <c:v>40838</c:v>
                </c:pt>
                <c:pt idx="6977">
                  <c:v>40839</c:v>
                </c:pt>
                <c:pt idx="6978">
                  <c:v>40840</c:v>
                </c:pt>
                <c:pt idx="6979">
                  <c:v>40841</c:v>
                </c:pt>
                <c:pt idx="6980">
                  <c:v>40842</c:v>
                </c:pt>
                <c:pt idx="6981">
                  <c:v>40843</c:v>
                </c:pt>
                <c:pt idx="6982">
                  <c:v>40844</c:v>
                </c:pt>
                <c:pt idx="6983">
                  <c:v>40845</c:v>
                </c:pt>
                <c:pt idx="6984">
                  <c:v>40846</c:v>
                </c:pt>
                <c:pt idx="6985">
                  <c:v>40847</c:v>
                </c:pt>
                <c:pt idx="6986">
                  <c:v>40848</c:v>
                </c:pt>
                <c:pt idx="6987">
                  <c:v>40849</c:v>
                </c:pt>
                <c:pt idx="6988">
                  <c:v>40850</c:v>
                </c:pt>
                <c:pt idx="6989">
                  <c:v>40851</c:v>
                </c:pt>
                <c:pt idx="6990">
                  <c:v>40852</c:v>
                </c:pt>
                <c:pt idx="6991">
                  <c:v>40853</c:v>
                </c:pt>
                <c:pt idx="6992">
                  <c:v>40854</c:v>
                </c:pt>
                <c:pt idx="6993">
                  <c:v>40855</c:v>
                </c:pt>
                <c:pt idx="6994">
                  <c:v>40856</c:v>
                </c:pt>
                <c:pt idx="6995">
                  <c:v>40857</c:v>
                </c:pt>
                <c:pt idx="6996">
                  <c:v>40858</c:v>
                </c:pt>
                <c:pt idx="6997">
                  <c:v>40859</c:v>
                </c:pt>
                <c:pt idx="6998">
                  <c:v>40860</c:v>
                </c:pt>
                <c:pt idx="6999">
                  <c:v>40861</c:v>
                </c:pt>
                <c:pt idx="7000">
                  <c:v>40862</c:v>
                </c:pt>
                <c:pt idx="7001">
                  <c:v>40863</c:v>
                </c:pt>
                <c:pt idx="7002">
                  <c:v>40864</c:v>
                </c:pt>
                <c:pt idx="7003">
                  <c:v>40865</c:v>
                </c:pt>
                <c:pt idx="7004">
                  <c:v>40866</c:v>
                </c:pt>
                <c:pt idx="7005">
                  <c:v>40867</c:v>
                </c:pt>
                <c:pt idx="7006">
                  <c:v>40868</c:v>
                </c:pt>
                <c:pt idx="7007">
                  <c:v>40869</c:v>
                </c:pt>
                <c:pt idx="7008">
                  <c:v>40870</c:v>
                </c:pt>
                <c:pt idx="7009">
                  <c:v>40871</c:v>
                </c:pt>
                <c:pt idx="7010">
                  <c:v>40872</c:v>
                </c:pt>
                <c:pt idx="7011">
                  <c:v>40873</c:v>
                </c:pt>
                <c:pt idx="7012">
                  <c:v>40874</c:v>
                </c:pt>
                <c:pt idx="7013">
                  <c:v>40875</c:v>
                </c:pt>
                <c:pt idx="7014">
                  <c:v>40876</c:v>
                </c:pt>
                <c:pt idx="7015">
                  <c:v>40877</c:v>
                </c:pt>
                <c:pt idx="7016">
                  <c:v>40878</c:v>
                </c:pt>
                <c:pt idx="7017">
                  <c:v>40879</c:v>
                </c:pt>
                <c:pt idx="7018">
                  <c:v>40880</c:v>
                </c:pt>
                <c:pt idx="7019">
                  <c:v>40881</c:v>
                </c:pt>
                <c:pt idx="7020">
                  <c:v>40882</c:v>
                </c:pt>
                <c:pt idx="7021">
                  <c:v>40883</c:v>
                </c:pt>
                <c:pt idx="7022">
                  <c:v>40884</c:v>
                </c:pt>
                <c:pt idx="7023">
                  <c:v>40885</c:v>
                </c:pt>
                <c:pt idx="7024">
                  <c:v>40886</c:v>
                </c:pt>
                <c:pt idx="7025">
                  <c:v>40887</c:v>
                </c:pt>
                <c:pt idx="7026">
                  <c:v>40888</c:v>
                </c:pt>
                <c:pt idx="7027">
                  <c:v>40889</c:v>
                </c:pt>
                <c:pt idx="7028">
                  <c:v>40890</c:v>
                </c:pt>
                <c:pt idx="7029">
                  <c:v>40891</c:v>
                </c:pt>
                <c:pt idx="7030">
                  <c:v>40892</c:v>
                </c:pt>
                <c:pt idx="7031">
                  <c:v>40893</c:v>
                </c:pt>
                <c:pt idx="7032">
                  <c:v>40894</c:v>
                </c:pt>
                <c:pt idx="7033">
                  <c:v>40895</c:v>
                </c:pt>
                <c:pt idx="7034">
                  <c:v>40896</c:v>
                </c:pt>
                <c:pt idx="7035">
                  <c:v>40897</c:v>
                </c:pt>
                <c:pt idx="7036">
                  <c:v>40898</c:v>
                </c:pt>
                <c:pt idx="7037">
                  <c:v>40899</c:v>
                </c:pt>
                <c:pt idx="7038">
                  <c:v>40900</c:v>
                </c:pt>
                <c:pt idx="7039">
                  <c:v>40901</c:v>
                </c:pt>
                <c:pt idx="7040">
                  <c:v>40902</c:v>
                </c:pt>
                <c:pt idx="7041">
                  <c:v>40903</c:v>
                </c:pt>
                <c:pt idx="7042">
                  <c:v>40904</c:v>
                </c:pt>
                <c:pt idx="7043">
                  <c:v>40905</c:v>
                </c:pt>
                <c:pt idx="7044">
                  <c:v>40906</c:v>
                </c:pt>
                <c:pt idx="7045">
                  <c:v>40907</c:v>
                </c:pt>
                <c:pt idx="7046">
                  <c:v>40908</c:v>
                </c:pt>
                <c:pt idx="7047">
                  <c:v>40909</c:v>
                </c:pt>
                <c:pt idx="7048">
                  <c:v>40910</c:v>
                </c:pt>
                <c:pt idx="7049">
                  <c:v>40911</c:v>
                </c:pt>
                <c:pt idx="7050">
                  <c:v>40912</c:v>
                </c:pt>
                <c:pt idx="7051">
                  <c:v>40913</c:v>
                </c:pt>
                <c:pt idx="7052">
                  <c:v>40914</c:v>
                </c:pt>
                <c:pt idx="7053">
                  <c:v>40915</c:v>
                </c:pt>
                <c:pt idx="7054">
                  <c:v>40916</c:v>
                </c:pt>
                <c:pt idx="7055">
                  <c:v>40917</c:v>
                </c:pt>
                <c:pt idx="7056">
                  <c:v>40918</c:v>
                </c:pt>
                <c:pt idx="7057">
                  <c:v>40919</c:v>
                </c:pt>
                <c:pt idx="7058">
                  <c:v>40920</c:v>
                </c:pt>
                <c:pt idx="7059">
                  <c:v>40921</c:v>
                </c:pt>
                <c:pt idx="7060">
                  <c:v>40922</c:v>
                </c:pt>
                <c:pt idx="7061">
                  <c:v>40923</c:v>
                </c:pt>
                <c:pt idx="7062">
                  <c:v>40924</c:v>
                </c:pt>
                <c:pt idx="7063">
                  <c:v>40925</c:v>
                </c:pt>
                <c:pt idx="7064">
                  <c:v>40926</c:v>
                </c:pt>
                <c:pt idx="7065">
                  <c:v>40927</c:v>
                </c:pt>
                <c:pt idx="7066">
                  <c:v>40928</c:v>
                </c:pt>
                <c:pt idx="7067">
                  <c:v>40929</c:v>
                </c:pt>
                <c:pt idx="7068">
                  <c:v>40930</c:v>
                </c:pt>
                <c:pt idx="7069">
                  <c:v>40931</c:v>
                </c:pt>
                <c:pt idx="7070">
                  <c:v>40932</c:v>
                </c:pt>
                <c:pt idx="7071">
                  <c:v>40933</c:v>
                </c:pt>
                <c:pt idx="7072">
                  <c:v>40934</c:v>
                </c:pt>
                <c:pt idx="7073">
                  <c:v>40935</c:v>
                </c:pt>
                <c:pt idx="7074">
                  <c:v>40936</c:v>
                </c:pt>
                <c:pt idx="7075">
                  <c:v>40937</c:v>
                </c:pt>
                <c:pt idx="7076">
                  <c:v>40938</c:v>
                </c:pt>
                <c:pt idx="7077">
                  <c:v>40939</c:v>
                </c:pt>
                <c:pt idx="7078">
                  <c:v>40940</c:v>
                </c:pt>
                <c:pt idx="7079">
                  <c:v>40941</c:v>
                </c:pt>
                <c:pt idx="7080">
                  <c:v>40942</c:v>
                </c:pt>
                <c:pt idx="7081">
                  <c:v>40943</c:v>
                </c:pt>
                <c:pt idx="7082">
                  <c:v>40944</c:v>
                </c:pt>
                <c:pt idx="7083">
                  <c:v>40945</c:v>
                </c:pt>
                <c:pt idx="7084">
                  <c:v>40946</c:v>
                </c:pt>
                <c:pt idx="7085">
                  <c:v>40947</c:v>
                </c:pt>
                <c:pt idx="7086">
                  <c:v>40948</c:v>
                </c:pt>
                <c:pt idx="7087">
                  <c:v>40949</c:v>
                </c:pt>
                <c:pt idx="7088">
                  <c:v>40950</c:v>
                </c:pt>
                <c:pt idx="7089">
                  <c:v>40951</c:v>
                </c:pt>
                <c:pt idx="7090">
                  <c:v>40952</c:v>
                </c:pt>
                <c:pt idx="7091">
                  <c:v>40953</c:v>
                </c:pt>
                <c:pt idx="7092">
                  <c:v>40954</c:v>
                </c:pt>
                <c:pt idx="7093">
                  <c:v>40955</c:v>
                </c:pt>
                <c:pt idx="7094">
                  <c:v>40956</c:v>
                </c:pt>
                <c:pt idx="7095">
                  <c:v>40957</c:v>
                </c:pt>
                <c:pt idx="7096">
                  <c:v>40958</c:v>
                </c:pt>
                <c:pt idx="7097">
                  <c:v>40959</c:v>
                </c:pt>
                <c:pt idx="7098">
                  <c:v>40960</c:v>
                </c:pt>
                <c:pt idx="7099">
                  <c:v>40961</c:v>
                </c:pt>
                <c:pt idx="7100">
                  <c:v>40962</c:v>
                </c:pt>
                <c:pt idx="7101">
                  <c:v>40963</c:v>
                </c:pt>
                <c:pt idx="7102">
                  <c:v>40964</c:v>
                </c:pt>
                <c:pt idx="7103">
                  <c:v>40965</c:v>
                </c:pt>
                <c:pt idx="7104">
                  <c:v>40966</c:v>
                </c:pt>
                <c:pt idx="7105">
                  <c:v>40967</c:v>
                </c:pt>
                <c:pt idx="7106">
                  <c:v>40968</c:v>
                </c:pt>
                <c:pt idx="7107">
                  <c:v>40969</c:v>
                </c:pt>
                <c:pt idx="7108">
                  <c:v>40970</c:v>
                </c:pt>
                <c:pt idx="7109">
                  <c:v>40971</c:v>
                </c:pt>
                <c:pt idx="7110">
                  <c:v>40972</c:v>
                </c:pt>
                <c:pt idx="7111">
                  <c:v>40973</c:v>
                </c:pt>
                <c:pt idx="7112">
                  <c:v>40974</c:v>
                </c:pt>
                <c:pt idx="7113">
                  <c:v>40975</c:v>
                </c:pt>
                <c:pt idx="7114">
                  <c:v>40976</c:v>
                </c:pt>
                <c:pt idx="7115">
                  <c:v>40977</c:v>
                </c:pt>
                <c:pt idx="7116">
                  <c:v>40978</c:v>
                </c:pt>
                <c:pt idx="7117">
                  <c:v>40979</c:v>
                </c:pt>
                <c:pt idx="7118">
                  <c:v>40980</c:v>
                </c:pt>
                <c:pt idx="7119">
                  <c:v>40981</c:v>
                </c:pt>
                <c:pt idx="7120">
                  <c:v>40982</c:v>
                </c:pt>
                <c:pt idx="7121">
                  <c:v>40983</c:v>
                </c:pt>
                <c:pt idx="7122">
                  <c:v>40984</c:v>
                </c:pt>
                <c:pt idx="7123">
                  <c:v>40985</c:v>
                </c:pt>
                <c:pt idx="7124">
                  <c:v>40986</c:v>
                </c:pt>
                <c:pt idx="7125">
                  <c:v>40987</c:v>
                </c:pt>
                <c:pt idx="7126">
                  <c:v>40988</c:v>
                </c:pt>
                <c:pt idx="7127">
                  <c:v>40989</c:v>
                </c:pt>
                <c:pt idx="7128">
                  <c:v>40990</c:v>
                </c:pt>
                <c:pt idx="7129">
                  <c:v>40991</c:v>
                </c:pt>
                <c:pt idx="7130">
                  <c:v>40992</c:v>
                </c:pt>
                <c:pt idx="7131">
                  <c:v>40993</c:v>
                </c:pt>
                <c:pt idx="7132">
                  <c:v>40994</c:v>
                </c:pt>
                <c:pt idx="7133">
                  <c:v>40995</c:v>
                </c:pt>
                <c:pt idx="7134">
                  <c:v>40996</c:v>
                </c:pt>
                <c:pt idx="7135">
                  <c:v>40997</c:v>
                </c:pt>
                <c:pt idx="7136">
                  <c:v>40998</c:v>
                </c:pt>
                <c:pt idx="7137">
                  <c:v>40999</c:v>
                </c:pt>
                <c:pt idx="7138">
                  <c:v>41000</c:v>
                </c:pt>
                <c:pt idx="7139">
                  <c:v>41001</c:v>
                </c:pt>
                <c:pt idx="7140">
                  <c:v>41002</c:v>
                </c:pt>
                <c:pt idx="7141">
                  <c:v>41003</c:v>
                </c:pt>
                <c:pt idx="7142">
                  <c:v>41004</c:v>
                </c:pt>
                <c:pt idx="7143">
                  <c:v>41005</c:v>
                </c:pt>
                <c:pt idx="7144">
                  <c:v>41006</c:v>
                </c:pt>
                <c:pt idx="7145">
                  <c:v>41007</c:v>
                </c:pt>
                <c:pt idx="7146">
                  <c:v>41008</c:v>
                </c:pt>
                <c:pt idx="7147">
                  <c:v>41009</c:v>
                </c:pt>
                <c:pt idx="7148">
                  <c:v>41010</c:v>
                </c:pt>
                <c:pt idx="7149">
                  <c:v>41011</c:v>
                </c:pt>
                <c:pt idx="7150">
                  <c:v>41012</c:v>
                </c:pt>
                <c:pt idx="7151">
                  <c:v>41013</c:v>
                </c:pt>
                <c:pt idx="7152">
                  <c:v>41014</c:v>
                </c:pt>
                <c:pt idx="7153">
                  <c:v>41015</c:v>
                </c:pt>
                <c:pt idx="7154">
                  <c:v>41016</c:v>
                </c:pt>
                <c:pt idx="7155">
                  <c:v>41017</c:v>
                </c:pt>
                <c:pt idx="7156">
                  <c:v>41018</c:v>
                </c:pt>
                <c:pt idx="7157">
                  <c:v>41019</c:v>
                </c:pt>
                <c:pt idx="7158">
                  <c:v>41020</c:v>
                </c:pt>
                <c:pt idx="7159">
                  <c:v>41021</c:v>
                </c:pt>
                <c:pt idx="7160">
                  <c:v>41022</c:v>
                </c:pt>
                <c:pt idx="7161">
                  <c:v>41023</c:v>
                </c:pt>
                <c:pt idx="7162">
                  <c:v>41024</c:v>
                </c:pt>
                <c:pt idx="7163">
                  <c:v>41025</c:v>
                </c:pt>
                <c:pt idx="7164">
                  <c:v>41026</c:v>
                </c:pt>
                <c:pt idx="7165">
                  <c:v>41027</c:v>
                </c:pt>
                <c:pt idx="7166">
                  <c:v>41028</c:v>
                </c:pt>
                <c:pt idx="7167">
                  <c:v>41029</c:v>
                </c:pt>
                <c:pt idx="7168">
                  <c:v>41030</c:v>
                </c:pt>
                <c:pt idx="7169">
                  <c:v>41031</c:v>
                </c:pt>
                <c:pt idx="7170">
                  <c:v>41032</c:v>
                </c:pt>
                <c:pt idx="7171">
                  <c:v>41033</c:v>
                </c:pt>
                <c:pt idx="7172">
                  <c:v>41034</c:v>
                </c:pt>
                <c:pt idx="7173">
                  <c:v>41035</c:v>
                </c:pt>
                <c:pt idx="7174">
                  <c:v>41036</c:v>
                </c:pt>
                <c:pt idx="7175">
                  <c:v>41037</c:v>
                </c:pt>
                <c:pt idx="7176">
                  <c:v>41038</c:v>
                </c:pt>
                <c:pt idx="7177">
                  <c:v>41039</c:v>
                </c:pt>
                <c:pt idx="7178">
                  <c:v>41040</c:v>
                </c:pt>
                <c:pt idx="7179">
                  <c:v>41041</c:v>
                </c:pt>
                <c:pt idx="7180">
                  <c:v>41042</c:v>
                </c:pt>
                <c:pt idx="7181">
                  <c:v>41043</c:v>
                </c:pt>
                <c:pt idx="7182">
                  <c:v>41044</c:v>
                </c:pt>
                <c:pt idx="7183">
                  <c:v>41045</c:v>
                </c:pt>
                <c:pt idx="7184">
                  <c:v>41046</c:v>
                </c:pt>
                <c:pt idx="7185">
                  <c:v>41047</c:v>
                </c:pt>
                <c:pt idx="7186">
                  <c:v>41048</c:v>
                </c:pt>
                <c:pt idx="7187">
                  <c:v>41049</c:v>
                </c:pt>
                <c:pt idx="7188">
                  <c:v>41050</c:v>
                </c:pt>
                <c:pt idx="7189">
                  <c:v>41051</c:v>
                </c:pt>
                <c:pt idx="7190">
                  <c:v>41052</c:v>
                </c:pt>
                <c:pt idx="7191">
                  <c:v>41053</c:v>
                </c:pt>
                <c:pt idx="7192">
                  <c:v>41054</c:v>
                </c:pt>
                <c:pt idx="7193">
                  <c:v>41055</c:v>
                </c:pt>
                <c:pt idx="7194">
                  <c:v>41056</c:v>
                </c:pt>
                <c:pt idx="7195">
                  <c:v>41057</c:v>
                </c:pt>
                <c:pt idx="7196">
                  <c:v>41058</c:v>
                </c:pt>
                <c:pt idx="7197">
                  <c:v>41059</c:v>
                </c:pt>
                <c:pt idx="7198">
                  <c:v>41060</c:v>
                </c:pt>
                <c:pt idx="7199">
                  <c:v>41061</c:v>
                </c:pt>
                <c:pt idx="7200">
                  <c:v>41062</c:v>
                </c:pt>
                <c:pt idx="7201">
                  <c:v>41063</c:v>
                </c:pt>
                <c:pt idx="7202">
                  <c:v>41064</c:v>
                </c:pt>
                <c:pt idx="7203">
                  <c:v>41065</c:v>
                </c:pt>
                <c:pt idx="7204">
                  <c:v>41066</c:v>
                </c:pt>
                <c:pt idx="7205">
                  <c:v>41067</c:v>
                </c:pt>
                <c:pt idx="7206">
                  <c:v>41068</c:v>
                </c:pt>
                <c:pt idx="7207">
                  <c:v>41069</c:v>
                </c:pt>
                <c:pt idx="7208">
                  <c:v>41070</c:v>
                </c:pt>
                <c:pt idx="7209">
                  <c:v>41071</c:v>
                </c:pt>
                <c:pt idx="7210">
                  <c:v>41072</c:v>
                </c:pt>
                <c:pt idx="7211">
                  <c:v>41073</c:v>
                </c:pt>
                <c:pt idx="7212">
                  <c:v>41074</c:v>
                </c:pt>
                <c:pt idx="7213">
                  <c:v>41075</c:v>
                </c:pt>
                <c:pt idx="7214">
                  <c:v>41076</c:v>
                </c:pt>
                <c:pt idx="7215">
                  <c:v>41077</c:v>
                </c:pt>
                <c:pt idx="7216">
                  <c:v>41078</c:v>
                </c:pt>
                <c:pt idx="7217">
                  <c:v>41079</c:v>
                </c:pt>
                <c:pt idx="7218">
                  <c:v>41080</c:v>
                </c:pt>
                <c:pt idx="7219">
                  <c:v>41081</c:v>
                </c:pt>
                <c:pt idx="7220">
                  <c:v>41082</c:v>
                </c:pt>
                <c:pt idx="7221">
                  <c:v>41083</c:v>
                </c:pt>
                <c:pt idx="7222">
                  <c:v>41084</c:v>
                </c:pt>
                <c:pt idx="7223">
                  <c:v>41085</c:v>
                </c:pt>
                <c:pt idx="7224">
                  <c:v>41086</c:v>
                </c:pt>
                <c:pt idx="7225">
                  <c:v>41087</c:v>
                </c:pt>
                <c:pt idx="7226">
                  <c:v>41088</c:v>
                </c:pt>
                <c:pt idx="7227">
                  <c:v>41089</c:v>
                </c:pt>
                <c:pt idx="7228">
                  <c:v>41090</c:v>
                </c:pt>
                <c:pt idx="7229">
                  <c:v>41091</c:v>
                </c:pt>
                <c:pt idx="7230">
                  <c:v>41092</c:v>
                </c:pt>
                <c:pt idx="7231">
                  <c:v>41093</c:v>
                </c:pt>
                <c:pt idx="7232">
                  <c:v>41094</c:v>
                </c:pt>
                <c:pt idx="7233">
                  <c:v>41095</c:v>
                </c:pt>
                <c:pt idx="7234">
                  <c:v>41096</c:v>
                </c:pt>
                <c:pt idx="7235">
                  <c:v>41097</c:v>
                </c:pt>
                <c:pt idx="7236">
                  <c:v>41098</c:v>
                </c:pt>
                <c:pt idx="7237">
                  <c:v>41099</c:v>
                </c:pt>
                <c:pt idx="7238">
                  <c:v>41100</c:v>
                </c:pt>
                <c:pt idx="7239">
                  <c:v>41101</c:v>
                </c:pt>
                <c:pt idx="7240">
                  <c:v>41102</c:v>
                </c:pt>
                <c:pt idx="7241">
                  <c:v>41103</c:v>
                </c:pt>
                <c:pt idx="7242">
                  <c:v>41104</c:v>
                </c:pt>
                <c:pt idx="7243">
                  <c:v>41105</c:v>
                </c:pt>
                <c:pt idx="7244">
                  <c:v>41106</c:v>
                </c:pt>
                <c:pt idx="7245">
                  <c:v>41107</c:v>
                </c:pt>
                <c:pt idx="7246">
                  <c:v>41108</c:v>
                </c:pt>
                <c:pt idx="7247">
                  <c:v>41109</c:v>
                </c:pt>
                <c:pt idx="7248">
                  <c:v>41110</c:v>
                </c:pt>
                <c:pt idx="7249">
                  <c:v>41111</c:v>
                </c:pt>
                <c:pt idx="7250">
                  <c:v>41112</c:v>
                </c:pt>
                <c:pt idx="7251">
                  <c:v>41113</c:v>
                </c:pt>
                <c:pt idx="7252">
                  <c:v>41114</c:v>
                </c:pt>
                <c:pt idx="7253">
                  <c:v>41115</c:v>
                </c:pt>
                <c:pt idx="7254">
                  <c:v>41116</c:v>
                </c:pt>
                <c:pt idx="7255">
                  <c:v>41117</c:v>
                </c:pt>
                <c:pt idx="7256">
                  <c:v>41118</c:v>
                </c:pt>
                <c:pt idx="7257">
                  <c:v>41119</c:v>
                </c:pt>
                <c:pt idx="7258">
                  <c:v>41120</c:v>
                </c:pt>
                <c:pt idx="7259">
                  <c:v>41121</c:v>
                </c:pt>
                <c:pt idx="7260">
                  <c:v>41122</c:v>
                </c:pt>
                <c:pt idx="7261">
                  <c:v>41123</c:v>
                </c:pt>
                <c:pt idx="7262">
                  <c:v>41124</c:v>
                </c:pt>
                <c:pt idx="7263">
                  <c:v>41125</c:v>
                </c:pt>
                <c:pt idx="7264">
                  <c:v>41126</c:v>
                </c:pt>
                <c:pt idx="7265">
                  <c:v>41127</c:v>
                </c:pt>
                <c:pt idx="7266">
                  <c:v>41128</c:v>
                </c:pt>
                <c:pt idx="7267">
                  <c:v>41129</c:v>
                </c:pt>
                <c:pt idx="7268">
                  <c:v>41130</c:v>
                </c:pt>
                <c:pt idx="7269">
                  <c:v>41131</c:v>
                </c:pt>
                <c:pt idx="7270">
                  <c:v>41132</c:v>
                </c:pt>
                <c:pt idx="7271">
                  <c:v>41133</c:v>
                </c:pt>
                <c:pt idx="7272">
                  <c:v>41134</c:v>
                </c:pt>
                <c:pt idx="7273">
                  <c:v>41135</c:v>
                </c:pt>
                <c:pt idx="7274">
                  <c:v>41136</c:v>
                </c:pt>
                <c:pt idx="7275">
                  <c:v>41137</c:v>
                </c:pt>
                <c:pt idx="7276">
                  <c:v>41138</c:v>
                </c:pt>
                <c:pt idx="7277">
                  <c:v>41139</c:v>
                </c:pt>
                <c:pt idx="7278">
                  <c:v>41140</c:v>
                </c:pt>
                <c:pt idx="7279">
                  <c:v>41141</c:v>
                </c:pt>
                <c:pt idx="7280">
                  <c:v>41142</c:v>
                </c:pt>
                <c:pt idx="7281">
                  <c:v>41143</c:v>
                </c:pt>
                <c:pt idx="7282">
                  <c:v>41144</c:v>
                </c:pt>
                <c:pt idx="7283">
                  <c:v>41145</c:v>
                </c:pt>
                <c:pt idx="7284">
                  <c:v>41146</c:v>
                </c:pt>
                <c:pt idx="7285">
                  <c:v>41147</c:v>
                </c:pt>
                <c:pt idx="7286">
                  <c:v>41148</c:v>
                </c:pt>
                <c:pt idx="7287">
                  <c:v>41149</c:v>
                </c:pt>
                <c:pt idx="7288">
                  <c:v>41150</c:v>
                </c:pt>
                <c:pt idx="7289">
                  <c:v>41151</c:v>
                </c:pt>
                <c:pt idx="7290">
                  <c:v>41152</c:v>
                </c:pt>
                <c:pt idx="7291">
                  <c:v>41153</c:v>
                </c:pt>
                <c:pt idx="7292">
                  <c:v>41154</c:v>
                </c:pt>
                <c:pt idx="7293">
                  <c:v>41155</c:v>
                </c:pt>
                <c:pt idx="7294">
                  <c:v>41156</c:v>
                </c:pt>
                <c:pt idx="7295">
                  <c:v>41157</c:v>
                </c:pt>
                <c:pt idx="7296">
                  <c:v>41158</c:v>
                </c:pt>
                <c:pt idx="7297">
                  <c:v>41159</c:v>
                </c:pt>
                <c:pt idx="7298">
                  <c:v>41160</c:v>
                </c:pt>
                <c:pt idx="7299">
                  <c:v>41161</c:v>
                </c:pt>
                <c:pt idx="7300">
                  <c:v>41162</c:v>
                </c:pt>
                <c:pt idx="7301">
                  <c:v>41163</c:v>
                </c:pt>
                <c:pt idx="7302">
                  <c:v>41164</c:v>
                </c:pt>
                <c:pt idx="7303">
                  <c:v>41165</c:v>
                </c:pt>
                <c:pt idx="7304">
                  <c:v>41166</c:v>
                </c:pt>
                <c:pt idx="7305">
                  <c:v>41167</c:v>
                </c:pt>
                <c:pt idx="7306">
                  <c:v>41168</c:v>
                </c:pt>
                <c:pt idx="7307">
                  <c:v>41169</c:v>
                </c:pt>
                <c:pt idx="7308">
                  <c:v>41170</c:v>
                </c:pt>
                <c:pt idx="7309">
                  <c:v>41171</c:v>
                </c:pt>
                <c:pt idx="7310">
                  <c:v>41172</c:v>
                </c:pt>
                <c:pt idx="7311">
                  <c:v>41173</c:v>
                </c:pt>
                <c:pt idx="7312">
                  <c:v>41174</c:v>
                </c:pt>
                <c:pt idx="7313">
                  <c:v>41175</c:v>
                </c:pt>
                <c:pt idx="7314">
                  <c:v>41176</c:v>
                </c:pt>
                <c:pt idx="7315">
                  <c:v>41177</c:v>
                </c:pt>
                <c:pt idx="7316">
                  <c:v>41178</c:v>
                </c:pt>
                <c:pt idx="7317">
                  <c:v>41179</c:v>
                </c:pt>
                <c:pt idx="7318">
                  <c:v>41180</c:v>
                </c:pt>
                <c:pt idx="7319">
                  <c:v>41181</c:v>
                </c:pt>
                <c:pt idx="7320">
                  <c:v>41182</c:v>
                </c:pt>
                <c:pt idx="7321">
                  <c:v>41183</c:v>
                </c:pt>
                <c:pt idx="7322">
                  <c:v>41184</c:v>
                </c:pt>
                <c:pt idx="7323">
                  <c:v>41185</c:v>
                </c:pt>
                <c:pt idx="7324">
                  <c:v>41186</c:v>
                </c:pt>
                <c:pt idx="7325">
                  <c:v>41187</c:v>
                </c:pt>
                <c:pt idx="7326">
                  <c:v>41188</c:v>
                </c:pt>
                <c:pt idx="7327">
                  <c:v>41189</c:v>
                </c:pt>
                <c:pt idx="7328">
                  <c:v>41190</c:v>
                </c:pt>
                <c:pt idx="7329">
                  <c:v>41191</c:v>
                </c:pt>
                <c:pt idx="7330">
                  <c:v>41192</c:v>
                </c:pt>
                <c:pt idx="7331">
                  <c:v>41193</c:v>
                </c:pt>
                <c:pt idx="7332">
                  <c:v>41194</c:v>
                </c:pt>
                <c:pt idx="7333">
                  <c:v>41195</c:v>
                </c:pt>
                <c:pt idx="7334">
                  <c:v>41196</c:v>
                </c:pt>
                <c:pt idx="7335">
                  <c:v>41197</c:v>
                </c:pt>
                <c:pt idx="7336">
                  <c:v>41198</c:v>
                </c:pt>
                <c:pt idx="7337">
                  <c:v>41199</c:v>
                </c:pt>
                <c:pt idx="7338">
                  <c:v>41200</c:v>
                </c:pt>
                <c:pt idx="7339">
                  <c:v>41201</c:v>
                </c:pt>
                <c:pt idx="7340">
                  <c:v>41202</c:v>
                </c:pt>
                <c:pt idx="7341">
                  <c:v>41203</c:v>
                </c:pt>
                <c:pt idx="7342">
                  <c:v>41204</c:v>
                </c:pt>
                <c:pt idx="7343">
                  <c:v>41205</c:v>
                </c:pt>
                <c:pt idx="7344">
                  <c:v>41206</c:v>
                </c:pt>
                <c:pt idx="7345">
                  <c:v>41207</c:v>
                </c:pt>
                <c:pt idx="7346">
                  <c:v>41208</c:v>
                </c:pt>
                <c:pt idx="7347">
                  <c:v>41209</c:v>
                </c:pt>
                <c:pt idx="7348">
                  <c:v>41210</c:v>
                </c:pt>
                <c:pt idx="7349">
                  <c:v>41211</c:v>
                </c:pt>
                <c:pt idx="7350">
                  <c:v>41212</c:v>
                </c:pt>
                <c:pt idx="7351">
                  <c:v>41213</c:v>
                </c:pt>
                <c:pt idx="7352">
                  <c:v>41214</c:v>
                </c:pt>
                <c:pt idx="7353">
                  <c:v>41215</c:v>
                </c:pt>
                <c:pt idx="7354">
                  <c:v>41216</c:v>
                </c:pt>
                <c:pt idx="7355">
                  <c:v>41217</c:v>
                </c:pt>
                <c:pt idx="7356">
                  <c:v>41218</c:v>
                </c:pt>
                <c:pt idx="7357">
                  <c:v>41219</c:v>
                </c:pt>
                <c:pt idx="7358">
                  <c:v>41220</c:v>
                </c:pt>
                <c:pt idx="7359">
                  <c:v>41221</c:v>
                </c:pt>
                <c:pt idx="7360">
                  <c:v>41222</c:v>
                </c:pt>
                <c:pt idx="7361">
                  <c:v>41223</c:v>
                </c:pt>
                <c:pt idx="7362">
                  <c:v>41224</c:v>
                </c:pt>
                <c:pt idx="7363">
                  <c:v>41225</c:v>
                </c:pt>
                <c:pt idx="7364">
                  <c:v>41226</c:v>
                </c:pt>
                <c:pt idx="7365">
                  <c:v>41227</c:v>
                </c:pt>
                <c:pt idx="7366">
                  <c:v>41228</c:v>
                </c:pt>
                <c:pt idx="7367">
                  <c:v>41229</c:v>
                </c:pt>
                <c:pt idx="7368">
                  <c:v>41230</c:v>
                </c:pt>
                <c:pt idx="7369">
                  <c:v>41231</c:v>
                </c:pt>
                <c:pt idx="7370">
                  <c:v>41232</c:v>
                </c:pt>
                <c:pt idx="7371">
                  <c:v>41233</c:v>
                </c:pt>
                <c:pt idx="7372">
                  <c:v>41234</c:v>
                </c:pt>
                <c:pt idx="7373">
                  <c:v>41235</c:v>
                </c:pt>
                <c:pt idx="7374">
                  <c:v>41236</c:v>
                </c:pt>
                <c:pt idx="7375">
                  <c:v>41237</c:v>
                </c:pt>
                <c:pt idx="7376">
                  <c:v>41238</c:v>
                </c:pt>
                <c:pt idx="7377">
                  <c:v>41239</c:v>
                </c:pt>
                <c:pt idx="7378">
                  <c:v>41240</c:v>
                </c:pt>
                <c:pt idx="7379">
                  <c:v>41241</c:v>
                </c:pt>
                <c:pt idx="7380">
                  <c:v>41242</c:v>
                </c:pt>
                <c:pt idx="7381">
                  <c:v>41243</c:v>
                </c:pt>
                <c:pt idx="7382">
                  <c:v>41244</c:v>
                </c:pt>
                <c:pt idx="7383">
                  <c:v>41245</c:v>
                </c:pt>
                <c:pt idx="7384">
                  <c:v>41246</c:v>
                </c:pt>
                <c:pt idx="7385">
                  <c:v>41247</c:v>
                </c:pt>
                <c:pt idx="7386">
                  <c:v>41248</c:v>
                </c:pt>
                <c:pt idx="7387">
                  <c:v>41249</c:v>
                </c:pt>
                <c:pt idx="7388">
                  <c:v>41250</c:v>
                </c:pt>
                <c:pt idx="7389">
                  <c:v>41251</c:v>
                </c:pt>
                <c:pt idx="7390">
                  <c:v>41252</c:v>
                </c:pt>
                <c:pt idx="7391">
                  <c:v>41253</c:v>
                </c:pt>
                <c:pt idx="7392">
                  <c:v>41254</c:v>
                </c:pt>
                <c:pt idx="7393">
                  <c:v>41255</c:v>
                </c:pt>
                <c:pt idx="7394">
                  <c:v>41256</c:v>
                </c:pt>
                <c:pt idx="7395">
                  <c:v>41257</c:v>
                </c:pt>
                <c:pt idx="7396">
                  <c:v>41258</c:v>
                </c:pt>
                <c:pt idx="7397">
                  <c:v>41259</c:v>
                </c:pt>
                <c:pt idx="7398">
                  <c:v>41260</c:v>
                </c:pt>
                <c:pt idx="7399">
                  <c:v>41261</c:v>
                </c:pt>
                <c:pt idx="7400">
                  <c:v>41262</c:v>
                </c:pt>
                <c:pt idx="7401">
                  <c:v>41263</c:v>
                </c:pt>
                <c:pt idx="7402">
                  <c:v>41264</c:v>
                </c:pt>
                <c:pt idx="7403">
                  <c:v>41265</c:v>
                </c:pt>
                <c:pt idx="7404">
                  <c:v>41266</c:v>
                </c:pt>
                <c:pt idx="7405">
                  <c:v>41267</c:v>
                </c:pt>
                <c:pt idx="7406">
                  <c:v>41268</c:v>
                </c:pt>
                <c:pt idx="7407">
                  <c:v>41269</c:v>
                </c:pt>
                <c:pt idx="7408">
                  <c:v>41270</c:v>
                </c:pt>
                <c:pt idx="7409">
                  <c:v>41271</c:v>
                </c:pt>
                <c:pt idx="7410">
                  <c:v>41272</c:v>
                </c:pt>
                <c:pt idx="7411">
                  <c:v>41273</c:v>
                </c:pt>
                <c:pt idx="7412">
                  <c:v>41274</c:v>
                </c:pt>
                <c:pt idx="7413">
                  <c:v>41275</c:v>
                </c:pt>
                <c:pt idx="7414">
                  <c:v>41276</c:v>
                </c:pt>
                <c:pt idx="7415">
                  <c:v>41277</c:v>
                </c:pt>
                <c:pt idx="7416">
                  <c:v>41278</c:v>
                </c:pt>
                <c:pt idx="7417">
                  <c:v>41279</c:v>
                </c:pt>
                <c:pt idx="7418">
                  <c:v>41280</c:v>
                </c:pt>
                <c:pt idx="7419">
                  <c:v>41281</c:v>
                </c:pt>
                <c:pt idx="7420">
                  <c:v>41282</c:v>
                </c:pt>
                <c:pt idx="7421">
                  <c:v>41283</c:v>
                </c:pt>
                <c:pt idx="7422">
                  <c:v>41284</c:v>
                </c:pt>
                <c:pt idx="7423">
                  <c:v>41285</c:v>
                </c:pt>
                <c:pt idx="7424">
                  <c:v>41286</c:v>
                </c:pt>
                <c:pt idx="7425">
                  <c:v>41287</c:v>
                </c:pt>
                <c:pt idx="7426">
                  <c:v>41288</c:v>
                </c:pt>
                <c:pt idx="7427">
                  <c:v>41289</c:v>
                </c:pt>
                <c:pt idx="7428">
                  <c:v>41290</c:v>
                </c:pt>
                <c:pt idx="7429">
                  <c:v>41291</c:v>
                </c:pt>
                <c:pt idx="7430">
                  <c:v>41292</c:v>
                </c:pt>
                <c:pt idx="7431">
                  <c:v>41293</c:v>
                </c:pt>
                <c:pt idx="7432">
                  <c:v>41294</c:v>
                </c:pt>
                <c:pt idx="7433">
                  <c:v>41295</c:v>
                </c:pt>
                <c:pt idx="7434">
                  <c:v>41296</c:v>
                </c:pt>
                <c:pt idx="7435">
                  <c:v>41297</c:v>
                </c:pt>
                <c:pt idx="7436">
                  <c:v>41298</c:v>
                </c:pt>
                <c:pt idx="7437">
                  <c:v>41299</c:v>
                </c:pt>
                <c:pt idx="7438">
                  <c:v>41300</c:v>
                </c:pt>
                <c:pt idx="7439">
                  <c:v>41301</c:v>
                </c:pt>
                <c:pt idx="7440">
                  <c:v>41302</c:v>
                </c:pt>
                <c:pt idx="7441">
                  <c:v>41303</c:v>
                </c:pt>
                <c:pt idx="7442">
                  <c:v>41304</c:v>
                </c:pt>
                <c:pt idx="7443">
                  <c:v>41305</c:v>
                </c:pt>
                <c:pt idx="7444">
                  <c:v>41306</c:v>
                </c:pt>
                <c:pt idx="7445">
                  <c:v>41307</c:v>
                </c:pt>
                <c:pt idx="7446">
                  <c:v>41308</c:v>
                </c:pt>
                <c:pt idx="7447">
                  <c:v>41309</c:v>
                </c:pt>
                <c:pt idx="7448">
                  <c:v>41310</c:v>
                </c:pt>
                <c:pt idx="7449">
                  <c:v>41311</c:v>
                </c:pt>
                <c:pt idx="7450">
                  <c:v>41312</c:v>
                </c:pt>
                <c:pt idx="7451">
                  <c:v>41313</c:v>
                </c:pt>
                <c:pt idx="7452">
                  <c:v>41314</c:v>
                </c:pt>
                <c:pt idx="7453">
                  <c:v>41315</c:v>
                </c:pt>
                <c:pt idx="7454">
                  <c:v>41316</c:v>
                </c:pt>
                <c:pt idx="7455">
                  <c:v>41317</c:v>
                </c:pt>
                <c:pt idx="7456">
                  <c:v>41318</c:v>
                </c:pt>
                <c:pt idx="7457">
                  <c:v>41319</c:v>
                </c:pt>
                <c:pt idx="7458">
                  <c:v>41320</c:v>
                </c:pt>
                <c:pt idx="7459">
                  <c:v>41321</c:v>
                </c:pt>
                <c:pt idx="7460">
                  <c:v>41322</c:v>
                </c:pt>
                <c:pt idx="7461">
                  <c:v>41323</c:v>
                </c:pt>
                <c:pt idx="7462">
                  <c:v>41324</c:v>
                </c:pt>
                <c:pt idx="7463">
                  <c:v>41325</c:v>
                </c:pt>
                <c:pt idx="7464">
                  <c:v>41326</c:v>
                </c:pt>
                <c:pt idx="7465">
                  <c:v>41327</c:v>
                </c:pt>
                <c:pt idx="7466">
                  <c:v>41328</c:v>
                </c:pt>
                <c:pt idx="7467">
                  <c:v>41329</c:v>
                </c:pt>
                <c:pt idx="7468">
                  <c:v>41330</c:v>
                </c:pt>
                <c:pt idx="7469">
                  <c:v>41331</c:v>
                </c:pt>
                <c:pt idx="7470">
                  <c:v>41332</c:v>
                </c:pt>
                <c:pt idx="7471">
                  <c:v>41333</c:v>
                </c:pt>
                <c:pt idx="7472">
                  <c:v>41334</c:v>
                </c:pt>
                <c:pt idx="7473">
                  <c:v>41335</c:v>
                </c:pt>
                <c:pt idx="7474">
                  <c:v>41336</c:v>
                </c:pt>
                <c:pt idx="7475">
                  <c:v>41337</c:v>
                </c:pt>
                <c:pt idx="7476">
                  <c:v>41338</c:v>
                </c:pt>
                <c:pt idx="7477">
                  <c:v>41339</c:v>
                </c:pt>
                <c:pt idx="7478">
                  <c:v>41340</c:v>
                </c:pt>
                <c:pt idx="7479">
                  <c:v>41341</c:v>
                </c:pt>
                <c:pt idx="7480">
                  <c:v>41342</c:v>
                </c:pt>
                <c:pt idx="7481">
                  <c:v>41343</c:v>
                </c:pt>
                <c:pt idx="7482">
                  <c:v>41344</c:v>
                </c:pt>
                <c:pt idx="7483">
                  <c:v>41345</c:v>
                </c:pt>
                <c:pt idx="7484">
                  <c:v>41346</c:v>
                </c:pt>
                <c:pt idx="7485">
                  <c:v>41347</c:v>
                </c:pt>
                <c:pt idx="7486">
                  <c:v>41348</c:v>
                </c:pt>
                <c:pt idx="7487">
                  <c:v>41349</c:v>
                </c:pt>
                <c:pt idx="7488">
                  <c:v>41350</c:v>
                </c:pt>
                <c:pt idx="7489">
                  <c:v>41351</c:v>
                </c:pt>
                <c:pt idx="7490">
                  <c:v>41352</c:v>
                </c:pt>
                <c:pt idx="7491">
                  <c:v>41353</c:v>
                </c:pt>
                <c:pt idx="7492">
                  <c:v>41354</c:v>
                </c:pt>
                <c:pt idx="7493">
                  <c:v>41355</c:v>
                </c:pt>
                <c:pt idx="7494">
                  <c:v>41356</c:v>
                </c:pt>
                <c:pt idx="7495">
                  <c:v>41357</c:v>
                </c:pt>
                <c:pt idx="7496">
                  <c:v>41358</c:v>
                </c:pt>
                <c:pt idx="7497">
                  <c:v>41359</c:v>
                </c:pt>
                <c:pt idx="7498">
                  <c:v>41360</c:v>
                </c:pt>
                <c:pt idx="7499">
                  <c:v>41361</c:v>
                </c:pt>
                <c:pt idx="7500">
                  <c:v>41362</c:v>
                </c:pt>
                <c:pt idx="7501">
                  <c:v>41363</c:v>
                </c:pt>
                <c:pt idx="7502">
                  <c:v>41364</c:v>
                </c:pt>
                <c:pt idx="7503">
                  <c:v>41365</c:v>
                </c:pt>
                <c:pt idx="7504">
                  <c:v>41366</c:v>
                </c:pt>
                <c:pt idx="7505">
                  <c:v>41367</c:v>
                </c:pt>
                <c:pt idx="7506">
                  <c:v>41368</c:v>
                </c:pt>
                <c:pt idx="7507">
                  <c:v>41369</c:v>
                </c:pt>
                <c:pt idx="7508">
                  <c:v>41370</c:v>
                </c:pt>
                <c:pt idx="7509">
                  <c:v>41371</c:v>
                </c:pt>
                <c:pt idx="7510">
                  <c:v>41372</c:v>
                </c:pt>
                <c:pt idx="7511">
                  <c:v>41373</c:v>
                </c:pt>
                <c:pt idx="7512">
                  <c:v>41374</c:v>
                </c:pt>
                <c:pt idx="7513">
                  <c:v>41375</c:v>
                </c:pt>
                <c:pt idx="7514">
                  <c:v>41376</c:v>
                </c:pt>
                <c:pt idx="7515">
                  <c:v>41377</c:v>
                </c:pt>
                <c:pt idx="7516">
                  <c:v>41378</c:v>
                </c:pt>
                <c:pt idx="7517">
                  <c:v>41379</c:v>
                </c:pt>
                <c:pt idx="7518">
                  <c:v>41380</c:v>
                </c:pt>
                <c:pt idx="7519">
                  <c:v>41381</c:v>
                </c:pt>
                <c:pt idx="7520">
                  <c:v>41382</c:v>
                </c:pt>
                <c:pt idx="7521">
                  <c:v>41383</c:v>
                </c:pt>
                <c:pt idx="7522">
                  <c:v>41384</c:v>
                </c:pt>
                <c:pt idx="7523">
                  <c:v>41385</c:v>
                </c:pt>
                <c:pt idx="7524">
                  <c:v>41386</c:v>
                </c:pt>
                <c:pt idx="7525">
                  <c:v>41387</c:v>
                </c:pt>
                <c:pt idx="7526">
                  <c:v>41388</c:v>
                </c:pt>
                <c:pt idx="7527">
                  <c:v>41389</c:v>
                </c:pt>
                <c:pt idx="7528">
                  <c:v>41390</c:v>
                </c:pt>
                <c:pt idx="7529">
                  <c:v>41391</c:v>
                </c:pt>
                <c:pt idx="7530">
                  <c:v>41392</c:v>
                </c:pt>
                <c:pt idx="7531">
                  <c:v>41393</c:v>
                </c:pt>
                <c:pt idx="7532">
                  <c:v>41394</c:v>
                </c:pt>
                <c:pt idx="7533">
                  <c:v>41395</c:v>
                </c:pt>
                <c:pt idx="7534">
                  <c:v>41396</c:v>
                </c:pt>
                <c:pt idx="7535">
                  <c:v>41397</c:v>
                </c:pt>
                <c:pt idx="7536">
                  <c:v>41398</c:v>
                </c:pt>
                <c:pt idx="7537">
                  <c:v>41399</c:v>
                </c:pt>
                <c:pt idx="7538">
                  <c:v>41400</c:v>
                </c:pt>
                <c:pt idx="7539">
                  <c:v>41401</c:v>
                </c:pt>
                <c:pt idx="7540">
                  <c:v>41402</c:v>
                </c:pt>
                <c:pt idx="7541">
                  <c:v>41403</c:v>
                </c:pt>
                <c:pt idx="7542">
                  <c:v>41404</c:v>
                </c:pt>
                <c:pt idx="7543">
                  <c:v>41405</c:v>
                </c:pt>
                <c:pt idx="7544">
                  <c:v>41406</c:v>
                </c:pt>
                <c:pt idx="7545">
                  <c:v>41407</c:v>
                </c:pt>
                <c:pt idx="7546">
                  <c:v>41408</c:v>
                </c:pt>
                <c:pt idx="7547">
                  <c:v>41409</c:v>
                </c:pt>
                <c:pt idx="7548">
                  <c:v>41410</c:v>
                </c:pt>
                <c:pt idx="7549">
                  <c:v>41411</c:v>
                </c:pt>
                <c:pt idx="7550">
                  <c:v>41412</c:v>
                </c:pt>
                <c:pt idx="7551">
                  <c:v>41413</c:v>
                </c:pt>
                <c:pt idx="7552">
                  <c:v>41414</c:v>
                </c:pt>
                <c:pt idx="7553">
                  <c:v>41415</c:v>
                </c:pt>
                <c:pt idx="7554">
                  <c:v>41416</c:v>
                </c:pt>
                <c:pt idx="7555">
                  <c:v>41417</c:v>
                </c:pt>
                <c:pt idx="7556">
                  <c:v>41418</c:v>
                </c:pt>
                <c:pt idx="7557">
                  <c:v>41419</c:v>
                </c:pt>
                <c:pt idx="7558">
                  <c:v>41420</c:v>
                </c:pt>
                <c:pt idx="7559">
                  <c:v>41421</c:v>
                </c:pt>
                <c:pt idx="7560">
                  <c:v>41422</c:v>
                </c:pt>
                <c:pt idx="7561">
                  <c:v>41423</c:v>
                </c:pt>
                <c:pt idx="7562">
                  <c:v>41424</c:v>
                </c:pt>
                <c:pt idx="7563">
                  <c:v>41425</c:v>
                </c:pt>
                <c:pt idx="7564">
                  <c:v>41426</c:v>
                </c:pt>
                <c:pt idx="7565">
                  <c:v>41427</c:v>
                </c:pt>
                <c:pt idx="7566">
                  <c:v>41428</c:v>
                </c:pt>
                <c:pt idx="7567">
                  <c:v>41429</c:v>
                </c:pt>
                <c:pt idx="7568">
                  <c:v>41430</c:v>
                </c:pt>
                <c:pt idx="7569">
                  <c:v>41431</c:v>
                </c:pt>
                <c:pt idx="7570">
                  <c:v>41432</c:v>
                </c:pt>
                <c:pt idx="7571">
                  <c:v>41433</c:v>
                </c:pt>
                <c:pt idx="7572">
                  <c:v>41434</c:v>
                </c:pt>
                <c:pt idx="7573">
                  <c:v>41435</c:v>
                </c:pt>
                <c:pt idx="7574">
                  <c:v>41436</c:v>
                </c:pt>
                <c:pt idx="7575">
                  <c:v>41437</c:v>
                </c:pt>
                <c:pt idx="7576">
                  <c:v>41438</c:v>
                </c:pt>
                <c:pt idx="7577">
                  <c:v>41439</c:v>
                </c:pt>
                <c:pt idx="7578">
                  <c:v>41440</c:v>
                </c:pt>
                <c:pt idx="7579">
                  <c:v>41441</c:v>
                </c:pt>
                <c:pt idx="7580">
                  <c:v>41442</c:v>
                </c:pt>
                <c:pt idx="7581">
                  <c:v>41443</c:v>
                </c:pt>
                <c:pt idx="7582">
                  <c:v>41444</c:v>
                </c:pt>
                <c:pt idx="7583">
                  <c:v>41445</c:v>
                </c:pt>
                <c:pt idx="7584">
                  <c:v>41446</c:v>
                </c:pt>
                <c:pt idx="7585">
                  <c:v>41447</c:v>
                </c:pt>
                <c:pt idx="7586">
                  <c:v>41448</c:v>
                </c:pt>
                <c:pt idx="7587">
                  <c:v>41449</c:v>
                </c:pt>
                <c:pt idx="7588">
                  <c:v>41450</c:v>
                </c:pt>
                <c:pt idx="7589">
                  <c:v>41451</c:v>
                </c:pt>
                <c:pt idx="7590">
                  <c:v>41452</c:v>
                </c:pt>
                <c:pt idx="7591">
                  <c:v>41453</c:v>
                </c:pt>
                <c:pt idx="7592">
                  <c:v>41454</c:v>
                </c:pt>
                <c:pt idx="7593">
                  <c:v>41455</c:v>
                </c:pt>
                <c:pt idx="7594">
                  <c:v>41456</c:v>
                </c:pt>
                <c:pt idx="7595">
                  <c:v>41457</c:v>
                </c:pt>
                <c:pt idx="7596">
                  <c:v>41458</c:v>
                </c:pt>
                <c:pt idx="7597">
                  <c:v>41459</c:v>
                </c:pt>
                <c:pt idx="7598">
                  <c:v>41460</c:v>
                </c:pt>
                <c:pt idx="7599">
                  <c:v>41461</c:v>
                </c:pt>
                <c:pt idx="7600">
                  <c:v>41462</c:v>
                </c:pt>
                <c:pt idx="7601">
                  <c:v>41463</c:v>
                </c:pt>
                <c:pt idx="7602">
                  <c:v>41464</c:v>
                </c:pt>
                <c:pt idx="7603">
                  <c:v>41465</c:v>
                </c:pt>
                <c:pt idx="7604">
                  <c:v>41466</c:v>
                </c:pt>
                <c:pt idx="7605">
                  <c:v>41467</c:v>
                </c:pt>
                <c:pt idx="7606">
                  <c:v>41468</c:v>
                </c:pt>
                <c:pt idx="7607">
                  <c:v>41469</c:v>
                </c:pt>
                <c:pt idx="7608">
                  <c:v>41470</c:v>
                </c:pt>
                <c:pt idx="7609">
                  <c:v>41471</c:v>
                </c:pt>
                <c:pt idx="7610">
                  <c:v>41472</c:v>
                </c:pt>
                <c:pt idx="7611">
                  <c:v>41473</c:v>
                </c:pt>
                <c:pt idx="7612">
                  <c:v>41474</c:v>
                </c:pt>
                <c:pt idx="7613">
                  <c:v>41475</c:v>
                </c:pt>
                <c:pt idx="7614">
                  <c:v>41476</c:v>
                </c:pt>
                <c:pt idx="7615">
                  <c:v>41477</c:v>
                </c:pt>
                <c:pt idx="7616">
                  <c:v>41478</c:v>
                </c:pt>
                <c:pt idx="7617">
                  <c:v>41479</c:v>
                </c:pt>
                <c:pt idx="7618">
                  <c:v>41480</c:v>
                </c:pt>
                <c:pt idx="7619">
                  <c:v>41481</c:v>
                </c:pt>
                <c:pt idx="7620">
                  <c:v>41482</c:v>
                </c:pt>
                <c:pt idx="7621">
                  <c:v>41483</c:v>
                </c:pt>
                <c:pt idx="7622">
                  <c:v>41484</c:v>
                </c:pt>
                <c:pt idx="7623">
                  <c:v>41485</c:v>
                </c:pt>
                <c:pt idx="7624">
                  <c:v>41486</c:v>
                </c:pt>
                <c:pt idx="7625">
                  <c:v>41487</c:v>
                </c:pt>
                <c:pt idx="7626">
                  <c:v>41488</c:v>
                </c:pt>
                <c:pt idx="7627">
                  <c:v>41489</c:v>
                </c:pt>
                <c:pt idx="7628">
                  <c:v>41490</c:v>
                </c:pt>
                <c:pt idx="7629">
                  <c:v>41491</c:v>
                </c:pt>
                <c:pt idx="7630">
                  <c:v>41492</c:v>
                </c:pt>
                <c:pt idx="7631">
                  <c:v>41493</c:v>
                </c:pt>
                <c:pt idx="7632">
                  <c:v>41494</c:v>
                </c:pt>
                <c:pt idx="7633">
                  <c:v>41495</c:v>
                </c:pt>
                <c:pt idx="7634">
                  <c:v>41496</c:v>
                </c:pt>
                <c:pt idx="7635">
                  <c:v>41497</c:v>
                </c:pt>
                <c:pt idx="7636">
                  <c:v>41498</c:v>
                </c:pt>
                <c:pt idx="7637">
                  <c:v>41499</c:v>
                </c:pt>
                <c:pt idx="7638">
                  <c:v>41500</c:v>
                </c:pt>
                <c:pt idx="7639">
                  <c:v>41501</c:v>
                </c:pt>
                <c:pt idx="7640">
                  <c:v>41502</c:v>
                </c:pt>
                <c:pt idx="7641">
                  <c:v>41503</c:v>
                </c:pt>
                <c:pt idx="7642">
                  <c:v>41504</c:v>
                </c:pt>
                <c:pt idx="7643">
                  <c:v>41505</c:v>
                </c:pt>
                <c:pt idx="7644">
                  <c:v>41506</c:v>
                </c:pt>
                <c:pt idx="7645">
                  <c:v>41507</c:v>
                </c:pt>
                <c:pt idx="7646">
                  <c:v>41508</c:v>
                </c:pt>
                <c:pt idx="7647">
                  <c:v>41509</c:v>
                </c:pt>
                <c:pt idx="7648">
                  <c:v>41510</c:v>
                </c:pt>
                <c:pt idx="7649">
                  <c:v>41511</c:v>
                </c:pt>
                <c:pt idx="7650">
                  <c:v>41512</c:v>
                </c:pt>
                <c:pt idx="7651">
                  <c:v>41513</c:v>
                </c:pt>
                <c:pt idx="7652">
                  <c:v>41514</c:v>
                </c:pt>
                <c:pt idx="7653">
                  <c:v>41515</c:v>
                </c:pt>
                <c:pt idx="7654">
                  <c:v>41516</c:v>
                </c:pt>
                <c:pt idx="7655">
                  <c:v>41517</c:v>
                </c:pt>
                <c:pt idx="7656">
                  <c:v>41518</c:v>
                </c:pt>
                <c:pt idx="7657">
                  <c:v>41519</c:v>
                </c:pt>
                <c:pt idx="7658">
                  <c:v>41520</c:v>
                </c:pt>
                <c:pt idx="7659">
                  <c:v>41521</c:v>
                </c:pt>
                <c:pt idx="7660">
                  <c:v>41522</c:v>
                </c:pt>
                <c:pt idx="7661">
                  <c:v>41523</c:v>
                </c:pt>
                <c:pt idx="7662">
                  <c:v>41524</c:v>
                </c:pt>
                <c:pt idx="7663">
                  <c:v>41525</c:v>
                </c:pt>
                <c:pt idx="7664">
                  <c:v>41526</c:v>
                </c:pt>
                <c:pt idx="7665">
                  <c:v>41527</c:v>
                </c:pt>
                <c:pt idx="7666">
                  <c:v>41528</c:v>
                </c:pt>
                <c:pt idx="7667">
                  <c:v>41529</c:v>
                </c:pt>
                <c:pt idx="7668">
                  <c:v>41530</c:v>
                </c:pt>
                <c:pt idx="7669">
                  <c:v>41531</c:v>
                </c:pt>
                <c:pt idx="7670">
                  <c:v>41532</c:v>
                </c:pt>
                <c:pt idx="7671">
                  <c:v>41533</c:v>
                </c:pt>
                <c:pt idx="7672">
                  <c:v>41534</c:v>
                </c:pt>
                <c:pt idx="7673">
                  <c:v>41535</c:v>
                </c:pt>
                <c:pt idx="7674">
                  <c:v>41536</c:v>
                </c:pt>
                <c:pt idx="7675">
                  <c:v>41537</c:v>
                </c:pt>
                <c:pt idx="7676">
                  <c:v>41538</c:v>
                </c:pt>
                <c:pt idx="7677">
                  <c:v>41539</c:v>
                </c:pt>
                <c:pt idx="7678">
                  <c:v>41540</c:v>
                </c:pt>
                <c:pt idx="7679">
                  <c:v>41541</c:v>
                </c:pt>
                <c:pt idx="7680">
                  <c:v>41542</c:v>
                </c:pt>
                <c:pt idx="7681">
                  <c:v>41543</c:v>
                </c:pt>
                <c:pt idx="7682">
                  <c:v>41544</c:v>
                </c:pt>
                <c:pt idx="7683">
                  <c:v>41545</c:v>
                </c:pt>
                <c:pt idx="7684">
                  <c:v>41546</c:v>
                </c:pt>
                <c:pt idx="7685">
                  <c:v>41547</c:v>
                </c:pt>
                <c:pt idx="7686">
                  <c:v>41548</c:v>
                </c:pt>
                <c:pt idx="7687">
                  <c:v>41549</c:v>
                </c:pt>
                <c:pt idx="7688">
                  <c:v>41550</c:v>
                </c:pt>
                <c:pt idx="7689">
                  <c:v>41551</c:v>
                </c:pt>
                <c:pt idx="7690">
                  <c:v>41552</c:v>
                </c:pt>
                <c:pt idx="7691">
                  <c:v>41553</c:v>
                </c:pt>
                <c:pt idx="7692">
                  <c:v>41554</c:v>
                </c:pt>
                <c:pt idx="7693">
                  <c:v>41555</c:v>
                </c:pt>
                <c:pt idx="7694">
                  <c:v>41556</c:v>
                </c:pt>
                <c:pt idx="7695">
                  <c:v>41557</c:v>
                </c:pt>
                <c:pt idx="7696">
                  <c:v>41558</c:v>
                </c:pt>
                <c:pt idx="7697">
                  <c:v>41559</c:v>
                </c:pt>
                <c:pt idx="7698">
                  <c:v>41560</c:v>
                </c:pt>
                <c:pt idx="7699">
                  <c:v>41561</c:v>
                </c:pt>
                <c:pt idx="7700">
                  <c:v>41562</c:v>
                </c:pt>
                <c:pt idx="7701">
                  <c:v>41563</c:v>
                </c:pt>
                <c:pt idx="7702">
                  <c:v>41564</c:v>
                </c:pt>
                <c:pt idx="7703">
                  <c:v>41565</c:v>
                </c:pt>
                <c:pt idx="7704">
                  <c:v>41566</c:v>
                </c:pt>
                <c:pt idx="7705">
                  <c:v>41567</c:v>
                </c:pt>
                <c:pt idx="7706">
                  <c:v>41568</c:v>
                </c:pt>
                <c:pt idx="7707">
                  <c:v>41569</c:v>
                </c:pt>
                <c:pt idx="7708">
                  <c:v>41570</c:v>
                </c:pt>
                <c:pt idx="7709">
                  <c:v>41571</c:v>
                </c:pt>
                <c:pt idx="7710">
                  <c:v>41572</c:v>
                </c:pt>
                <c:pt idx="7711">
                  <c:v>41573</c:v>
                </c:pt>
                <c:pt idx="7712">
                  <c:v>41574</c:v>
                </c:pt>
                <c:pt idx="7713">
                  <c:v>41575</c:v>
                </c:pt>
                <c:pt idx="7714">
                  <c:v>41576</c:v>
                </c:pt>
                <c:pt idx="7715">
                  <c:v>41577</c:v>
                </c:pt>
                <c:pt idx="7716">
                  <c:v>41578</c:v>
                </c:pt>
                <c:pt idx="7717">
                  <c:v>41579</c:v>
                </c:pt>
                <c:pt idx="7718">
                  <c:v>41580</c:v>
                </c:pt>
                <c:pt idx="7719">
                  <c:v>41581</c:v>
                </c:pt>
                <c:pt idx="7720">
                  <c:v>41582</c:v>
                </c:pt>
                <c:pt idx="7721">
                  <c:v>41583</c:v>
                </c:pt>
                <c:pt idx="7722">
                  <c:v>41584</c:v>
                </c:pt>
                <c:pt idx="7723">
                  <c:v>41585</c:v>
                </c:pt>
                <c:pt idx="7724">
                  <c:v>41586</c:v>
                </c:pt>
                <c:pt idx="7725">
                  <c:v>41587</c:v>
                </c:pt>
                <c:pt idx="7726">
                  <c:v>41588</c:v>
                </c:pt>
                <c:pt idx="7727">
                  <c:v>41589</c:v>
                </c:pt>
                <c:pt idx="7728">
                  <c:v>41590</c:v>
                </c:pt>
                <c:pt idx="7729">
                  <c:v>41591</c:v>
                </c:pt>
                <c:pt idx="7730">
                  <c:v>41592</c:v>
                </c:pt>
                <c:pt idx="7731">
                  <c:v>41593</c:v>
                </c:pt>
                <c:pt idx="7732">
                  <c:v>41594</c:v>
                </c:pt>
                <c:pt idx="7733">
                  <c:v>41595</c:v>
                </c:pt>
                <c:pt idx="7734">
                  <c:v>41596</c:v>
                </c:pt>
                <c:pt idx="7735">
                  <c:v>41597</c:v>
                </c:pt>
                <c:pt idx="7736">
                  <c:v>41598</c:v>
                </c:pt>
                <c:pt idx="7737">
                  <c:v>41599</c:v>
                </c:pt>
                <c:pt idx="7738">
                  <c:v>41600</c:v>
                </c:pt>
                <c:pt idx="7739">
                  <c:v>41601</c:v>
                </c:pt>
                <c:pt idx="7740">
                  <c:v>41602</c:v>
                </c:pt>
                <c:pt idx="7741">
                  <c:v>41603</c:v>
                </c:pt>
                <c:pt idx="7742">
                  <c:v>41604</c:v>
                </c:pt>
                <c:pt idx="7743">
                  <c:v>41605</c:v>
                </c:pt>
                <c:pt idx="7744">
                  <c:v>41606</c:v>
                </c:pt>
                <c:pt idx="7745">
                  <c:v>41607</c:v>
                </c:pt>
                <c:pt idx="7746">
                  <c:v>41608</c:v>
                </c:pt>
                <c:pt idx="7747">
                  <c:v>41609</c:v>
                </c:pt>
                <c:pt idx="7748">
                  <c:v>41610</c:v>
                </c:pt>
                <c:pt idx="7749">
                  <c:v>41611</c:v>
                </c:pt>
                <c:pt idx="7750">
                  <c:v>41612</c:v>
                </c:pt>
                <c:pt idx="7751">
                  <c:v>41613</c:v>
                </c:pt>
                <c:pt idx="7752">
                  <c:v>41614</c:v>
                </c:pt>
                <c:pt idx="7753">
                  <c:v>41615</c:v>
                </c:pt>
                <c:pt idx="7754">
                  <c:v>41616</c:v>
                </c:pt>
                <c:pt idx="7755">
                  <c:v>41617</c:v>
                </c:pt>
                <c:pt idx="7756">
                  <c:v>41618</c:v>
                </c:pt>
                <c:pt idx="7757">
                  <c:v>41619</c:v>
                </c:pt>
                <c:pt idx="7758">
                  <c:v>41620</c:v>
                </c:pt>
                <c:pt idx="7759">
                  <c:v>41621</c:v>
                </c:pt>
                <c:pt idx="7760">
                  <c:v>41622</c:v>
                </c:pt>
                <c:pt idx="7761">
                  <c:v>41623</c:v>
                </c:pt>
                <c:pt idx="7762">
                  <c:v>41624</c:v>
                </c:pt>
                <c:pt idx="7763">
                  <c:v>41625</c:v>
                </c:pt>
                <c:pt idx="7764">
                  <c:v>41626</c:v>
                </c:pt>
                <c:pt idx="7765">
                  <c:v>41627</c:v>
                </c:pt>
                <c:pt idx="7766">
                  <c:v>41628</c:v>
                </c:pt>
                <c:pt idx="7767">
                  <c:v>41629</c:v>
                </c:pt>
                <c:pt idx="7768">
                  <c:v>41630</c:v>
                </c:pt>
                <c:pt idx="7769">
                  <c:v>41631</c:v>
                </c:pt>
                <c:pt idx="7770">
                  <c:v>41632</c:v>
                </c:pt>
                <c:pt idx="7771">
                  <c:v>41633</c:v>
                </c:pt>
                <c:pt idx="7772">
                  <c:v>41634</c:v>
                </c:pt>
                <c:pt idx="7773">
                  <c:v>41635</c:v>
                </c:pt>
                <c:pt idx="7774">
                  <c:v>41636</c:v>
                </c:pt>
                <c:pt idx="7775">
                  <c:v>41637</c:v>
                </c:pt>
                <c:pt idx="7776">
                  <c:v>41638</c:v>
                </c:pt>
                <c:pt idx="7777">
                  <c:v>41639</c:v>
                </c:pt>
                <c:pt idx="7778">
                  <c:v>41640</c:v>
                </c:pt>
                <c:pt idx="7779">
                  <c:v>41641</c:v>
                </c:pt>
                <c:pt idx="7780">
                  <c:v>41642</c:v>
                </c:pt>
                <c:pt idx="7781">
                  <c:v>41643</c:v>
                </c:pt>
                <c:pt idx="7782">
                  <c:v>41644</c:v>
                </c:pt>
                <c:pt idx="7783">
                  <c:v>41645</c:v>
                </c:pt>
                <c:pt idx="7784">
                  <c:v>41646</c:v>
                </c:pt>
                <c:pt idx="7785">
                  <c:v>41647</c:v>
                </c:pt>
                <c:pt idx="7786">
                  <c:v>41648</c:v>
                </c:pt>
                <c:pt idx="7787">
                  <c:v>41649</c:v>
                </c:pt>
                <c:pt idx="7788">
                  <c:v>41650</c:v>
                </c:pt>
                <c:pt idx="7789">
                  <c:v>41651</c:v>
                </c:pt>
                <c:pt idx="7790">
                  <c:v>41652</c:v>
                </c:pt>
                <c:pt idx="7791">
                  <c:v>41653</c:v>
                </c:pt>
                <c:pt idx="7792">
                  <c:v>41654</c:v>
                </c:pt>
                <c:pt idx="7793">
                  <c:v>41655</c:v>
                </c:pt>
                <c:pt idx="7794">
                  <c:v>41656</c:v>
                </c:pt>
                <c:pt idx="7795">
                  <c:v>41657</c:v>
                </c:pt>
                <c:pt idx="7796">
                  <c:v>41658</c:v>
                </c:pt>
                <c:pt idx="7797">
                  <c:v>41659</c:v>
                </c:pt>
                <c:pt idx="7798">
                  <c:v>41660</c:v>
                </c:pt>
                <c:pt idx="7799">
                  <c:v>41661</c:v>
                </c:pt>
                <c:pt idx="7800">
                  <c:v>41662</c:v>
                </c:pt>
                <c:pt idx="7801">
                  <c:v>41663</c:v>
                </c:pt>
                <c:pt idx="7802">
                  <c:v>41664</c:v>
                </c:pt>
                <c:pt idx="7803">
                  <c:v>41665</c:v>
                </c:pt>
                <c:pt idx="7804">
                  <c:v>41666</c:v>
                </c:pt>
                <c:pt idx="7805">
                  <c:v>41667</c:v>
                </c:pt>
                <c:pt idx="7806">
                  <c:v>41668</c:v>
                </c:pt>
                <c:pt idx="7807">
                  <c:v>41669</c:v>
                </c:pt>
                <c:pt idx="7808">
                  <c:v>41670</c:v>
                </c:pt>
                <c:pt idx="7809">
                  <c:v>41671</c:v>
                </c:pt>
                <c:pt idx="7810">
                  <c:v>41672</c:v>
                </c:pt>
                <c:pt idx="7811">
                  <c:v>41673</c:v>
                </c:pt>
                <c:pt idx="7812">
                  <c:v>41674</c:v>
                </c:pt>
                <c:pt idx="7813">
                  <c:v>41675</c:v>
                </c:pt>
                <c:pt idx="7814">
                  <c:v>41676</c:v>
                </c:pt>
                <c:pt idx="7815">
                  <c:v>41677</c:v>
                </c:pt>
                <c:pt idx="7816">
                  <c:v>41678</c:v>
                </c:pt>
                <c:pt idx="7817">
                  <c:v>41679</c:v>
                </c:pt>
                <c:pt idx="7818">
                  <c:v>41680</c:v>
                </c:pt>
                <c:pt idx="7819">
                  <c:v>41681</c:v>
                </c:pt>
                <c:pt idx="7820">
                  <c:v>41682</c:v>
                </c:pt>
                <c:pt idx="7821">
                  <c:v>41683</c:v>
                </c:pt>
                <c:pt idx="7822">
                  <c:v>41684</c:v>
                </c:pt>
                <c:pt idx="7823">
                  <c:v>41685</c:v>
                </c:pt>
                <c:pt idx="7824">
                  <c:v>41686</c:v>
                </c:pt>
                <c:pt idx="7825">
                  <c:v>41687</c:v>
                </c:pt>
                <c:pt idx="7826">
                  <c:v>41688</c:v>
                </c:pt>
                <c:pt idx="7827">
                  <c:v>41689</c:v>
                </c:pt>
                <c:pt idx="7828">
                  <c:v>41690</c:v>
                </c:pt>
                <c:pt idx="7829">
                  <c:v>41691</c:v>
                </c:pt>
                <c:pt idx="7830">
                  <c:v>41692</c:v>
                </c:pt>
                <c:pt idx="7831">
                  <c:v>41693</c:v>
                </c:pt>
                <c:pt idx="7832">
                  <c:v>41694</c:v>
                </c:pt>
                <c:pt idx="7833">
                  <c:v>41695</c:v>
                </c:pt>
                <c:pt idx="7834">
                  <c:v>41696</c:v>
                </c:pt>
                <c:pt idx="7835">
                  <c:v>41697</c:v>
                </c:pt>
                <c:pt idx="7836">
                  <c:v>41698</c:v>
                </c:pt>
                <c:pt idx="7837">
                  <c:v>41699</c:v>
                </c:pt>
                <c:pt idx="7838">
                  <c:v>41700</c:v>
                </c:pt>
                <c:pt idx="7839">
                  <c:v>41701</c:v>
                </c:pt>
                <c:pt idx="7840">
                  <c:v>41702</c:v>
                </c:pt>
                <c:pt idx="7841">
                  <c:v>41703</c:v>
                </c:pt>
                <c:pt idx="7842">
                  <c:v>41704</c:v>
                </c:pt>
                <c:pt idx="7843">
                  <c:v>41705</c:v>
                </c:pt>
                <c:pt idx="7844">
                  <c:v>41706</c:v>
                </c:pt>
                <c:pt idx="7845">
                  <c:v>41707</c:v>
                </c:pt>
                <c:pt idx="7846">
                  <c:v>41708</c:v>
                </c:pt>
                <c:pt idx="7847">
                  <c:v>41709</c:v>
                </c:pt>
                <c:pt idx="7848">
                  <c:v>41710</c:v>
                </c:pt>
                <c:pt idx="7849">
                  <c:v>41711</c:v>
                </c:pt>
                <c:pt idx="7850">
                  <c:v>41712</c:v>
                </c:pt>
                <c:pt idx="7851">
                  <c:v>41713</c:v>
                </c:pt>
                <c:pt idx="7852">
                  <c:v>41714</c:v>
                </c:pt>
                <c:pt idx="7853">
                  <c:v>41715</c:v>
                </c:pt>
                <c:pt idx="7854">
                  <c:v>41716</c:v>
                </c:pt>
                <c:pt idx="7855">
                  <c:v>41717</c:v>
                </c:pt>
                <c:pt idx="7856">
                  <c:v>41718</c:v>
                </c:pt>
                <c:pt idx="7857">
                  <c:v>41719</c:v>
                </c:pt>
                <c:pt idx="7858">
                  <c:v>41720</c:v>
                </c:pt>
                <c:pt idx="7859">
                  <c:v>41721</c:v>
                </c:pt>
                <c:pt idx="7860">
                  <c:v>41722</c:v>
                </c:pt>
                <c:pt idx="7861">
                  <c:v>41723</c:v>
                </c:pt>
                <c:pt idx="7862">
                  <c:v>41724</c:v>
                </c:pt>
                <c:pt idx="7863">
                  <c:v>41725</c:v>
                </c:pt>
                <c:pt idx="7864">
                  <c:v>41726</c:v>
                </c:pt>
                <c:pt idx="7865">
                  <c:v>41727</c:v>
                </c:pt>
                <c:pt idx="7866">
                  <c:v>41728</c:v>
                </c:pt>
                <c:pt idx="7867">
                  <c:v>41729</c:v>
                </c:pt>
                <c:pt idx="7868">
                  <c:v>41730</c:v>
                </c:pt>
                <c:pt idx="7869">
                  <c:v>41731</c:v>
                </c:pt>
                <c:pt idx="7870">
                  <c:v>41732</c:v>
                </c:pt>
                <c:pt idx="7871">
                  <c:v>41733</c:v>
                </c:pt>
                <c:pt idx="7872">
                  <c:v>41734</c:v>
                </c:pt>
                <c:pt idx="7873">
                  <c:v>41735</c:v>
                </c:pt>
                <c:pt idx="7874">
                  <c:v>41736</c:v>
                </c:pt>
                <c:pt idx="7875">
                  <c:v>41737</c:v>
                </c:pt>
                <c:pt idx="7876">
                  <c:v>41738</c:v>
                </c:pt>
                <c:pt idx="7877">
                  <c:v>41739</c:v>
                </c:pt>
                <c:pt idx="7878">
                  <c:v>41740</c:v>
                </c:pt>
                <c:pt idx="7879">
                  <c:v>41741</c:v>
                </c:pt>
                <c:pt idx="7880">
                  <c:v>41742</c:v>
                </c:pt>
                <c:pt idx="7881">
                  <c:v>41743</c:v>
                </c:pt>
                <c:pt idx="7882">
                  <c:v>41744</c:v>
                </c:pt>
                <c:pt idx="7883">
                  <c:v>41745</c:v>
                </c:pt>
                <c:pt idx="7884">
                  <c:v>41746</c:v>
                </c:pt>
                <c:pt idx="7885">
                  <c:v>41747</c:v>
                </c:pt>
                <c:pt idx="7886">
                  <c:v>41748</c:v>
                </c:pt>
                <c:pt idx="7887">
                  <c:v>41749</c:v>
                </c:pt>
                <c:pt idx="7888">
                  <c:v>41750</c:v>
                </c:pt>
                <c:pt idx="7889">
                  <c:v>41751</c:v>
                </c:pt>
                <c:pt idx="7890">
                  <c:v>41752</c:v>
                </c:pt>
                <c:pt idx="7891">
                  <c:v>41753</c:v>
                </c:pt>
                <c:pt idx="7892">
                  <c:v>41754</c:v>
                </c:pt>
                <c:pt idx="7893">
                  <c:v>41755</c:v>
                </c:pt>
                <c:pt idx="7894">
                  <c:v>41756</c:v>
                </c:pt>
                <c:pt idx="7895">
                  <c:v>41757</c:v>
                </c:pt>
                <c:pt idx="7896">
                  <c:v>41758</c:v>
                </c:pt>
                <c:pt idx="7897">
                  <c:v>41759</c:v>
                </c:pt>
                <c:pt idx="7898">
                  <c:v>41760</c:v>
                </c:pt>
                <c:pt idx="7899">
                  <c:v>41761</c:v>
                </c:pt>
                <c:pt idx="7900">
                  <c:v>41762</c:v>
                </c:pt>
                <c:pt idx="7901">
                  <c:v>41763</c:v>
                </c:pt>
                <c:pt idx="7902">
                  <c:v>41764</c:v>
                </c:pt>
                <c:pt idx="7903">
                  <c:v>41765</c:v>
                </c:pt>
                <c:pt idx="7904">
                  <c:v>41766</c:v>
                </c:pt>
                <c:pt idx="7905">
                  <c:v>41767</c:v>
                </c:pt>
                <c:pt idx="7906">
                  <c:v>41768</c:v>
                </c:pt>
                <c:pt idx="7907">
                  <c:v>41769</c:v>
                </c:pt>
                <c:pt idx="7908">
                  <c:v>41770</c:v>
                </c:pt>
                <c:pt idx="7909">
                  <c:v>41771</c:v>
                </c:pt>
                <c:pt idx="7910">
                  <c:v>41772</c:v>
                </c:pt>
                <c:pt idx="7911">
                  <c:v>41773</c:v>
                </c:pt>
                <c:pt idx="7912">
                  <c:v>41774</c:v>
                </c:pt>
                <c:pt idx="7913">
                  <c:v>41775</c:v>
                </c:pt>
                <c:pt idx="7914">
                  <c:v>41776</c:v>
                </c:pt>
                <c:pt idx="7915">
                  <c:v>41777</c:v>
                </c:pt>
                <c:pt idx="7916">
                  <c:v>41778</c:v>
                </c:pt>
                <c:pt idx="7917">
                  <c:v>41779</c:v>
                </c:pt>
                <c:pt idx="7918">
                  <c:v>41780</c:v>
                </c:pt>
                <c:pt idx="7919">
                  <c:v>41781</c:v>
                </c:pt>
                <c:pt idx="7920">
                  <c:v>41782</c:v>
                </c:pt>
                <c:pt idx="7921">
                  <c:v>41783</c:v>
                </c:pt>
                <c:pt idx="7922">
                  <c:v>41784</c:v>
                </c:pt>
                <c:pt idx="7923">
                  <c:v>41785</c:v>
                </c:pt>
                <c:pt idx="7924">
                  <c:v>41786</c:v>
                </c:pt>
                <c:pt idx="7925">
                  <c:v>41787</c:v>
                </c:pt>
                <c:pt idx="7926">
                  <c:v>41788</c:v>
                </c:pt>
                <c:pt idx="7927">
                  <c:v>41789</c:v>
                </c:pt>
                <c:pt idx="7928">
                  <c:v>41790</c:v>
                </c:pt>
                <c:pt idx="7929">
                  <c:v>41791</c:v>
                </c:pt>
                <c:pt idx="7930">
                  <c:v>41792</c:v>
                </c:pt>
                <c:pt idx="7931">
                  <c:v>41793</c:v>
                </c:pt>
                <c:pt idx="7932">
                  <c:v>41794</c:v>
                </c:pt>
                <c:pt idx="7933">
                  <c:v>41795</c:v>
                </c:pt>
                <c:pt idx="7934">
                  <c:v>41796</c:v>
                </c:pt>
                <c:pt idx="7935">
                  <c:v>41797</c:v>
                </c:pt>
                <c:pt idx="7936">
                  <c:v>41798</c:v>
                </c:pt>
                <c:pt idx="7937">
                  <c:v>41799</c:v>
                </c:pt>
                <c:pt idx="7938">
                  <c:v>41800</c:v>
                </c:pt>
                <c:pt idx="7939">
                  <c:v>41801</c:v>
                </c:pt>
                <c:pt idx="7940">
                  <c:v>41802</c:v>
                </c:pt>
                <c:pt idx="7941">
                  <c:v>41803</c:v>
                </c:pt>
                <c:pt idx="7942">
                  <c:v>41804</c:v>
                </c:pt>
                <c:pt idx="7943">
                  <c:v>41805</c:v>
                </c:pt>
                <c:pt idx="7944">
                  <c:v>41806</c:v>
                </c:pt>
                <c:pt idx="7945">
                  <c:v>41807</c:v>
                </c:pt>
                <c:pt idx="7946">
                  <c:v>41808</c:v>
                </c:pt>
                <c:pt idx="7947">
                  <c:v>41809</c:v>
                </c:pt>
                <c:pt idx="7948">
                  <c:v>41810</c:v>
                </c:pt>
                <c:pt idx="7949">
                  <c:v>41811</c:v>
                </c:pt>
                <c:pt idx="7950">
                  <c:v>41812</c:v>
                </c:pt>
                <c:pt idx="7951">
                  <c:v>41813</c:v>
                </c:pt>
                <c:pt idx="7952">
                  <c:v>41814</c:v>
                </c:pt>
                <c:pt idx="7953">
                  <c:v>41815</c:v>
                </c:pt>
                <c:pt idx="7954">
                  <c:v>41816</c:v>
                </c:pt>
                <c:pt idx="7955">
                  <c:v>41817</c:v>
                </c:pt>
                <c:pt idx="7956">
                  <c:v>41818</c:v>
                </c:pt>
                <c:pt idx="7957">
                  <c:v>41819</c:v>
                </c:pt>
                <c:pt idx="7958">
                  <c:v>41820</c:v>
                </c:pt>
                <c:pt idx="7959">
                  <c:v>41821</c:v>
                </c:pt>
                <c:pt idx="7960">
                  <c:v>41822</c:v>
                </c:pt>
                <c:pt idx="7961">
                  <c:v>41823</c:v>
                </c:pt>
                <c:pt idx="7962">
                  <c:v>41824</c:v>
                </c:pt>
                <c:pt idx="7963">
                  <c:v>41825</c:v>
                </c:pt>
                <c:pt idx="7964">
                  <c:v>41826</c:v>
                </c:pt>
                <c:pt idx="7965">
                  <c:v>41827</c:v>
                </c:pt>
                <c:pt idx="7966">
                  <c:v>41828</c:v>
                </c:pt>
                <c:pt idx="7967">
                  <c:v>41829</c:v>
                </c:pt>
                <c:pt idx="7968">
                  <c:v>41830</c:v>
                </c:pt>
                <c:pt idx="7969">
                  <c:v>41831</c:v>
                </c:pt>
                <c:pt idx="7970">
                  <c:v>41832</c:v>
                </c:pt>
                <c:pt idx="7971">
                  <c:v>41833</c:v>
                </c:pt>
                <c:pt idx="7972">
                  <c:v>41834</c:v>
                </c:pt>
                <c:pt idx="7973">
                  <c:v>41835</c:v>
                </c:pt>
                <c:pt idx="7974">
                  <c:v>41836</c:v>
                </c:pt>
                <c:pt idx="7975">
                  <c:v>41837</c:v>
                </c:pt>
                <c:pt idx="7976">
                  <c:v>41838</c:v>
                </c:pt>
                <c:pt idx="7977">
                  <c:v>41839</c:v>
                </c:pt>
                <c:pt idx="7978">
                  <c:v>41840</c:v>
                </c:pt>
                <c:pt idx="7979">
                  <c:v>41841</c:v>
                </c:pt>
                <c:pt idx="7980">
                  <c:v>41842</c:v>
                </c:pt>
                <c:pt idx="7981">
                  <c:v>41843</c:v>
                </c:pt>
                <c:pt idx="7982">
                  <c:v>41844</c:v>
                </c:pt>
                <c:pt idx="7983">
                  <c:v>41845</c:v>
                </c:pt>
                <c:pt idx="7984">
                  <c:v>41846</c:v>
                </c:pt>
                <c:pt idx="7985">
                  <c:v>41847</c:v>
                </c:pt>
                <c:pt idx="7986">
                  <c:v>41848</c:v>
                </c:pt>
                <c:pt idx="7987">
                  <c:v>41849</c:v>
                </c:pt>
                <c:pt idx="7988">
                  <c:v>41850</c:v>
                </c:pt>
                <c:pt idx="7989">
                  <c:v>41851</c:v>
                </c:pt>
                <c:pt idx="7990">
                  <c:v>41852</c:v>
                </c:pt>
                <c:pt idx="7991">
                  <c:v>41853</c:v>
                </c:pt>
                <c:pt idx="7992">
                  <c:v>41854</c:v>
                </c:pt>
                <c:pt idx="7993">
                  <c:v>41855</c:v>
                </c:pt>
                <c:pt idx="7994">
                  <c:v>41856</c:v>
                </c:pt>
                <c:pt idx="7995">
                  <c:v>41857</c:v>
                </c:pt>
                <c:pt idx="7996">
                  <c:v>41858</c:v>
                </c:pt>
                <c:pt idx="7997">
                  <c:v>41859</c:v>
                </c:pt>
                <c:pt idx="7998">
                  <c:v>41860</c:v>
                </c:pt>
                <c:pt idx="7999">
                  <c:v>41861</c:v>
                </c:pt>
                <c:pt idx="8000">
                  <c:v>41862</c:v>
                </c:pt>
                <c:pt idx="8001">
                  <c:v>41863</c:v>
                </c:pt>
                <c:pt idx="8002">
                  <c:v>41864</c:v>
                </c:pt>
                <c:pt idx="8003">
                  <c:v>41865</c:v>
                </c:pt>
                <c:pt idx="8004">
                  <c:v>41866</c:v>
                </c:pt>
                <c:pt idx="8005">
                  <c:v>41867</c:v>
                </c:pt>
                <c:pt idx="8006">
                  <c:v>41868</c:v>
                </c:pt>
                <c:pt idx="8007">
                  <c:v>41869</c:v>
                </c:pt>
                <c:pt idx="8008">
                  <c:v>41870</c:v>
                </c:pt>
                <c:pt idx="8009">
                  <c:v>41871</c:v>
                </c:pt>
                <c:pt idx="8010">
                  <c:v>41872</c:v>
                </c:pt>
                <c:pt idx="8011">
                  <c:v>41873</c:v>
                </c:pt>
                <c:pt idx="8012">
                  <c:v>41874</c:v>
                </c:pt>
                <c:pt idx="8013">
                  <c:v>41875</c:v>
                </c:pt>
                <c:pt idx="8014">
                  <c:v>41876</c:v>
                </c:pt>
                <c:pt idx="8015">
                  <c:v>41877</c:v>
                </c:pt>
                <c:pt idx="8016">
                  <c:v>41878</c:v>
                </c:pt>
                <c:pt idx="8017">
                  <c:v>41879</c:v>
                </c:pt>
                <c:pt idx="8018">
                  <c:v>41880</c:v>
                </c:pt>
                <c:pt idx="8019">
                  <c:v>41881</c:v>
                </c:pt>
                <c:pt idx="8020">
                  <c:v>41882</c:v>
                </c:pt>
                <c:pt idx="8021">
                  <c:v>41883</c:v>
                </c:pt>
                <c:pt idx="8022">
                  <c:v>41884</c:v>
                </c:pt>
                <c:pt idx="8023">
                  <c:v>41885</c:v>
                </c:pt>
                <c:pt idx="8024">
                  <c:v>41886</c:v>
                </c:pt>
                <c:pt idx="8025">
                  <c:v>41887</c:v>
                </c:pt>
                <c:pt idx="8026">
                  <c:v>41888</c:v>
                </c:pt>
                <c:pt idx="8027">
                  <c:v>41889</c:v>
                </c:pt>
                <c:pt idx="8028">
                  <c:v>41890</c:v>
                </c:pt>
                <c:pt idx="8029">
                  <c:v>41891</c:v>
                </c:pt>
                <c:pt idx="8030">
                  <c:v>41892</c:v>
                </c:pt>
                <c:pt idx="8031">
                  <c:v>41893</c:v>
                </c:pt>
                <c:pt idx="8032">
                  <c:v>41894</c:v>
                </c:pt>
                <c:pt idx="8033">
                  <c:v>41895</c:v>
                </c:pt>
                <c:pt idx="8034">
                  <c:v>41896</c:v>
                </c:pt>
                <c:pt idx="8035">
                  <c:v>41897</c:v>
                </c:pt>
                <c:pt idx="8036">
                  <c:v>41898</c:v>
                </c:pt>
                <c:pt idx="8037">
                  <c:v>41899</c:v>
                </c:pt>
                <c:pt idx="8038">
                  <c:v>41900</c:v>
                </c:pt>
                <c:pt idx="8039">
                  <c:v>41901</c:v>
                </c:pt>
                <c:pt idx="8040">
                  <c:v>41902</c:v>
                </c:pt>
                <c:pt idx="8041">
                  <c:v>41903</c:v>
                </c:pt>
                <c:pt idx="8042">
                  <c:v>41904</c:v>
                </c:pt>
                <c:pt idx="8043">
                  <c:v>41905</c:v>
                </c:pt>
                <c:pt idx="8044">
                  <c:v>41906</c:v>
                </c:pt>
                <c:pt idx="8045">
                  <c:v>41907</c:v>
                </c:pt>
                <c:pt idx="8046">
                  <c:v>41908</c:v>
                </c:pt>
                <c:pt idx="8047">
                  <c:v>41909</c:v>
                </c:pt>
                <c:pt idx="8048">
                  <c:v>41910</c:v>
                </c:pt>
                <c:pt idx="8049">
                  <c:v>41911</c:v>
                </c:pt>
                <c:pt idx="8050">
                  <c:v>41912</c:v>
                </c:pt>
                <c:pt idx="8051">
                  <c:v>41913</c:v>
                </c:pt>
                <c:pt idx="8052">
                  <c:v>41914</c:v>
                </c:pt>
                <c:pt idx="8053">
                  <c:v>41915</c:v>
                </c:pt>
                <c:pt idx="8054">
                  <c:v>41916</c:v>
                </c:pt>
                <c:pt idx="8055">
                  <c:v>41917</c:v>
                </c:pt>
                <c:pt idx="8056">
                  <c:v>41918</c:v>
                </c:pt>
                <c:pt idx="8057">
                  <c:v>41919</c:v>
                </c:pt>
                <c:pt idx="8058">
                  <c:v>41920</c:v>
                </c:pt>
                <c:pt idx="8059">
                  <c:v>41921</c:v>
                </c:pt>
                <c:pt idx="8060">
                  <c:v>41922</c:v>
                </c:pt>
                <c:pt idx="8061">
                  <c:v>41923</c:v>
                </c:pt>
                <c:pt idx="8062">
                  <c:v>41924</c:v>
                </c:pt>
                <c:pt idx="8063">
                  <c:v>41925</c:v>
                </c:pt>
                <c:pt idx="8064">
                  <c:v>41926</c:v>
                </c:pt>
                <c:pt idx="8065">
                  <c:v>41927</c:v>
                </c:pt>
                <c:pt idx="8066">
                  <c:v>41928</c:v>
                </c:pt>
                <c:pt idx="8067">
                  <c:v>41929</c:v>
                </c:pt>
                <c:pt idx="8068">
                  <c:v>41930</c:v>
                </c:pt>
                <c:pt idx="8069">
                  <c:v>41931</c:v>
                </c:pt>
                <c:pt idx="8070">
                  <c:v>41932</c:v>
                </c:pt>
                <c:pt idx="8071">
                  <c:v>41933</c:v>
                </c:pt>
                <c:pt idx="8072">
                  <c:v>41934</c:v>
                </c:pt>
                <c:pt idx="8073">
                  <c:v>41935</c:v>
                </c:pt>
                <c:pt idx="8074">
                  <c:v>41936</c:v>
                </c:pt>
                <c:pt idx="8075">
                  <c:v>41937</c:v>
                </c:pt>
                <c:pt idx="8076">
                  <c:v>41938</c:v>
                </c:pt>
                <c:pt idx="8077">
                  <c:v>41939</c:v>
                </c:pt>
                <c:pt idx="8078">
                  <c:v>41940</c:v>
                </c:pt>
                <c:pt idx="8079">
                  <c:v>41941</c:v>
                </c:pt>
                <c:pt idx="8080">
                  <c:v>41942</c:v>
                </c:pt>
                <c:pt idx="8081">
                  <c:v>41943</c:v>
                </c:pt>
                <c:pt idx="8082">
                  <c:v>41944</c:v>
                </c:pt>
                <c:pt idx="8083">
                  <c:v>41945</c:v>
                </c:pt>
                <c:pt idx="8084">
                  <c:v>41946</c:v>
                </c:pt>
                <c:pt idx="8085">
                  <c:v>41947</c:v>
                </c:pt>
                <c:pt idx="8086">
                  <c:v>41948</c:v>
                </c:pt>
                <c:pt idx="8087">
                  <c:v>41949</c:v>
                </c:pt>
                <c:pt idx="8088">
                  <c:v>41950</c:v>
                </c:pt>
                <c:pt idx="8089">
                  <c:v>41951</c:v>
                </c:pt>
                <c:pt idx="8090">
                  <c:v>41952</c:v>
                </c:pt>
                <c:pt idx="8091">
                  <c:v>41953</c:v>
                </c:pt>
                <c:pt idx="8092">
                  <c:v>41954</c:v>
                </c:pt>
                <c:pt idx="8093">
                  <c:v>41955</c:v>
                </c:pt>
                <c:pt idx="8094">
                  <c:v>41956</c:v>
                </c:pt>
                <c:pt idx="8095">
                  <c:v>41957</c:v>
                </c:pt>
                <c:pt idx="8096">
                  <c:v>41958</c:v>
                </c:pt>
                <c:pt idx="8097">
                  <c:v>41959</c:v>
                </c:pt>
                <c:pt idx="8098">
                  <c:v>41960</c:v>
                </c:pt>
                <c:pt idx="8099">
                  <c:v>41961</c:v>
                </c:pt>
                <c:pt idx="8100">
                  <c:v>41962</c:v>
                </c:pt>
                <c:pt idx="8101">
                  <c:v>41963</c:v>
                </c:pt>
                <c:pt idx="8102">
                  <c:v>41964</c:v>
                </c:pt>
                <c:pt idx="8103">
                  <c:v>41965</c:v>
                </c:pt>
                <c:pt idx="8104">
                  <c:v>41966</c:v>
                </c:pt>
                <c:pt idx="8105">
                  <c:v>41967</c:v>
                </c:pt>
                <c:pt idx="8106">
                  <c:v>41968</c:v>
                </c:pt>
                <c:pt idx="8107">
                  <c:v>41969</c:v>
                </c:pt>
                <c:pt idx="8108">
                  <c:v>41970</c:v>
                </c:pt>
                <c:pt idx="8109">
                  <c:v>41971</c:v>
                </c:pt>
                <c:pt idx="8110">
                  <c:v>41972</c:v>
                </c:pt>
                <c:pt idx="8111">
                  <c:v>41973</c:v>
                </c:pt>
                <c:pt idx="8112">
                  <c:v>41974</c:v>
                </c:pt>
                <c:pt idx="8113">
                  <c:v>41975</c:v>
                </c:pt>
                <c:pt idx="8114">
                  <c:v>41976</c:v>
                </c:pt>
                <c:pt idx="8115">
                  <c:v>41977</c:v>
                </c:pt>
                <c:pt idx="8116">
                  <c:v>41978</c:v>
                </c:pt>
                <c:pt idx="8117">
                  <c:v>41979</c:v>
                </c:pt>
                <c:pt idx="8118">
                  <c:v>41980</c:v>
                </c:pt>
                <c:pt idx="8119">
                  <c:v>41981</c:v>
                </c:pt>
                <c:pt idx="8120">
                  <c:v>41982</c:v>
                </c:pt>
                <c:pt idx="8121">
                  <c:v>41983</c:v>
                </c:pt>
                <c:pt idx="8122">
                  <c:v>41984</c:v>
                </c:pt>
                <c:pt idx="8123">
                  <c:v>41985</c:v>
                </c:pt>
                <c:pt idx="8124">
                  <c:v>41986</c:v>
                </c:pt>
                <c:pt idx="8125">
                  <c:v>41987</c:v>
                </c:pt>
                <c:pt idx="8126">
                  <c:v>41988</c:v>
                </c:pt>
                <c:pt idx="8127">
                  <c:v>41989</c:v>
                </c:pt>
                <c:pt idx="8128">
                  <c:v>41990</c:v>
                </c:pt>
                <c:pt idx="8129">
                  <c:v>41991</c:v>
                </c:pt>
                <c:pt idx="8130">
                  <c:v>41992</c:v>
                </c:pt>
                <c:pt idx="8131">
                  <c:v>41993</c:v>
                </c:pt>
                <c:pt idx="8132">
                  <c:v>41994</c:v>
                </c:pt>
                <c:pt idx="8133">
                  <c:v>41995</c:v>
                </c:pt>
                <c:pt idx="8134">
                  <c:v>41996</c:v>
                </c:pt>
                <c:pt idx="8135">
                  <c:v>41997</c:v>
                </c:pt>
                <c:pt idx="8136">
                  <c:v>41998</c:v>
                </c:pt>
                <c:pt idx="8137">
                  <c:v>41999</c:v>
                </c:pt>
                <c:pt idx="8138">
                  <c:v>42000</c:v>
                </c:pt>
                <c:pt idx="8139">
                  <c:v>42001</c:v>
                </c:pt>
                <c:pt idx="8140">
                  <c:v>42002</c:v>
                </c:pt>
                <c:pt idx="8141">
                  <c:v>42003</c:v>
                </c:pt>
                <c:pt idx="8142">
                  <c:v>42004</c:v>
                </c:pt>
                <c:pt idx="8143">
                  <c:v>42005</c:v>
                </c:pt>
                <c:pt idx="8144">
                  <c:v>42006</c:v>
                </c:pt>
                <c:pt idx="8145">
                  <c:v>42007</c:v>
                </c:pt>
                <c:pt idx="8146">
                  <c:v>42008</c:v>
                </c:pt>
                <c:pt idx="8147">
                  <c:v>42009</c:v>
                </c:pt>
                <c:pt idx="8148">
                  <c:v>42010</c:v>
                </c:pt>
                <c:pt idx="8149">
                  <c:v>42011</c:v>
                </c:pt>
                <c:pt idx="8150">
                  <c:v>42012</c:v>
                </c:pt>
                <c:pt idx="8151">
                  <c:v>42013</c:v>
                </c:pt>
                <c:pt idx="8152">
                  <c:v>42014</c:v>
                </c:pt>
                <c:pt idx="8153">
                  <c:v>42015</c:v>
                </c:pt>
                <c:pt idx="8154">
                  <c:v>42016</c:v>
                </c:pt>
                <c:pt idx="8155">
                  <c:v>42017</c:v>
                </c:pt>
                <c:pt idx="8156">
                  <c:v>42018</c:v>
                </c:pt>
                <c:pt idx="8157">
                  <c:v>42019</c:v>
                </c:pt>
                <c:pt idx="8158">
                  <c:v>42020</c:v>
                </c:pt>
                <c:pt idx="8159">
                  <c:v>42021</c:v>
                </c:pt>
                <c:pt idx="8160">
                  <c:v>42022</c:v>
                </c:pt>
                <c:pt idx="8161">
                  <c:v>42023</c:v>
                </c:pt>
                <c:pt idx="8162">
                  <c:v>42024</c:v>
                </c:pt>
                <c:pt idx="8163">
                  <c:v>42025</c:v>
                </c:pt>
                <c:pt idx="8164">
                  <c:v>42026</c:v>
                </c:pt>
                <c:pt idx="8165">
                  <c:v>42027</c:v>
                </c:pt>
                <c:pt idx="8166">
                  <c:v>42028</c:v>
                </c:pt>
                <c:pt idx="8167">
                  <c:v>42029</c:v>
                </c:pt>
                <c:pt idx="8168">
                  <c:v>42030</c:v>
                </c:pt>
                <c:pt idx="8169">
                  <c:v>42031</c:v>
                </c:pt>
                <c:pt idx="8170">
                  <c:v>42032</c:v>
                </c:pt>
                <c:pt idx="8171">
                  <c:v>42033</c:v>
                </c:pt>
                <c:pt idx="8172">
                  <c:v>42034</c:v>
                </c:pt>
                <c:pt idx="8173">
                  <c:v>42035</c:v>
                </c:pt>
                <c:pt idx="8174">
                  <c:v>42036</c:v>
                </c:pt>
                <c:pt idx="8175">
                  <c:v>42037</c:v>
                </c:pt>
                <c:pt idx="8176">
                  <c:v>42038</c:v>
                </c:pt>
                <c:pt idx="8177">
                  <c:v>42039</c:v>
                </c:pt>
                <c:pt idx="8178">
                  <c:v>42040</c:v>
                </c:pt>
                <c:pt idx="8179">
                  <c:v>42041</c:v>
                </c:pt>
                <c:pt idx="8180">
                  <c:v>42042</c:v>
                </c:pt>
                <c:pt idx="8181">
                  <c:v>42043</c:v>
                </c:pt>
                <c:pt idx="8182">
                  <c:v>42044</c:v>
                </c:pt>
                <c:pt idx="8183">
                  <c:v>42045</c:v>
                </c:pt>
                <c:pt idx="8184">
                  <c:v>42046</c:v>
                </c:pt>
                <c:pt idx="8185">
                  <c:v>42047</c:v>
                </c:pt>
                <c:pt idx="8186">
                  <c:v>42048</c:v>
                </c:pt>
                <c:pt idx="8187">
                  <c:v>42049</c:v>
                </c:pt>
                <c:pt idx="8188">
                  <c:v>42050</c:v>
                </c:pt>
                <c:pt idx="8189">
                  <c:v>42051</c:v>
                </c:pt>
                <c:pt idx="8190">
                  <c:v>42052</c:v>
                </c:pt>
                <c:pt idx="8191">
                  <c:v>42053</c:v>
                </c:pt>
                <c:pt idx="8192">
                  <c:v>42054</c:v>
                </c:pt>
                <c:pt idx="8193">
                  <c:v>42055</c:v>
                </c:pt>
                <c:pt idx="8194">
                  <c:v>42056</c:v>
                </c:pt>
                <c:pt idx="8195">
                  <c:v>42057</c:v>
                </c:pt>
                <c:pt idx="8196">
                  <c:v>42058</c:v>
                </c:pt>
                <c:pt idx="8197">
                  <c:v>42059</c:v>
                </c:pt>
                <c:pt idx="8198">
                  <c:v>42060</c:v>
                </c:pt>
                <c:pt idx="8199">
                  <c:v>42061</c:v>
                </c:pt>
                <c:pt idx="8200">
                  <c:v>42062</c:v>
                </c:pt>
                <c:pt idx="8201">
                  <c:v>42063</c:v>
                </c:pt>
                <c:pt idx="8202">
                  <c:v>42064</c:v>
                </c:pt>
                <c:pt idx="8203">
                  <c:v>42065</c:v>
                </c:pt>
                <c:pt idx="8204">
                  <c:v>42066</c:v>
                </c:pt>
                <c:pt idx="8205">
                  <c:v>42067</c:v>
                </c:pt>
                <c:pt idx="8206">
                  <c:v>42068</c:v>
                </c:pt>
                <c:pt idx="8207">
                  <c:v>42069</c:v>
                </c:pt>
                <c:pt idx="8208">
                  <c:v>42070</c:v>
                </c:pt>
                <c:pt idx="8209">
                  <c:v>42071</c:v>
                </c:pt>
                <c:pt idx="8210">
                  <c:v>42072</c:v>
                </c:pt>
                <c:pt idx="8211">
                  <c:v>42073</c:v>
                </c:pt>
                <c:pt idx="8212">
                  <c:v>42074</c:v>
                </c:pt>
                <c:pt idx="8213">
                  <c:v>42075</c:v>
                </c:pt>
                <c:pt idx="8214">
                  <c:v>42076</c:v>
                </c:pt>
                <c:pt idx="8215">
                  <c:v>42077</c:v>
                </c:pt>
                <c:pt idx="8216">
                  <c:v>42078</c:v>
                </c:pt>
                <c:pt idx="8217">
                  <c:v>42079</c:v>
                </c:pt>
                <c:pt idx="8218">
                  <c:v>42080</c:v>
                </c:pt>
                <c:pt idx="8219">
                  <c:v>42081</c:v>
                </c:pt>
                <c:pt idx="8220">
                  <c:v>42082</c:v>
                </c:pt>
                <c:pt idx="8221">
                  <c:v>42083</c:v>
                </c:pt>
                <c:pt idx="8222">
                  <c:v>42084</c:v>
                </c:pt>
                <c:pt idx="8223">
                  <c:v>42085</c:v>
                </c:pt>
                <c:pt idx="8224">
                  <c:v>42086</c:v>
                </c:pt>
                <c:pt idx="8225">
                  <c:v>42087</c:v>
                </c:pt>
                <c:pt idx="8226">
                  <c:v>42088</c:v>
                </c:pt>
                <c:pt idx="8227">
                  <c:v>42089</c:v>
                </c:pt>
                <c:pt idx="8228">
                  <c:v>42090</c:v>
                </c:pt>
                <c:pt idx="8229">
                  <c:v>42091</c:v>
                </c:pt>
                <c:pt idx="8230">
                  <c:v>42092</c:v>
                </c:pt>
                <c:pt idx="8231">
                  <c:v>42093</c:v>
                </c:pt>
                <c:pt idx="8232">
                  <c:v>42094</c:v>
                </c:pt>
                <c:pt idx="8233">
                  <c:v>42095</c:v>
                </c:pt>
                <c:pt idx="8234">
                  <c:v>42096</c:v>
                </c:pt>
                <c:pt idx="8235">
                  <c:v>42097</c:v>
                </c:pt>
                <c:pt idx="8236">
                  <c:v>42098</c:v>
                </c:pt>
                <c:pt idx="8237">
                  <c:v>42099</c:v>
                </c:pt>
                <c:pt idx="8238">
                  <c:v>42100</c:v>
                </c:pt>
                <c:pt idx="8239">
                  <c:v>42101</c:v>
                </c:pt>
                <c:pt idx="8240">
                  <c:v>42102</c:v>
                </c:pt>
                <c:pt idx="8241">
                  <c:v>42103</c:v>
                </c:pt>
                <c:pt idx="8242">
                  <c:v>42104</c:v>
                </c:pt>
                <c:pt idx="8243">
                  <c:v>42105</c:v>
                </c:pt>
                <c:pt idx="8244">
                  <c:v>42106</c:v>
                </c:pt>
                <c:pt idx="8245">
                  <c:v>42107</c:v>
                </c:pt>
                <c:pt idx="8246">
                  <c:v>42108</c:v>
                </c:pt>
                <c:pt idx="8247">
                  <c:v>42109</c:v>
                </c:pt>
                <c:pt idx="8248">
                  <c:v>42110</c:v>
                </c:pt>
                <c:pt idx="8249">
                  <c:v>42111</c:v>
                </c:pt>
                <c:pt idx="8250">
                  <c:v>42112</c:v>
                </c:pt>
                <c:pt idx="8251">
                  <c:v>42113</c:v>
                </c:pt>
                <c:pt idx="8252">
                  <c:v>42114</c:v>
                </c:pt>
                <c:pt idx="8253">
                  <c:v>42115</c:v>
                </c:pt>
                <c:pt idx="8254">
                  <c:v>42116</c:v>
                </c:pt>
                <c:pt idx="8255">
                  <c:v>42117</c:v>
                </c:pt>
                <c:pt idx="8256">
                  <c:v>42118</c:v>
                </c:pt>
                <c:pt idx="8257">
                  <c:v>42119</c:v>
                </c:pt>
                <c:pt idx="8258">
                  <c:v>42120</c:v>
                </c:pt>
                <c:pt idx="8259">
                  <c:v>42121</c:v>
                </c:pt>
                <c:pt idx="8260">
                  <c:v>42122</c:v>
                </c:pt>
                <c:pt idx="8261">
                  <c:v>42123</c:v>
                </c:pt>
                <c:pt idx="8262">
                  <c:v>42124</c:v>
                </c:pt>
                <c:pt idx="8263">
                  <c:v>42125</c:v>
                </c:pt>
                <c:pt idx="8264">
                  <c:v>42126</c:v>
                </c:pt>
                <c:pt idx="8265">
                  <c:v>42127</c:v>
                </c:pt>
                <c:pt idx="8266">
                  <c:v>42128</c:v>
                </c:pt>
                <c:pt idx="8267">
                  <c:v>42129</c:v>
                </c:pt>
                <c:pt idx="8268">
                  <c:v>42130</c:v>
                </c:pt>
                <c:pt idx="8269">
                  <c:v>42131</c:v>
                </c:pt>
                <c:pt idx="8270">
                  <c:v>42132</c:v>
                </c:pt>
                <c:pt idx="8271">
                  <c:v>42133</c:v>
                </c:pt>
                <c:pt idx="8272">
                  <c:v>42134</c:v>
                </c:pt>
                <c:pt idx="8273">
                  <c:v>42135</c:v>
                </c:pt>
                <c:pt idx="8274">
                  <c:v>42136</c:v>
                </c:pt>
                <c:pt idx="8275">
                  <c:v>42137</c:v>
                </c:pt>
                <c:pt idx="8276">
                  <c:v>42138</c:v>
                </c:pt>
                <c:pt idx="8277">
                  <c:v>42139</c:v>
                </c:pt>
                <c:pt idx="8278">
                  <c:v>42140</c:v>
                </c:pt>
                <c:pt idx="8279">
                  <c:v>42141</c:v>
                </c:pt>
                <c:pt idx="8280">
                  <c:v>42142</c:v>
                </c:pt>
                <c:pt idx="8281">
                  <c:v>42143</c:v>
                </c:pt>
                <c:pt idx="8282">
                  <c:v>42144</c:v>
                </c:pt>
                <c:pt idx="8283">
                  <c:v>42145</c:v>
                </c:pt>
                <c:pt idx="8284">
                  <c:v>42146</c:v>
                </c:pt>
                <c:pt idx="8285">
                  <c:v>42147</c:v>
                </c:pt>
                <c:pt idx="8286">
                  <c:v>42148</c:v>
                </c:pt>
                <c:pt idx="8287">
                  <c:v>42149</c:v>
                </c:pt>
                <c:pt idx="8288">
                  <c:v>42150</c:v>
                </c:pt>
                <c:pt idx="8289">
                  <c:v>42151</c:v>
                </c:pt>
                <c:pt idx="8290">
                  <c:v>42152</c:v>
                </c:pt>
                <c:pt idx="8291">
                  <c:v>42153</c:v>
                </c:pt>
                <c:pt idx="8292">
                  <c:v>42154</c:v>
                </c:pt>
                <c:pt idx="8293">
                  <c:v>42155</c:v>
                </c:pt>
                <c:pt idx="8294">
                  <c:v>42156</c:v>
                </c:pt>
                <c:pt idx="8295">
                  <c:v>42157</c:v>
                </c:pt>
                <c:pt idx="8296">
                  <c:v>42158</c:v>
                </c:pt>
                <c:pt idx="8297">
                  <c:v>42159</c:v>
                </c:pt>
                <c:pt idx="8298">
                  <c:v>42160</c:v>
                </c:pt>
                <c:pt idx="8299">
                  <c:v>42161</c:v>
                </c:pt>
                <c:pt idx="8300">
                  <c:v>42162</c:v>
                </c:pt>
                <c:pt idx="8301">
                  <c:v>42163</c:v>
                </c:pt>
                <c:pt idx="8302">
                  <c:v>42164</c:v>
                </c:pt>
                <c:pt idx="8303">
                  <c:v>42165</c:v>
                </c:pt>
                <c:pt idx="8304">
                  <c:v>42166</c:v>
                </c:pt>
                <c:pt idx="8305">
                  <c:v>42167</c:v>
                </c:pt>
                <c:pt idx="8306">
                  <c:v>42168</c:v>
                </c:pt>
                <c:pt idx="8307">
                  <c:v>42169</c:v>
                </c:pt>
                <c:pt idx="8308">
                  <c:v>42170</c:v>
                </c:pt>
                <c:pt idx="8309">
                  <c:v>42171</c:v>
                </c:pt>
                <c:pt idx="8310">
                  <c:v>42172</c:v>
                </c:pt>
                <c:pt idx="8311">
                  <c:v>42173</c:v>
                </c:pt>
                <c:pt idx="8312">
                  <c:v>42174</c:v>
                </c:pt>
                <c:pt idx="8313">
                  <c:v>42175</c:v>
                </c:pt>
                <c:pt idx="8314">
                  <c:v>42176</c:v>
                </c:pt>
                <c:pt idx="8315">
                  <c:v>42177</c:v>
                </c:pt>
                <c:pt idx="8316">
                  <c:v>42178</c:v>
                </c:pt>
                <c:pt idx="8317">
                  <c:v>42179</c:v>
                </c:pt>
                <c:pt idx="8318">
                  <c:v>42180</c:v>
                </c:pt>
                <c:pt idx="8319">
                  <c:v>42181</c:v>
                </c:pt>
                <c:pt idx="8320">
                  <c:v>42182</c:v>
                </c:pt>
                <c:pt idx="8321">
                  <c:v>42183</c:v>
                </c:pt>
                <c:pt idx="8322">
                  <c:v>42184</c:v>
                </c:pt>
                <c:pt idx="8323">
                  <c:v>42185</c:v>
                </c:pt>
                <c:pt idx="8324">
                  <c:v>42186</c:v>
                </c:pt>
                <c:pt idx="8325">
                  <c:v>42187</c:v>
                </c:pt>
                <c:pt idx="8326">
                  <c:v>42188</c:v>
                </c:pt>
                <c:pt idx="8327">
                  <c:v>42189</c:v>
                </c:pt>
                <c:pt idx="8328">
                  <c:v>42190</c:v>
                </c:pt>
                <c:pt idx="8329">
                  <c:v>42191</c:v>
                </c:pt>
                <c:pt idx="8330">
                  <c:v>42192</c:v>
                </c:pt>
                <c:pt idx="8331">
                  <c:v>42193</c:v>
                </c:pt>
                <c:pt idx="8332">
                  <c:v>42194</c:v>
                </c:pt>
                <c:pt idx="8333">
                  <c:v>42195</c:v>
                </c:pt>
                <c:pt idx="8334">
                  <c:v>42196</c:v>
                </c:pt>
                <c:pt idx="8335">
                  <c:v>42197</c:v>
                </c:pt>
                <c:pt idx="8336">
                  <c:v>42198</c:v>
                </c:pt>
                <c:pt idx="8337">
                  <c:v>42199</c:v>
                </c:pt>
                <c:pt idx="8338">
                  <c:v>42200</c:v>
                </c:pt>
                <c:pt idx="8339">
                  <c:v>42201</c:v>
                </c:pt>
                <c:pt idx="8340">
                  <c:v>42202</c:v>
                </c:pt>
                <c:pt idx="8341">
                  <c:v>42203</c:v>
                </c:pt>
                <c:pt idx="8342">
                  <c:v>42204</c:v>
                </c:pt>
                <c:pt idx="8343">
                  <c:v>42205</c:v>
                </c:pt>
                <c:pt idx="8344">
                  <c:v>42206</c:v>
                </c:pt>
                <c:pt idx="8345">
                  <c:v>42207</c:v>
                </c:pt>
                <c:pt idx="8346">
                  <c:v>42208</c:v>
                </c:pt>
                <c:pt idx="8347">
                  <c:v>42209</c:v>
                </c:pt>
                <c:pt idx="8348">
                  <c:v>42210</c:v>
                </c:pt>
                <c:pt idx="8349">
                  <c:v>42211</c:v>
                </c:pt>
                <c:pt idx="8350">
                  <c:v>42212</c:v>
                </c:pt>
                <c:pt idx="8351">
                  <c:v>42213</c:v>
                </c:pt>
                <c:pt idx="8352">
                  <c:v>42214</c:v>
                </c:pt>
                <c:pt idx="8353">
                  <c:v>42215</c:v>
                </c:pt>
                <c:pt idx="8354">
                  <c:v>42216</c:v>
                </c:pt>
                <c:pt idx="8355">
                  <c:v>42217</c:v>
                </c:pt>
                <c:pt idx="8356">
                  <c:v>42218</c:v>
                </c:pt>
                <c:pt idx="8357">
                  <c:v>42219</c:v>
                </c:pt>
                <c:pt idx="8358">
                  <c:v>42220</c:v>
                </c:pt>
                <c:pt idx="8359">
                  <c:v>42221</c:v>
                </c:pt>
                <c:pt idx="8360">
                  <c:v>42222</c:v>
                </c:pt>
                <c:pt idx="8361">
                  <c:v>42223</c:v>
                </c:pt>
                <c:pt idx="8362">
                  <c:v>42224</c:v>
                </c:pt>
                <c:pt idx="8363">
                  <c:v>42225</c:v>
                </c:pt>
                <c:pt idx="8364">
                  <c:v>42226</c:v>
                </c:pt>
                <c:pt idx="8365">
                  <c:v>42227</c:v>
                </c:pt>
                <c:pt idx="8366">
                  <c:v>42228</c:v>
                </c:pt>
                <c:pt idx="8367">
                  <c:v>42229</c:v>
                </c:pt>
                <c:pt idx="8368">
                  <c:v>42230</c:v>
                </c:pt>
                <c:pt idx="8369">
                  <c:v>42231</c:v>
                </c:pt>
                <c:pt idx="8370">
                  <c:v>42232</c:v>
                </c:pt>
                <c:pt idx="8371">
                  <c:v>42233</c:v>
                </c:pt>
                <c:pt idx="8372">
                  <c:v>42234</c:v>
                </c:pt>
                <c:pt idx="8373">
                  <c:v>42235</c:v>
                </c:pt>
                <c:pt idx="8374">
                  <c:v>42236</c:v>
                </c:pt>
                <c:pt idx="8375">
                  <c:v>42237</c:v>
                </c:pt>
                <c:pt idx="8376">
                  <c:v>42238</c:v>
                </c:pt>
                <c:pt idx="8377">
                  <c:v>42239</c:v>
                </c:pt>
                <c:pt idx="8378">
                  <c:v>42240</c:v>
                </c:pt>
                <c:pt idx="8379">
                  <c:v>42241</c:v>
                </c:pt>
                <c:pt idx="8380">
                  <c:v>42242</c:v>
                </c:pt>
                <c:pt idx="8381">
                  <c:v>42243</c:v>
                </c:pt>
                <c:pt idx="8382">
                  <c:v>42244</c:v>
                </c:pt>
                <c:pt idx="8383">
                  <c:v>42245</c:v>
                </c:pt>
                <c:pt idx="8384">
                  <c:v>42246</c:v>
                </c:pt>
                <c:pt idx="8385">
                  <c:v>42247</c:v>
                </c:pt>
                <c:pt idx="8386">
                  <c:v>42248</c:v>
                </c:pt>
                <c:pt idx="8387">
                  <c:v>42249</c:v>
                </c:pt>
                <c:pt idx="8388">
                  <c:v>42250</c:v>
                </c:pt>
                <c:pt idx="8389">
                  <c:v>42251</c:v>
                </c:pt>
                <c:pt idx="8390">
                  <c:v>42252</c:v>
                </c:pt>
                <c:pt idx="8391">
                  <c:v>42253</c:v>
                </c:pt>
                <c:pt idx="8392">
                  <c:v>42254</c:v>
                </c:pt>
                <c:pt idx="8393">
                  <c:v>42255</c:v>
                </c:pt>
                <c:pt idx="8394">
                  <c:v>42256</c:v>
                </c:pt>
                <c:pt idx="8395">
                  <c:v>42257</c:v>
                </c:pt>
                <c:pt idx="8396">
                  <c:v>42258</c:v>
                </c:pt>
                <c:pt idx="8397">
                  <c:v>42259</c:v>
                </c:pt>
                <c:pt idx="8398">
                  <c:v>42260</c:v>
                </c:pt>
                <c:pt idx="8399">
                  <c:v>42261</c:v>
                </c:pt>
                <c:pt idx="8400">
                  <c:v>42262</c:v>
                </c:pt>
                <c:pt idx="8401">
                  <c:v>42263</c:v>
                </c:pt>
                <c:pt idx="8402">
                  <c:v>42264</c:v>
                </c:pt>
                <c:pt idx="8403">
                  <c:v>42265</c:v>
                </c:pt>
                <c:pt idx="8404">
                  <c:v>42266</c:v>
                </c:pt>
                <c:pt idx="8405">
                  <c:v>42267</c:v>
                </c:pt>
                <c:pt idx="8406">
                  <c:v>42268</c:v>
                </c:pt>
                <c:pt idx="8407">
                  <c:v>42269</c:v>
                </c:pt>
                <c:pt idx="8408">
                  <c:v>42270</c:v>
                </c:pt>
                <c:pt idx="8409">
                  <c:v>42271</c:v>
                </c:pt>
                <c:pt idx="8410">
                  <c:v>42272</c:v>
                </c:pt>
                <c:pt idx="8411">
                  <c:v>42273</c:v>
                </c:pt>
                <c:pt idx="8412">
                  <c:v>42274</c:v>
                </c:pt>
                <c:pt idx="8413">
                  <c:v>42275</c:v>
                </c:pt>
                <c:pt idx="8414">
                  <c:v>42276</c:v>
                </c:pt>
                <c:pt idx="8415">
                  <c:v>42277</c:v>
                </c:pt>
                <c:pt idx="8416">
                  <c:v>42278</c:v>
                </c:pt>
                <c:pt idx="8417">
                  <c:v>42279</c:v>
                </c:pt>
                <c:pt idx="8418">
                  <c:v>42280</c:v>
                </c:pt>
                <c:pt idx="8419">
                  <c:v>42281</c:v>
                </c:pt>
                <c:pt idx="8420">
                  <c:v>42282</c:v>
                </c:pt>
                <c:pt idx="8421">
                  <c:v>42283</c:v>
                </c:pt>
                <c:pt idx="8422">
                  <c:v>42284</c:v>
                </c:pt>
                <c:pt idx="8423">
                  <c:v>42285</c:v>
                </c:pt>
                <c:pt idx="8424">
                  <c:v>42286</c:v>
                </c:pt>
                <c:pt idx="8425">
                  <c:v>42287</c:v>
                </c:pt>
                <c:pt idx="8426">
                  <c:v>42288</c:v>
                </c:pt>
                <c:pt idx="8427">
                  <c:v>42289</c:v>
                </c:pt>
                <c:pt idx="8428">
                  <c:v>42290</c:v>
                </c:pt>
                <c:pt idx="8429">
                  <c:v>42291</c:v>
                </c:pt>
                <c:pt idx="8430">
                  <c:v>42292</c:v>
                </c:pt>
                <c:pt idx="8431">
                  <c:v>42293</c:v>
                </c:pt>
                <c:pt idx="8432">
                  <c:v>42294</c:v>
                </c:pt>
                <c:pt idx="8433">
                  <c:v>42295</c:v>
                </c:pt>
                <c:pt idx="8434">
                  <c:v>42296</c:v>
                </c:pt>
                <c:pt idx="8435">
                  <c:v>42297</c:v>
                </c:pt>
                <c:pt idx="8436">
                  <c:v>42298</c:v>
                </c:pt>
                <c:pt idx="8437">
                  <c:v>42299</c:v>
                </c:pt>
                <c:pt idx="8438">
                  <c:v>42300</c:v>
                </c:pt>
                <c:pt idx="8439">
                  <c:v>42301</c:v>
                </c:pt>
                <c:pt idx="8440">
                  <c:v>42302</c:v>
                </c:pt>
                <c:pt idx="8441">
                  <c:v>42303</c:v>
                </c:pt>
                <c:pt idx="8442">
                  <c:v>42304</c:v>
                </c:pt>
                <c:pt idx="8443">
                  <c:v>42305</c:v>
                </c:pt>
                <c:pt idx="8444">
                  <c:v>42306</c:v>
                </c:pt>
                <c:pt idx="8445">
                  <c:v>42307</c:v>
                </c:pt>
                <c:pt idx="8446">
                  <c:v>42308</c:v>
                </c:pt>
                <c:pt idx="8447">
                  <c:v>42309</c:v>
                </c:pt>
                <c:pt idx="8448">
                  <c:v>42310</c:v>
                </c:pt>
                <c:pt idx="8449">
                  <c:v>42311</c:v>
                </c:pt>
                <c:pt idx="8450">
                  <c:v>42312</c:v>
                </c:pt>
                <c:pt idx="8451">
                  <c:v>42313</c:v>
                </c:pt>
                <c:pt idx="8452">
                  <c:v>42314</c:v>
                </c:pt>
                <c:pt idx="8453">
                  <c:v>42315</c:v>
                </c:pt>
                <c:pt idx="8454">
                  <c:v>42316</c:v>
                </c:pt>
                <c:pt idx="8455">
                  <c:v>42317</c:v>
                </c:pt>
                <c:pt idx="8456">
                  <c:v>42318</c:v>
                </c:pt>
                <c:pt idx="8457">
                  <c:v>42319</c:v>
                </c:pt>
                <c:pt idx="8458">
                  <c:v>42320</c:v>
                </c:pt>
                <c:pt idx="8459">
                  <c:v>42321</c:v>
                </c:pt>
                <c:pt idx="8460">
                  <c:v>42322</c:v>
                </c:pt>
                <c:pt idx="8461">
                  <c:v>42323</c:v>
                </c:pt>
                <c:pt idx="8462">
                  <c:v>42324</c:v>
                </c:pt>
                <c:pt idx="8463">
                  <c:v>42325</c:v>
                </c:pt>
                <c:pt idx="8464">
                  <c:v>42326</c:v>
                </c:pt>
                <c:pt idx="8465">
                  <c:v>42327</c:v>
                </c:pt>
                <c:pt idx="8466">
                  <c:v>42328</c:v>
                </c:pt>
                <c:pt idx="8467">
                  <c:v>42329</c:v>
                </c:pt>
                <c:pt idx="8468">
                  <c:v>42330</c:v>
                </c:pt>
                <c:pt idx="8469">
                  <c:v>42331</c:v>
                </c:pt>
                <c:pt idx="8470">
                  <c:v>42332</c:v>
                </c:pt>
                <c:pt idx="8471">
                  <c:v>42333</c:v>
                </c:pt>
                <c:pt idx="8472">
                  <c:v>42334</c:v>
                </c:pt>
                <c:pt idx="8473">
                  <c:v>42335</c:v>
                </c:pt>
                <c:pt idx="8474">
                  <c:v>42336</c:v>
                </c:pt>
                <c:pt idx="8475">
                  <c:v>42337</c:v>
                </c:pt>
                <c:pt idx="8476">
                  <c:v>42338</c:v>
                </c:pt>
                <c:pt idx="8477">
                  <c:v>42339</c:v>
                </c:pt>
                <c:pt idx="8478">
                  <c:v>42340</c:v>
                </c:pt>
                <c:pt idx="8479">
                  <c:v>42341</c:v>
                </c:pt>
                <c:pt idx="8480">
                  <c:v>42342</c:v>
                </c:pt>
                <c:pt idx="8481">
                  <c:v>42343</c:v>
                </c:pt>
                <c:pt idx="8482">
                  <c:v>42344</c:v>
                </c:pt>
                <c:pt idx="8483">
                  <c:v>42345</c:v>
                </c:pt>
                <c:pt idx="8484">
                  <c:v>42346</c:v>
                </c:pt>
                <c:pt idx="8485">
                  <c:v>42347</c:v>
                </c:pt>
                <c:pt idx="8486">
                  <c:v>42348</c:v>
                </c:pt>
                <c:pt idx="8487">
                  <c:v>42349</c:v>
                </c:pt>
                <c:pt idx="8488">
                  <c:v>42350</c:v>
                </c:pt>
                <c:pt idx="8489">
                  <c:v>42351</c:v>
                </c:pt>
                <c:pt idx="8490">
                  <c:v>42352</c:v>
                </c:pt>
                <c:pt idx="8491">
                  <c:v>42353</c:v>
                </c:pt>
                <c:pt idx="8492">
                  <c:v>42354</c:v>
                </c:pt>
                <c:pt idx="8493">
                  <c:v>42355</c:v>
                </c:pt>
                <c:pt idx="8494">
                  <c:v>42356</c:v>
                </c:pt>
                <c:pt idx="8495">
                  <c:v>42357</c:v>
                </c:pt>
                <c:pt idx="8496">
                  <c:v>42358</c:v>
                </c:pt>
                <c:pt idx="8497">
                  <c:v>42359</c:v>
                </c:pt>
                <c:pt idx="8498">
                  <c:v>42360</c:v>
                </c:pt>
                <c:pt idx="8499">
                  <c:v>42361</c:v>
                </c:pt>
                <c:pt idx="8500">
                  <c:v>42362</c:v>
                </c:pt>
                <c:pt idx="8501">
                  <c:v>42363</c:v>
                </c:pt>
                <c:pt idx="8502">
                  <c:v>42364</c:v>
                </c:pt>
                <c:pt idx="8503">
                  <c:v>42365</c:v>
                </c:pt>
                <c:pt idx="8504">
                  <c:v>42366</c:v>
                </c:pt>
                <c:pt idx="8505">
                  <c:v>42367</c:v>
                </c:pt>
                <c:pt idx="8506">
                  <c:v>42368</c:v>
                </c:pt>
                <c:pt idx="8507">
                  <c:v>42369</c:v>
                </c:pt>
                <c:pt idx="8508">
                  <c:v>42370</c:v>
                </c:pt>
                <c:pt idx="8509">
                  <c:v>42371</c:v>
                </c:pt>
                <c:pt idx="8510">
                  <c:v>42372</c:v>
                </c:pt>
                <c:pt idx="8511">
                  <c:v>42373</c:v>
                </c:pt>
                <c:pt idx="8512">
                  <c:v>42374</c:v>
                </c:pt>
                <c:pt idx="8513">
                  <c:v>42375</c:v>
                </c:pt>
                <c:pt idx="8514">
                  <c:v>42376</c:v>
                </c:pt>
                <c:pt idx="8515">
                  <c:v>42377</c:v>
                </c:pt>
                <c:pt idx="8516">
                  <c:v>42378</c:v>
                </c:pt>
                <c:pt idx="8517">
                  <c:v>42379</c:v>
                </c:pt>
                <c:pt idx="8518">
                  <c:v>42380</c:v>
                </c:pt>
                <c:pt idx="8519">
                  <c:v>42381</c:v>
                </c:pt>
                <c:pt idx="8520">
                  <c:v>42382</c:v>
                </c:pt>
                <c:pt idx="8521">
                  <c:v>42383</c:v>
                </c:pt>
                <c:pt idx="8522">
                  <c:v>42384</c:v>
                </c:pt>
                <c:pt idx="8523">
                  <c:v>42385</c:v>
                </c:pt>
                <c:pt idx="8524">
                  <c:v>42386</c:v>
                </c:pt>
                <c:pt idx="8525">
                  <c:v>42387</c:v>
                </c:pt>
                <c:pt idx="8526">
                  <c:v>42388</c:v>
                </c:pt>
                <c:pt idx="8527">
                  <c:v>42389</c:v>
                </c:pt>
                <c:pt idx="8528">
                  <c:v>42390</c:v>
                </c:pt>
                <c:pt idx="8529">
                  <c:v>42391</c:v>
                </c:pt>
                <c:pt idx="8530">
                  <c:v>42392</c:v>
                </c:pt>
                <c:pt idx="8531">
                  <c:v>42393</c:v>
                </c:pt>
                <c:pt idx="8532">
                  <c:v>42394</c:v>
                </c:pt>
                <c:pt idx="8533">
                  <c:v>42395</c:v>
                </c:pt>
                <c:pt idx="8534">
                  <c:v>42396</c:v>
                </c:pt>
                <c:pt idx="8535">
                  <c:v>42397</c:v>
                </c:pt>
                <c:pt idx="8536">
                  <c:v>42398</c:v>
                </c:pt>
                <c:pt idx="8537">
                  <c:v>42399</c:v>
                </c:pt>
                <c:pt idx="8538">
                  <c:v>42400</c:v>
                </c:pt>
                <c:pt idx="8539">
                  <c:v>42401</c:v>
                </c:pt>
                <c:pt idx="8540">
                  <c:v>42402</c:v>
                </c:pt>
                <c:pt idx="8541">
                  <c:v>42403</c:v>
                </c:pt>
                <c:pt idx="8542">
                  <c:v>42404</c:v>
                </c:pt>
                <c:pt idx="8543">
                  <c:v>42405</c:v>
                </c:pt>
                <c:pt idx="8544">
                  <c:v>42406</c:v>
                </c:pt>
                <c:pt idx="8545">
                  <c:v>42407</c:v>
                </c:pt>
                <c:pt idx="8546">
                  <c:v>42408</c:v>
                </c:pt>
                <c:pt idx="8547">
                  <c:v>42409</c:v>
                </c:pt>
                <c:pt idx="8548">
                  <c:v>42410</c:v>
                </c:pt>
                <c:pt idx="8549">
                  <c:v>42411</c:v>
                </c:pt>
                <c:pt idx="8550">
                  <c:v>42412</c:v>
                </c:pt>
                <c:pt idx="8551">
                  <c:v>42413</c:v>
                </c:pt>
                <c:pt idx="8552">
                  <c:v>42414</c:v>
                </c:pt>
                <c:pt idx="8553">
                  <c:v>42415</c:v>
                </c:pt>
                <c:pt idx="8554">
                  <c:v>42416</c:v>
                </c:pt>
                <c:pt idx="8555">
                  <c:v>42417</c:v>
                </c:pt>
                <c:pt idx="8556">
                  <c:v>42418</c:v>
                </c:pt>
                <c:pt idx="8557">
                  <c:v>42419</c:v>
                </c:pt>
                <c:pt idx="8558">
                  <c:v>42420</c:v>
                </c:pt>
                <c:pt idx="8559">
                  <c:v>42421</c:v>
                </c:pt>
                <c:pt idx="8560">
                  <c:v>42422</c:v>
                </c:pt>
                <c:pt idx="8561">
                  <c:v>42423</c:v>
                </c:pt>
                <c:pt idx="8562">
                  <c:v>42424</c:v>
                </c:pt>
                <c:pt idx="8563">
                  <c:v>42425</c:v>
                </c:pt>
                <c:pt idx="8564">
                  <c:v>42426</c:v>
                </c:pt>
                <c:pt idx="8565">
                  <c:v>42427</c:v>
                </c:pt>
                <c:pt idx="8566">
                  <c:v>42428</c:v>
                </c:pt>
                <c:pt idx="8567">
                  <c:v>42429</c:v>
                </c:pt>
                <c:pt idx="8568">
                  <c:v>42430</c:v>
                </c:pt>
                <c:pt idx="8569">
                  <c:v>42431</c:v>
                </c:pt>
                <c:pt idx="8570">
                  <c:v>42432</c:v>
                </c:pt>
                <c:pt idx="8571">
                  <c:v>42433</c:v>
                </c:pt>
                <c:pt idx="8572">
                  <c:v>42434</c:v>
                </c:pt>
                <c:pt idx="8573">
                  <c:v>42435</c:v>
                </c:pt>
                <c:pt idx="8574">
                  <c:v>42436</c:v>
                </c:pt>
                <c:pt idx="8575">
                  <c:v>42437</c:v>
                </c:pt>
                <c:pt idx="8576">
                  <c:v>42438</c:v>
                </c:pt>
                <c:pt idx="8577">
                  <c:v>42439</c:v>
                </c:pt>
                <c:pt idx="8578">
                  <c:v>42440</c:v>
                </c:pt>
                <c:pt idx="8579">
                  <c:v>42441</c:v>
                </c:pt>
                <c:pt idx="8580">
                  <c:v>42442</c:v>
                </c:pt>
                <c:pt idx="8581">
                  <c:v>42443</c:v>
                </c:pt>
                <c:pt idx="8582">
                  <c:v>42444</c:v>
                </c:pt>
                <c:pt idx="8583">
                  <c:v>42445</c:v>
                </c:pt>
                <c:pt idx="8584">
                  <c:v>42446</c:v>
                </c:pt>
                <c:pt idx="8585">
                  <c:v>42447</c:v>
                </c:pt>
                <c:pt idx="8586">
                  <c:v>42448</c:v>
                </c:pt>
                <c:pt idx="8587">
                  <c:v>42449</c:v>
                </c:pt>
                <c:pt idx="8588">
                  <c:v>42450</c:v>
                </c:pt>
                <c:pt idx="8589">
                  <c:v>42451</c:v>
                </c:pt>
                <c:pt idx="8590">
                  <c:v>42452</c:v>
                </c:pt>
                <c:pt idx="8591">
                  <c:v>42453</c:v>
                </c:pt>
                <c:pt idx="8592">
                  <c:v>42454</c:v>
                </c:pt>
                <c:pt idx="8593">
                  <c:v>42455</c:v>
                </c:pt>
                <c:pt idx="8594">
                  <c:v>42456</c:v>
                </c:pt>
                <c:pt idx="8595">
                  <c:v>42457</c:v>
                </c:pt>
                <c:pt idx="8596">
                  <c:v>42458</c:v>
                </c:pt>
                <c:pt idx="8597">
                  <c:v>42459</c:v>
                </c:pt>
                <c:pt idx="8598">
                  <c:v>42460</c:v>
                </c:pt>
                <c:pt idx="8599">
                  <c:v>42461</c:v>
                </c:pt>
                <c:pt idx="8600">
                  <c:v>42462</c:v>
                </c:pt>
                <c:pt idx="8601">
                  <c:v>42463</c:v>
                </c:pt>
                <c:pt idx="8602">
                  <c:v>42464</c:v>
                </c:pt>
                <c:pt idx="8603">
                  <c:v>42465</c:v>
                </c:pt>
                <c:pt idx="8604">
                  <c:v>42466</c:v>
                </c:pt>
                <c:pt idx="8605">
                  <c:v>42467</c:v>
                </c:pt>
                <c:pt idx="8606">
                  <c:v>42468</c:v>
                </c:pt>
                <c:pt idx="8607">
                  <c:v>42469</c:v>
                </c:pt>
                <c:pt idx="8608">
                  <c:v>42470</c:v>
                </c:pt>
                <c:pt idx="8609">
                  <c:v>42471</c:v>
                </c:pt>
                <c:pt idx="8610">
                  <c:v>42472</c:v>
                </c:pt>
                <c:pt idx="8611">
                  <c:v>42473</c:v>
                </c:pt>
                <c:pt idx="8612">
                  <c:v>42474</c:v>
                </c:pt>
                <c:pt idx="8613">
                  <c:v>42475</c:v>
                </c:pt>
                <c:pt idx="8614">
                  <c:v>42476</c:v>
                </c:pt>
                <c:pt idx="8615">
                  <c:v>42477</c:v>
                </c:pt>
                <c:pt idx="8616">
                  <c:v>42478</c:v>
                </c:pt>
                <c:pt idx="8617">
                  <c:v>42479</c:v>
                </c:pt>
                <c:pt idx="8618">
                  <c:v>42480</c:v>
                </c:pt>
                <c:pt idx="8619">
                  <c:v>42481</c:v>
                </c:pt>
                <c:pt idx="8620">
                  <c:v>42482</c:v>
                </c:pt>
                <c:pt idx="8621">
                  <c:v>42483</c:v>
                </c:pt>
                <c:pt idx="8622">
                  <c:v>42484</c:v>
                </c:pt>
                <c:pt idx="8623">
                  <c:v>42485</c:v>
                </c:pt>
                <c:pt idx="8624">
                  <c:v>42486</c:v>
                </c:pt>
                <c:pt idx="8625">
                  <c:v>42487</c:v>
                </c:pt>
                <c:pt idx="8626">
                  <c:v>42488</c:v>
                </c:pt>
                <c:pt idx="8627">
                  <c:v>42489</c:v>
                </c:pt>
                <c:pt idx="8628">
                  <c:v>42490</c:v>
                </c:pt>
                <c:pt idx="8629">
                  <c:v>42491</c:v>
                </c:pt>
                <c:pt idx="8630">
                  <c:v>42492</c:v>
                </c:pt>
                <c:pt idx="8631">
                  <c:v>42493</c:v>
                </c:pt>
                <c:pt idx="8632">
                  <c:v>42494</c:v>
                </c:pt>
                <c:pt idx="8633">
                  <c:v>42495</c:v>
                </c:pt>
                <c:pt idx="8634">
                  <c:v>42496</c:v>
                </c:pt>
                <c:pt idx="8635">
                  <c:v>42497</c:v>
                </c:pt>
                <c:pt idx="8636">
                  <c:v>42498</c:v>
                </c:pt>
                <c:pt idx="8637">
                  <c:v>42499</c:v>
                </c:pt>
                <c:pt idx="8638">
                  <c:v>42500</c:v>
                </c:pt>
                <c:pt idx="8639">
                  <c:v>42501</c:v>
                </c:pt>
                <c:pt idx="8640">
                  <c:v>42502</c:v>
                </c:pt>
                <c:pt idx="8641">
                  <c:v>42503</c:v>
                </c:pt>
                <c:pt idx="8642">
                  <c:v>42504</c:v>
                </c:pt>
                <c:pt idx="8643">
                  <c:v>42505</c:v>
                </c:pt>
                <c:pt idx="8644">
                  <c:v>42506</c:v>
                </c:pt>
                <c:pt idx="8645">
                  <c:v>42507</c:v>
                </c:pt>
                <c:pt idx="8646">
                  <c:v>42508</c:v>
                </c:pt>
                <c:pt idx="8647">
                  <c:v>42509</c:v>
                </c:pt>
                <c:pt idx="8648">
                  <c:v>42510</c:v>
                </c:pt>
                <c:pt idx="8649">
                  <c:v>42511</c:v>
                </c:pt>
                <c:pt idx="8650">
                  <c:v>42512</c:v>
                </c:pt>
                <c:pt idx="8651">
                  <c:v>42513</c:v>
                </c:pt>
                <c:pt idx="8652">
                  <c:v>42514</c:v>
                </c:pt>
                <c:pt idx="8653">
                  <c:v>42515</c:v>
                </c:pt>
                <c:pt idx="8654">
                  <c:v>42516</c:v>
                </c:pt>
                <c:pt idx="8655">
                  <c:v>42517</c:v>
                </c:pt>
                <c:pt idx="8656">
                  <c:v>42518</c:v>
                </c:pt>
                <c:pt idx="8657">
                  <c:v>42519</c:v>
                </c:pt>
                <c:pt idx="8658">
                  <c:v>42520</c:v>
                </c:pt>
                <c:pt idx="8659">
                  <c:v>42521</c:v>
                </c:pt>
                <c:pt idx="8660">
                  <c:v>42522</c:v>
                </c:pt>
                <c:pt idx="8661">
                  <c:v>42523</c:v>
                </c:pt>
                <c:pt idx="8662">
                  <c:v>42524</c:v>
                </c:pt>
                <c:pt idx="8663">
                  <c:v>42525</c:v>
                </c:pt>
                <c:pt idx="8664">
                  <c:v>42526</c:v>
                </c:pt>
                <c:pt idx="8665">
                  <c:v>42527</c:v>
                </c:pt>
                <c:pt idx="8666">
                  <c:v>42528</c:v>
                </c:pt>
                <c:pt idx="8667">
                  <c:v>42529</c:v>
                </c:pt>
                <c:pt idx="8668">
                  <c:v>42530</c:v>
                </c:pt>
                <c:pt idx="8669">
                  <c:v>42531</c:v>
                </c:pt>
                <c:pt idx="8670">
                  <c:v>42532</c:v>
                </c:pt>
                <c:pt idx="8671">
                  <c:v>42533</c:v>
                </c:pt>
                <c:pt idx="8672">
                  <c:v>42534</c:v>
                </c:pt>
                <c:pt idx="8673">
                  <c:v>42535</c:v>
                </c:pt>
                <c:pt idx="8674">
                  <c:v>42536</c:v>
                </c:pt>
                <c:pt idx="8675">
                  <c:v>42537</c:v>
                </c:pt>
                <c:pt idx="8676">
                  <c:v>42538</c:v>
                </c:pt>
                <c:pt idx="8677">
                  <c:v>42539</c:v>
                </c:pt>
                <c:pt idx="8678">
                  <c:v>42540</c:v>
                </c:pt>
                <c:pt idx="8679">
                  <c:v>42541</c:v>
                </c:pt>
                <c:pt idx="8680">
                  <c:v>42542</c:v>
                </c:pt>
                <c:pt idx="8681">
                  <c:v>42543</c:v>
                </c:pt>
                <c:pt idx="8682">
                  <c:v>42544</c:v>
                </c:pt>
                <c:pt idx="8683">
                  <c:v>42545</c:v>
                </c:pt>
                <c:pt idx="8684">
                  <c:v>42546</c:v>
                </c:pt>
                <c:pt idx="8685">
                  <c:v>42547</c:v>
                </c:pt>
                <c:pt idx="8686">
                  <c:v>42548</c:v>
                </c:pt>
                <c:pt idx="8687">
                  <c:v>42549</c:v>
                </c:pt>
                <c:pt idx="8688">
                  <c:v>42550</c:v>
                </c:pt>
                <c:pt idx="8689">
                  <c:v>42551</c:v>
                </c:pt>
                <c:pt idx="8690">
                  <c:v>42552</c:v>
                </c:pt>
                <c:pt idx="8691">
                  <c:v>42553</c:v>
                </c:pt>
                <c:pt idx="8692">
                  <c:v>42554</c:v>
                </c:pt>
                <c:pt idx="8693">
                  <c:v>42555</c:v>
                </c:pt>
                <c:pt idx="8694">
                  <c:v>42556</c:v>
                </c:pt>
                <c:pt idx="8695">
                  <c:v>42557</c:v>
                </c:pt>
                <c:pt idx="8696">
                  <c:v>42558</c:v>
                </c:pt>
                <c:pt idx="8697">
                  <c:v>42559</c:v>
                </c:pt>
                <c:pt idx="8698">
                  <c:v>42560</c:v>
                </c:pt>
                <c:pt idx="8699">
                  <c:v>42561</c:v>
                </c:pt>
                <c:pt idx="8700">
                  <c:v>42562</c:v>
                </c:pt>
                <c:pt idx="8701">
                  <c:v>42563</c:v>
                </c:pt>
                <c:pt idx="8702">
                  <c:v>42564</c:v>
                </c:pt>
                <c:pt idx="8703">
                  <c:v>42565</c:v>
                </c:pt>
                <c:pt idx="8704">
                  <c:v>42566</c:v>
                </c:pt>
                <c:pt idx="8705">
                  <c:v>42567</c:v>
                </c:pt>
                <c:pt idx="8706">
                  <c:v>42568</c:v>
                </c:pt>
                <c:pt idx="8707">
                  <c:v>42569</c:v>
                </c:pt>
                <c:pt idx="8708">
                  <c:v>42570</c:v>
                </c:pt>
                <c:pt idx="8709">
                  <c:v>42571</c:v>
                </c:pt>
                <c:pt idx="8710">
                  <c:v>42572</c:v>
                </c:pt>
                <c:pt idx="8711">
                  <c:v>42573</c:v>
                </c:pt>
                <c:pt idx="8712">
                  <c:v>42574</c:v>
                </c:pt>
                <c:pt idx="8713">
                  <c:v>42575</c:v>
                </c:pt>
                <c:pt idx="8714">
                  <c:v>42576</c:v>
                </c:pt>
                <c:pt idx="8715">
                  <c:v>42577</c:v>
                </c:pt>
                <c:pt idx="8716">
                  <c:v>42578</c:v>
                </c:pt>
                <c:pt idx="8717">
                  <c:v>42579</c:v>
                </c:pt>
                <c:pt idx="8718">
                  <c:v>42580</c:v>
                </c:pt>
                <c:pt idx="8719">
                  <c:v>42581</c:v>
                </c:pt>
                <c:pt idx="8720">
                  <c:v>42582</c:v>
                </c:pt>
                <c:pt idx="8721">
                  <c:v>42583</c:v>
                </c:pt>
                <c:pt idx="8722">
                  <c:v>42584</c:v>
                </c:pt>
                <c:pt idx="8723">
                  <c:v>42585</c:v>
                </c:pt>
                <c:pt idx="8724">
                  <c:v>42586</c:v>
                </c:pt>
                <c:pt idx="8725">
                  <c:v>42587</c:v>
                </c:pt>
                <c:pt idx="8726">
                  <c:v>42588</c:v>
                </c:pt>
                <c:pt idx="8727">
                  <c:v>42589</c:v>
                </c:pt>
                <c:pt idx="8728">
                  <c:v>42590</c:v>
                </c:pt>
                <c:pt idx="8729">
                  <c:v>42591</c:v>
                </c:pt>
                <c:pt idx="8730">
                  <c:v>42592</c:v>
                </c:pt>
                <c:pt idx="8731">
                  <c:v>42593</c:v>
                </c:pt>
                <c:pt idx="8732">
                  <c:v>42594</c:v>
                </c:pt>
                <c:pt idx="8733">
                  <c:v>42595</c:v>
                </c:pt>
                <c:pt idx="8734">
                  <c:v>42596</c:v>
                </c:pt>
                <c:pt idx="8735">
                  <c:v>42597</c:v>
                </c:pt>
                <c:pt idx="8736">
                  <c:v>42598</c:v>
                </c:pt>
                <c:pt idx="8737">
                  <c:v>42599</c:v>
                </c:pt>
                <c:pt idx="8738">
                  <c:v>42600</c:v>
                </c:pt>
                <c:pt idx="8739">
                  <c:v>42601</c:v>
                </c:pt>
                <c:pt idx="8740">
                  <c:v>42602</c:v>
                </c:pt>
                <c:pt idx="8741">
                  <c:v>42603</c:v>
                </c:pt>
                <c:pt idx="8742">
                  <c:v>42604</c:v>
                </c:pt>
                <c:pt idx="8743">
                  <c:v>42605</c:v>
                </c:pt>
                <c:pt idx="8744">
                  <c:v>42606</c:v>
                </c:pt>
                <c:pt idx="8745">
                  <c:v>42607</c:v>
                </c:pt>
                <c:pt idx="8746">
                  <c:v>42608</c:v>
                </c:pt>
                <c:pt idx="8747">
                  <c:v>42609</c:v>
                </c:pt>
                <c:pt idx="8748">
                  <c:v>42610</c:v>
                </c:pt>
                <c:pt idx="8749">
                  <c:v>42611</c:v>
                </c:pt>
                <c:pt idx="8750">
                  <c:v>42612</c:v>
                </c:pt>
                <c:pt idx="8751">
                  <c:v>42613</c:v>
                </c:pt>
                <c:pt idx="8752">
                  <c:v>42614</c:v>
                </c:pt>
                <c:pt idx="8753">
                  <c:v>42615</c:v>
                </c:pt>
                <c:pt idx="8754">
                  <c:v>42616</c:v>
                </c:pt>
                <c:pt idx="8755">
                  <c:v>42617</c:v>
                </c:pt>
                <c:pt idx="8756">
                  <c:v>42618</c:v>
                </c:pt>
                <c:pt idx="8757">
                  <c:v>42619</c:v>
                </c:pt>
                <c:pt idx="8758">
                  <c:v>42620</c:v>
                </c:pt>
                <c:pt idx="8759">
                  <c:v>42621</c:v>
                </c:pt>
                <c:pt idx="8760">
                  <c:v>42622</c:v>
                </c:pt>
                <c:pt idx="8761">
                  <c:v>42623</c:v>
                </c:pt>
                <c:pt idx="8762">
                  <c:v>42624</c:v>
                </c:pt>
                <c:pt idx="8763">
                  <c:v>42625</c:v>
                </c:pt>
                <c:pt idx="8764">
                  <c:v>42626</c:v>
                </c:pt>
                <c:pt idx="8765">
                  <c:v>42627</c:v>
                </c:pt>
                <c:pt idx="8766">
                  <c:v>42628</c:v>
                </c:pt>
                <c:pt idx="8767">
                  <c:v>42629</c:v>
                </c:pt>
                <c:pt idx="8768">
                  <c:v>42630</c:v>
                </c:pt>
                <c:pt idx="8769">
                  <c:v>42631</c:v>
                </c:pt>
                <c:pt idx="8770">
                  <c:v>42632</c:v>
                </c:pt>
                <c:pt idx="8771">
                  <c:v>42633</c:v>
                </c:pt>
                <c:pt idx="8772">
                  <c:v>42634</c:v>
                </c:pt>
                <c:pt idx="8773">
                  <c:v>42635</c:v>
                </c:pt>
                <c:pt idx="8774">
                  <c:v>42636</c:v>
                </c:pt>
                <c:pt idx="8775">
                  <c:v>42637</c:v>
                </c:pt>
                <c:pt idx="8776">
                  <c:v>42638</c:v>
                </c:pt>
                <c:pt idx="8777">
                  <c:v>42639</c:v>
                </c:pt>
                <c:pt idx="8778">
                  <c:v>42640</c:v>
                </c:pt>
                <c:pt idx="8779">
                  <c:v>42641</c:v>
                </c:pt>
                <c:pt idx="8780">
                  <c:v>42642</c:v>
                </c:pt>
                <c:pt idx="8781">
                  <c:v>42643</c:v>
                </c:pt>
                <c:pt idx="8782">
                  <c:v>42644</c:v>
                </c:pt>
                <c:pt idx="8783">
                  <c:v>42645</c:v>
                </c:pt>
                <c:pt idx="8784">
                  <c:v>42646</c:v>
                </c:pt>
                <c:pt idx="8785">
                  <c:v>42647</c:v>
                </c:pt>
                <c:pt idx="8786">
                  <c:v>42648</c:v>
                </c:pt>
                <c:pt idx="8787">
                  <c:v>42649</c:v>
                </c:pt>
                <c:pt idx="8788">
                  <c:v>42650</c:v>
                </c:pt>
                <c:pt idx="8789">
                  <c:v>42651</c:v>
                </c:pt>
                <c:pt idx="8790">
                  <c:v>42652</c:v>
                </c:pt>
                <c:pt idx="8791">
                  <c:v>42653</c:v>
                </c:pt>
                <c:pt idx="8792">
                  <c:v>42654</c:v>
                </c:pt>
                <c:pt idx="8793">
                  <c:v>42655</c:v>
                </c:pt>
                <c:pt idx="8794">
                  <c:v>42656</c:v>
                </c:pt>
                <c:pt idx="8795">
                  <c:v>42657</c:v>
                </c:pt>
                <c:pt idx="8796">
                  <c:v>42658</c:v>
                </c:pt>
                <c:pt idx="8797">
                  <c:v>42659</c:v>
                </c:pt>
                <c:pt idx="8798">
                  <c:v>42660</c:v>
                </c:pt>
                <c:pt idx="8799">
                  <c:v>42661</c:v>
                </c:pt>
                <c:pt idx="8800">
                  <c:v>42662</c:v>
                </c:pt>
                <c:pt idx="8801">
                  <c:v>42663</c:v>
                </c:pt>
                <c:pt idx="8802">
                  <c:v>42664</c:v>
                </c:pt>
                <c:pt idx="8803">
                  <c:v>42665</c:v>
                </c:pt>
                <c:pt idx="8804">
                  <c:v>42666</c:v>
                </c:pt>
                <c:pt idx="8805">
                  <c:v>42667</c:v>
                </c:pt>
                <c:pt idx="8806">
                  <c:v>42668</c:v>
                </c:pt>
                <c:pt idx="8807">
                  <c:v>42669</c:v>
                </c:pt>
                <c:pt idx="8808">
                  <c:v>42670</c:v>
                </c:pt>
                <c:pt idx="8809">
                  <c:v>42671</c:v>
                </c:pt>
                <c:pt idx="8810">
                  <c:v>42672</c:v>
                </c:pt>
                <c:pt idx="8811">
                  <c:v>42673</c:v>
                </c:pt>
                <c:pt idx="8812">
                  <c:v>42674</c:v>
                </c:pt>
                <c:pt idx="8813">
                  <c:v>42675</c:v>
                </c:pt>
                <c:pt idx="8814">
                  <c:v>42676</c:v>
                </c:pt>
                <c:pt idx="8815">
                  <c:v>42677</c:v>
                </c:pt>
                <c:pt idx="8816">
                  <c:v>42678</c:v>
                </c:pt>
                <c:pt idx="8817">
                  <c:v>42679</c:v>
                </c:pt>
                <c:pt idx="8818">
                  <c:v>42680</c:v>
                </c:pt>
                <c:pt idx="8819">
                  <c:v>42681</c:v>
                </c:pt>
                <c:pt idx="8820">
                  <c:v>42682</c:v>
                </c:pt>
                <c:pt idx="8821">
                  <c:v>42683</c:v>
                </c:pt>
                <c:pt idx="8822">
                  <c:v>42684</c:v>
                </c:pt>
                <c:pt idx="8823">
                  <c:v>42685</c:v>
                </c:pt>
                <c:pt idx="8824">
                  <c:v>42686</c:v>
                </c:pt>
                <c:pt idx="8825">
                  <c:v>42687</c:v>
                </c:pt>
                <c:pt idx="8826">
                  <c:v>42688</c:v>
                </c:pt>
                <c:pt idx="8827">
                  <c:v>42689</c:v>
                </c:pt>
                <c:pt idx="8828">
                  <c:v>42690</c:v>
                </c:pt>
                <c:pt idx="8829">
                  <c:v>42691</c:v>
                </c:pt>
                <c:pt idx="8830">
                  <c:v>42692</c:v>
                </c:pt>
                <c:pt idx="8831">
                  <c:v>42693</c:v>
                </c:pt>
                <c:pt idx="8832">
                  <c:v>42694</c:v>
                </c:pt>
                <c:pt idx="8833">
                  <c:v>42695</c:v>
                </c:pt>
                <c:pt idx="8834">
                  <c:v>42696</c:v>
                </c:pt>
                <c:pt idx="8835">
                  <c:v>42697</c:v>
                </c:pt>
                <c:pt idx="8836">
                  <c:v>42698</c:v>
                </c:pt>
                <c:pt idx="8837">
                  <c:v>42699</c:v>
                </c:pt>
                <c:pt idx="8838">
                  <c:v>42700</c:v>
                </c:pt>
                <c:pt idx="8839">
                  <c:v>42701</c:v>
                </c:pt>
                <c:pt idx="8840">
                  <c:v>42702</c:v>
                </c:pt>
                <c:pt idx="8841">
                  <c:v>42703</c:v>
                </c:pt>
                <c:pt idx="8842">
                  <c:v>42704</c:v>
                </c:pt>
                <c:pt idx="8843">
                  <c:v>42705</c:v>
                </c:pt>
                <c:pt idx="8844">
                  <c:v>42706</c:v>
                </c:pt>
                <c:pt idx="8845">
                  <c:v>42707</c:v>
                </c:pt>
                <c:pt idx="8846">
                  <c:v>42708</c:v>
                </c:pt>
                <c:pt idx="8847">
                  <c:v>42709</c:v>
                </c:pt>
                <c:pt idx="8848">
                  <c:v>42710</c:v>
                </c:pt>
                <c:pt idx="8849">
                  <c:v>42711</c:v>
                </c:pt>
                <c:pt idx="8850">
                  <c:v>42712</c:v>
                </c:pt>
                <c:pt idx="8851">
                  <c:v>42713</c:v>
                </c:pt>
                <c:pt idx="8852">
                  <c:v>42714</c:v>
                </c:pt>
                <c:pt idx="8853">
                  <c:v>42715</c:v>
                </c:pt>
                <c:pt idx="8854">
                  <c:v>42716</c:v>
                </c:pt>
                <c:pt idx="8855">
                  <c:v>42717</c:v>
                </c:pt>
                <c:pt idx="8856">
                  <c:v>42718</c:v>
                </c:pt>
                <c:pt idx="8857">
                  <c:v>42719</c:v>
                </c:pt>
                <c:pt idx="8858">
                  <c:v>42720</c:v>
                </c:pt>
                <c:pt idx="8859">
                  <c:v>42721</c:v>
                </c:pt>
                <c:pt idx="8860">
                  <c:v>42722</c:v>
                </c:pt>
                <c:pt idx="8861">
                  <c:v>42723</c:v>
                </c:pt>
                <c:pt idx="8862">
                  <c:v>42724</c:v>
                </c:pt>
                <c:pt idx="8863">
                  <c:v>42725</c:v>
                </c:pt>
                <c:pt idx="8864">
                  <c:v>42726</c:v>
                </c:pt>
                <c:pt idx="8865">
                  <c:v>42727</c:v>
                </c:pt>
                <c:pt idx="8866">
                  <c:v>42728</c:v>
                </c:pt>
                <c:pt idx="8867">
                  <c:v>42729</c:v>
                </c:pt>
                <c:pt idx="8868">
                  <c:v>42730</c:v>
                </c:pt>
                <c:pt idx="8869">
                  <c:v>42731</c:v>
                </c:pt>
                <c:pt idx="8870">
                  <c:v>42732</c:v>
                </c:pt>
                <c:pt idx="8871">
                  <c:v>42733</c:v>
                </c:pt>
                <c:pt idx="8872">
                  <c:v>42734</c:v>
                </c:pt>
                <c:pt idx="8873">
                  <c:v>42735</c:v>
                </c:pt>
                <c:pt idx="8874">
                  <c:v>42736</c:v>
                </c:pt>
                <c:pt idx="8875">
                  <c:v>42737</c:v>
                </c:pt>
                <c:pt idx="8876">
                  <c:v>42738</c:v>
                </c:pt>
                <c:pt idx="8877">
                  <c:v>42739</c:v>
                </c:pt>
                <c:pt idx="8878">
                  <c:v>42740</c:v>
                </c:pt>
                <c:pt idx="8879">
                  <c:v>42741</c:v>
                </c:pt>
                <c:pt idx="8880">
                  <c:v>42742</c:v>
                </c:pt>
                <c:pt idx="8881">
                  <c:v>42743</c:v>
                </c:pt>
                <c:pt idx="8882">
                  <c:v>42744</c:v>
                </c:pt>
                <c:pt idx="8883">
                  <c:v>42745</c:v>
                </c:pt>
                <c:pt idx="8884">
                  <c:v>42746</c:v>
                </c:pt>
                <c:pt idx="8885">
                  <c:v>42747</c:v>
                </c:pt>
                <c:pt idx="8886">
                  <c:v>42748</c:v>
                </c:pt>
                <c:pt idx="8887">
                  <c:v>42749</c:v>
                </c:pt>
                <c:pt idx="8888">
                  <c:v>42750</c:v>
                </c:pt>
                <c:pt idx="8889">
                  <c:v>42751</c:v>
                </c:pt>
                <c:pt idx="8890">
                  <c:v>42752</c:v>
                </c:pt>
                <c:pt idx="8891">
                  <c:v>42753</c:v>
                </c:pt>
                <c:pt idx="8892">
                  <c:v>42754</c:v>
                </c:pt>
                <c:pt idx="8893">
                  <c:v>42755</c:v>
                </c:pt>
                <c:pt idx="8894">
                  <c:v>42756</c:v>
                </c:pt>
                <c:pt idx="8895">
                  <c:v>42757</c:v>
                </c:pt>
                <c:pt idx="8896">
                  <c:v>42758</c:v>
                </c:pt>
                <c:pt idx="8897">
                  <c:v>42759</c:v>
                </c:pt>
                <c:pt idx="8898">
                  <c:v>42760</c:v>
                </c:pt>
                <c:pt idx="8899">
                  <c:v>42761</c:v>
                </c:pt>
                <c:pt idx="8900">
                  <c:v>42762</c:v>
                </c:pt>
                <c:pt idx="8901">
                  <c:v>42763</c:v>
                </c:pt>
                <c:pt idx="8902">
                  <c:v>42764</c:v>
                </c:pt>
                <c:pt idx="8903">
                  <c:v>42765</c:v>
                </c:pt>
                <c:pt idx="8904">
                  <c:v>42766</c:v>
                </c:pt>
                <c:pt idx="8905">
                  <c:v>42767</c:v>
                </c:pt>
                <c:pt idx="8906">
                  <c:v>42768</c:v>
                </c:pt>
                <c:pt idx="8907">
                  <c:v>42769</c:v>
                </c:pt>
                <c:pt idx="8908">
                  <c:v>42770</c:v>
                </c:pt>
                <c:pt idx="8909">
                  <c:v>42771</c:v>
                </c:pt>
                <c:pt idx="8910">
                  <c:v>42772</c:v>
                </c:pt>
                <c:pt idx="8911">
                  <c:v>42773</c:v>
                </c:pt>
                <c:pt idx="8912">
                  <c:v>42774</c:v>
                </c:pt>
                <c:pt idx="8913">
                  <c:v>42775</c:v>
                </c:pt>
                <c:pt idx="8914">
                  <c:v>42776</c:v>
                </c:pt>
                <c:pt idx="8915">
                  <c:v>42777</c:v>
                </c:pt>
                <c:pt idx="8916">
                  <c:v>42778</c:v>
                </c:pt>
                <c:pt idx="8917">
                  <c:v>42779</c:v>
                </c:pt>
                <c:pt idx="8918">
                  <c:v>42780</c:v>
                </c:pt>
                <c:pt idx="8919">
                  <c:v>42781</c:v>
                </c:pt>
                <c:pt idx="8920">
                  <c:v>42782</c:v>
                </c:pt>
                <c:pt idx="8921">
                  <c:v>42783</c:v>
                </c:pt>
                <c:pt idx="8922">
                  <c:v>42784</c:v>
                </c:pt>
                <c:pt idx="8923">
                  <c:v>42785</c:v>
                </c:pt>
                <c:pt idx="8924">
                  <c:v>42786</c:v>
                </c:pt>
                <c:pt idx="8925">
                  <c:v>42787</c:v>
                </c:pt>
                <c:pt idx="8926">
                  <c:v>42788</c:v>
                </c:pt>
                <c:pt idx="8927">
                  <c:v>42789</c:v>
                </c:pt>
                <c:pt idx="8928">
                  <c:v>42790</c:v>
                </c:pt>
                <c:pt idx="8929">
                  <c:v>42791</c:v>
                </c:pt>
                <c:pt idx="8930">
                  <c:v>42792</c:v>
                </c:pt>
                <c:pt idx="8931">
                  <c:v>42793</c:v>
                </c:pt>
                <c:pt idx="8932">
                  <c:v>42794</c:v>
                </c:pt>
                <c:pt idx="8933">
                  <c:v>42795</c:v>
                </c:pt>
                <c:pt idx="8934">
                  <c:v>42796</c:v>
                </c:pt>
                <c:pt idx="8935">
                  <c:v>42797</c:v>
                </c:pt>
                <c:pt idx="8936">
                  <c:v>42798</c:v>
                </c:pt>
                <c:pt idx="8937">
                  <c:v>42799</c:v>
                </c:pt>
                <c:pt idx="8938">
                  <c:v>42800</c:v>
                </c:pt>
                <c:pt idx="8939">
                  <c:v>42801</c:v>
                </c:pt>
                <c:pt idx="8940">
                  <c:v>42802</c:v>
                </c:pt>
                <c:pt idx="8941">
                  <c:v>42803</c:v>
                </c:pt>
                <c:pt idx="8942">
                  <c:v>42804</c:v>
                </c:pt>
                <c:pt idx="8943">
                  <c:v>42805</c:v>
                </c:pt>
                <c:pt idx="8944">
                  <c:v>42806</c:v>
                </c:pt>
                <c:pt idx="8945">
                  <c:v>42807</c:v>
                </c:pt>
                <c:pt idx="8946">
                  <c:v>42808</c:v>
                </c:pt>
                <c:pt idx="8947">
                  <c:v>42809</c:v>
                </c:pt>
                <c:pt idx="8948">
                  <c:v>42810</c:v>
                </c:pt>
                <c:pt idx="8949">
                  <c:v>42811</c:v>
                </c:pt>
                <c:pt idx="8950">
                  <c:v>42812</c:v>
                </c:pt>
                <c:pt idx="8951">
                  <c:v>42813</c:v>
                </c:pt>
                <c:pt idx="8952">
                  <c:v>42814</c:v>
                </c:pt>
                <c:pt idx="8953">
                  <c:v>42815</c:v>
                </c:pt>
                <c:pt idx="8954">
                  <c:v>42816</c:v>
                </c:pt>
                <c:pt idx="8955">
                  <c:v>42817</c:v>
                </c:pt>
                <c:pt idx="8956">
                  <c:v>42818</c:v>
                </c:pt>
                <c:pt idx="8957">
                  <c:v>42819</c:v>
                </c:pt>
                <c:pt idx="8958">
                  <c:v>42820</c:v>
                </c:pt>
                <c:pt idx="8959">
                  <c:v>42821</c:v>
                </c:pt>
                <c:pt idx="8960">
                  <c:v>42822</c:v>
                </c:pt>
                <c:pt idx="8961">
                  <c:v>42823</c:v>
                </c:pt>
                <c:pt idx="8962">
                  <c:v>42824</c:v>
                </c:pt>
                <c:pt idx="8963">
                  <c:v>42825</c:v>
                </c:pt>
                <c:pt idx="8964">
                  <c:v>42826</c:v>
                </c:pt>
                <c:pt idx="8965">
                  <c:v>42827</c:v>
                </c:pt>
                <c:pt idx="8966">
                  <c:v>42828</c:v>
                </c:pt>
                <c:pt idx="8967">
                  <c:v>42829</c:v>
                </c:pt>
                <c:pt idx="8968">
                  <c:v>42830</c:v>
                </c:pt>
                <c:pt idx="8969">
                  <c:v>42831</c:v>
                </c:pt>
                <c:pt idx="8970">
                  <c:v>42832</c:v>
                </c:pt>
                <c:pt idx="8971">
                  <c:v>42833</c:v>
                </c:pt>
                <c:pt idx="8972">
                  <c:v>42834</c:v>
                </c:pt>
                <c:pt idx="8973">
                  <c:v>42835</c:v>
                </c:pt>
                <c:pt idx="8974">
                  <c:v>42836</c:v>
                </c:pt>
                <c:pt idx="8975">
                  <c:v>42837</c:v>
                </c:pt>
                <c:pt idx="8976">
                  <c:v>42838</c:v>
                </c:pt>
                <c:pt idx="8977">
                  <c:v>42839</c:v>
                </c:pt>
                <c:pt idx="8978">
                  <c:v>42840</c:v>
                </c:pt>
                <c:pt idx="8979">
                  <c:v>42841</c:v>
                </c:pt>
                <c:pt idx="8980">
                  <c:v>42842</c:v>
                </c:pt>
                <c:pt idx="8981">
                  <c:v>42843</c:v>
                </c:pt>
                <c:pt idx="8982">
                  <c:v>42844</c:v>
                </c:pt>
                <c:pt idx="8983">
                  <c:v>42845</c:v>
                </c:pt>
                <c:pt idx="8984">
                  <c:v>42846</c:v>
                </c:pt>
                <c:pt idx="8985">
                  <c:v>42847</c:v>
                </c:pt>
                <c:pt idx="8986">
                  <c:v>42848</c:v>
                </c:pt>
                <c:pt idx="8987">
                  <c:v>42849</c:v>
                </c:pt>
                <c:pt idx="8988">
                  <c:v>42850</c:v>
                </c:pt>
                <c:pt idx="8989">
                  <c:v>42851</c:v>
                </c:pt>
                <c:pt idx="8990">
                  <c:v>42852</c:v>
                </c:pt>
                <c:pt idx="8991">
                  <c:v>42853</c:v>
                </c:pt>
                <c:pt idx="8992">
                  <c:v>42854</c:v>
                </c:pt>
                <c:pt idx="8993">
                  <c:v>42855</c:v>
                </c:pt>
                <c:pt idx="8994">
                  <c:v>42856</c:v>
                </c:pt>
                <c:pt idx="8995">
                  <c:v>42857</c:v>
                </c:pt>
                <c:pt idx="8996">
                  <c:v>42858</c:v>
                </c:pt>
                <c:pt idx="8997">
                  <c:v>42859</c:v>
                </c:pt>
                <c:pt idx="8998">
                  <c:v>42860</c:v>
                </c:pt>
                <c:pt idx="8999">
                  <c:v>42861</c:v>
                </c:pt>
                <c:pt idx="9000">
                  <c:v>42862</c:v>
                </c:pt>
                <c:pt idx="9001">
                  <c:v>42863</c:v>
                </c:pt>
                <c:pt idx="9002">
                  <c:v>42864</c:v>
                </c:pt>
                <c:pt idx="9003">
                  <c:v>42865</c:v>
                </c:pt>
                <c:pt idx="9004">
                  <c:v>42866</c:v>
                </c:pt>
                <c:pt idx="9005">
                  <c:v>42867</c:v>
                </c:pt>
                <c:pt idx="9006">
                  <c:v>42868</c:v>
                </c:pt>
                <c:pt idx="9007">
                  <c:v>42869</c:v>
                </c:pt>
                <c:pt idx="9008">
                  <c:v>42870</c:v>
                </c:pt>
                <c:pt idx="9009">
                  <c:v>42871</c:v>
                </c:pt>
                <c:pt idx="9010">
                  <c:v>42872</c:v>
                </c:pt>
                <c:pt idx="9011">
                  <c:v>42873</c:v>
                </c:pt>
                <c:pt idx="9012">
                  <c:v>42874</c:v>
                </c:pt>
                <c:pt idx="9013">
                  <c:v>42875</c:v>
                </c:pt>
                <c:pt idx="9014">
                  <c:v>42876</c:v>
                </c:pt>
                <c:pt idx="9015">
                  <c:v>42877</c:v>
                </c:pt>
                <c:pt idx="9016">
                  <c:v>42878</c:v>
                </c:pt>
                <c:pt idx="9017">
                  <c:v>42879</c:v>
                </c:pt>
                <c:pt idx="9018">
                  <c:v>42880</c:v>
                </c:pt>
                <c:pt idx="9019">
                  <c:v>42881</c:v>
                </c:pt>
                <c:pt idx="9020">
                  <c:v>42882</c:v>
                </c:pt>
                <c:pt idx="9021">
                  <c:v>42883</c:v>
                </c:pt>
                <c:pt idx="9022">
                  <c:v>42884</c:v>
                </c:pt>
                <c:pt idx="9023">
                  <c:v>42885</c:v>
                </c:pt>
                <c:pt idx="9024">
                  <c:v>42886</c:v>
                </c:pt>
                <c:pt idx="9025">
                  <c:v>42887</c:v>
                </c:pt>
                <c:pt idx="9026">
                  <c:v>42888</c:v>
                </c:pt>
                <c:pt idx="9027">
                  <c:v>42889</c:v>
                </c:pt>
                <c:pt idx="9028">
                  <c:v>42890</c:v>
                </c:pt>
                <c:pt idx="9029">
                  <c:v>42891</c:v>
                </c:pt>
                <c:pt idx="9030">
                  <c:v>42892</c:v>
                </c:pt>
                <c:pt idx="9031">
                  <c:v>42893</c:v>
                </c:pt>
                <c:pt idx="9032">
                  <c:v>42894</c:v>
                </c:pt>
                <c:pt idx="9033">
                  <c:v>42895</c:v>
                </c:pt>
                <c:pt idx="9034">
                  <c:v>42896</c:v>
                </c:pt>
                <c:pt idx="9035">
                  <c:v>42897</c:v>
                </c:pt>
                <c:pt idx="9036">
                  <c:v>42898</c:v>
                </c:pt>
                <c:pt idx="9037">
                  <c:v>42899</c:v>
                </c:pt>
                <c:pt idx="9038">
                  <c:v>42900</c:v>
                </c:pt>
                <c:pt idx="9039">
                  <c:v>42901</c:v>
                </c:pt>
                <c:pt idx="9040">
                  <c:v>42902</c:v>
                </c:pt>
                <c:pt idx="9041">
                  <c:v>42903</c:v>
                </c:pt>
                <c:pt idx="9042">
                  <c:v>42904</c:v>
                </c:pt>
                <c:pt idx="9043">
                  <c:v>42905</c:v>
                </c:pt>
                <c:pt idx="9044">
                  <c:v>42906</c:v>
                </c:pt>
                <c:pt idx="9045">
                  <c:v>42907</c:v>
                </c:pt>
                <c:pt idx="9046">
                  <c:v>42908</c:v>
                </c:pt>
                <c:pt idx="9047">
                  <c:v>42909</c:v>
                </c:pt>
                <c:pt idx="9048">
                  <c:v>42910</c:v>
                </c:pt>
                <c:pt idx="9049">
                  <c:v>42911</c:v>
                </c:pt>
                <c:pt idx="9050">
                  <c:v>42912</c:v>
                </c:pt>
                <c:pt idx="9051">
                  <c:v>42913</c:v>
                </c:pt>
                <c:pt idx="9052">
                  <c:v>42914</c:v>
                </c:pt>
                <c:pt idx="9053">
                  <c:v>42915</c:v>
                </c:pt>
                <c:pt idx="9054">
                  <c:v>42916</c:v>
                </c:pt>
                <c:pt idx="9055">
                  <c:v>42917</c:v>
                </c:pt>
                <c:pt idx="9056">
                  <c:v>42918</c:v>
                </c:pt>
                <c:pt idx="9057">
                  <c:v>42919</c:v>
                </c:pt>
                <c:pt idx="9058">
                  <c:v>42920</c:v>
                </c:pt>
                <c:pt idx="9059">
                  <c:v>42921</c:v>
                </c:pt>
                <c:pt idx="9060">
                  <c:v>42922</c:v>
                </c:pt>
                <c:pt idx="9061">
                  <c:v>42923</c:v>
                </c:pt>
                <c:pt idx="9062">
                  <c:v>42924</c:v>
                </c:pt>
                <c:pt idx="9063">
                  <c:v>42925</c:v>
                </c:pt>
                <c:pt idx="9064">
                  <c:v>42926</c:v>
                </c:pt>
                <c:pt idx="9065">
                  <c:v>42927</c:v>
                </c:pt>
                <c:pt idx="9066">
                  <c:v>42928</c:v>
                </c:pt>
                <c:pt idx="9067">
                  <c:v>42929</c:v>
                </c:pt>
                <c:pt idx="9068">
                  <c:v>42930</c:v>
                </c:pt>
                <c:pt idx="9069">
                  <c:v>42931</c:v>
                </c:pt>
                <c:pt idx="9070">
                  <c:v>42932</c:v>
                </c:pt>
                <c:pt idx="9071">
                  <c:v>42933</c:v>
                </c:pt>
                <c:pt idx="9072">
                  <c:v>42934</c:v>
                </c:pt>
                <c:pt idx="9073">
                  <c:v>42935</c:v>
                </c:pt>
                <c:pt idx="9074">
                  <c:v>42936</c:v>
                </c:pt>
                <c:pt idx="9075">
                  <c:v>42937</c:v>
                </c:pt>
                <c:pt idx="9076">
                  <c:v>42938</c:v>
                </c:pt>
                <c:pt idx="9077">
                  <c:v>42939</c:v>
                </c:pt>
                <c:pt idx="9078">
                  <c:v>42940</c:v>
                </c:pt>
                <c:pt idx="9079">
                  <c:v>42941</c:v>
                </c:pt>
                <c:pt idx="9080">
                  <c:v>42942</c:v>
                </c:pt>
                <c:pt idx="9081">
                  <c:v>42943</c:v>
                </c:pt>
                <c:pt idx="9082">
                  <c:v>42944</c:v>
                </c:pt>
                <c:pt idx="9083">
                  <c:v>42945</c:v>
                </c:pt>
                <c:pt idx="9084">
                  <c:v>42946</c:v>
                </c:pt>
                <c:pt idx="9085">
                  <c:v>42947</c:v>
                </c:pt>
                <c:pt idx="9086">
                  <c:v>42948</c:v>
                </c:pt>
                <c:pt idx="9087">
                  <c:v>42949</c:v>
                </c:pt>
                <c:pt idx="9088">
                  <c:v>42950</c:v>
                </c:pt>
                <c:pt idx="9089">
                  <c:v>42951</c:v>
                </c:pt>
                <c:pt idx="9090">
                  <c:v>42952</c:v>
                </c:pt>
                <c:pt idx="9091">
                  <c:v>42953</c:v>
                </c:pt>
                <c:pt idx="9092">
                  <c:v>42954</c:v>
                </c:pt>
                <c:pt idx="9093">
                  <c:v>42955</c:v>
                </c:pt>
                <c:pt idx="9094">
                  <c:v>42956</c:v>
                </c:pt>
                <c:pt idx="9095">
                  <c:v>42957</c:v>
                </c:pt>
                <c:pt idx="9096">
                  <c:v>42958</c:v>
                </c:pt>
                <c:pt idx="9097">
                  <c:v>42959</c:v>
                </c:pt>
                <c:pt idx="9098">
                  <c:v>42960</c:v>
                </c:pt>
                <c:pt idx="9099">
                  <c:v>42961</c:v>
                </c:pt>
                <c:pt idx="9100">
                  <c:v>42962</c:v>
                </c:pt>
                <c:pt idx="9101">
                  <c:v>42963</c:v>
                </c:pt>
                <c:pt idx="9102">
                  <c:v>42964</c:v>
                </c:pt>
                <c:pt idx="9103">
                  <c:v>42965</c:v>
                </c:pt>
                <c:pt idx="9104">
                  <c:v>42966</c:v>
                </c:pt>
                <c:pt idx="9105">
                  <c:v>42967</c:v>
                </c:pt>
                <c:pt idx="9106">
                  <c:v>42968</c:v>
                </c:pt>
                <c:pt idx="9107">
                  <c:v>42969</c:v>
                </c:pt>
                <c:pt idx="9108">
                  <c:v>42970</c:v>
                </c:pt>
                <c:pt idx="9109">
                  <c:v>42971</c:v>
                </c:pt>
                <c:pt idx="9110">
                  <c:v>42972</c:v>
                </c:pt>
                <c:pt idx="9111">
                  <c:v>42973</c:v>
                </c:pt>
                <c:pt idx="9112">
                  <c:v>42974</c:v>
                </c:pt>
                <c:pt idx="9113">
                  <c:v>42975</c:v>
                </c:pt>
                <c:pt idx="9114">
                  <c:v>42976</c:v>
                </c:pt>
                <c:pt idx="9115">
                  <c:v>42977</c:v>
                </c:pt>
                <c:pt idx="9116">
                  <c:v>42978</c:v>
                </c:pt>
                <c:pt idx="9117">
                  <c:v>42979</c:v>
                </c:pt>
                <c:pt idx="9118">
                  <c:v>42980</c:v>
                </c:pt>
                <c:pt idx="9119">
                  <c:v>42981</c:v>
                </c:pt>
                <c:pt idx="9120">
                  <c:v>42982</c:v>
                </c:pt>
                <c:pt idx="9121">
                  <c:v>42983</c:v>
                </c:pt>
                <c:pt idx="9122">
                  <c:v>42984</c:v>
                </c:pt>
                <c:pt idx="9123">
                  <c:v>42985</c:v>
                </c:pt>
                <c:pt idx="9124">
                  <c:v>42986</c:v>
                </c:pt>
                <c:pt idx="9125">
                  <c:v>42987</c:v>
                </c:pt>
                <c:pt idx="9126">
                  <c:v>42988</c:v>
                </c:pt>
                <c:pt idx="9127">
                  <c:v>42989</c:v>
                </c:pt>
                <c:pt idx="9128">
                  <c:v>42990</c:v>
                </c:pt>
                <c:pt idx="9129">
                  <c:v>42991</c:v>
                </c:pt>
                <c:pt idx="9130">
                  <c:v>42992</c:v>
                </c:pt>
                <c:pt idx="9131">
                  <c:v>42993</c:v>
                </c:pt>
                <c:pt idx="9132">
                  <c:v>42994</c:v>
                </c:pt>
                <c:pt idx="9133">
                  <c:v>42995</c:v>
                </c:pt>
                <c:pt idx="9134">
                  <c:v>42996</c:v>
                </c:pt>
                <c:pt idx="9135">
                  <c:v>42997</c:v>
                </c:pt>
                <c:pt idx="9136">
                  <c:v>42998</c:v>
                </c:pt>
                <c:pt idx="9137">
                  <c:v>42999</c:v>
                </c:pt>
                <c:pt idx="9138">
                  <c:v>43000</c:v>
                </c:pt>
                <c:pt idx="9139">
                  <c:v>43001</c:v>
                </c:pt>
                <c:pt idx="9140">
                  <c:v>43002</c:v>
                </c:pt>
                <c:pt idx="9141">
                  <c:v>43003</c:v>
                </c:pt>
                <c:pt idx="9142">
                  <c:v>43004</c:v>
                </c:pt>
                <c:pt idx="9143">
                  <c:v>43005</c:v>
                </c:pt>
                <c:pt idx="9144">
                  <c:v>43006</c:v>
                </c:pt>
                <c:pt idx="9145">
                  <c:v>43007</c:v>
                </c:pt>
                <c:pt idx="9146">
                  <c:v>43008</c:v>
                </c:pt>
                <c:pt idx="9147">
                  <c:v>43009</c:v>
                </c:pt>
                <c:pt idx="9148">
                  <c:v>43010</c:v>
                </c:pt>
                <c:pt idx="9149">
                  <c:v>43011</c:v>
                </c:pt>
                <c:pt idx="9150">
                  <c:v>43012</c:v>
                </c:pt>
                <c:pt idx="9151">
                  <c:v>43013</c:v>
                </c:pt>
                <c:pt idx="9152">
                  <c:v>43014</c:v>
                </c:pt>
                <c:pt idx="9153">
                  <c:v>43015</c:v>
                </c:pt>
                <c:pt idx="9154">
                  <c:v>43016</c:v>
                </c:pt>
                <c:pt idx="9155">
                  <c:v>43017</c:v>
                </c:pt>
                <c:pt idx="9156">
                  <c:v>43018</c:v>
                </c:pt>
                <c:pt idx="9157">
                  <c:v>43019</c:v>
                </c:pt>
                <c:pt idx="9158">
                  <c:v>43020</c:v>
                </c:pt>
                <c:pt idx="9159">
                  <c:v>43021</c:v>
                </c:pt>
                <c:pt idx="9160">
                  <c:v>43022</c:v>
                </c:pt>
                <c:pt idx="9161">
                  <c:v>43023</c:v>
                </c:pt>
                <c:pt idx="9162">
                  <c:v>43024</c:v>
                </c:pt>
                <c:pt idx="9163">
                  <c:v>43025</c:v>
                </c:pt>
                <c:pt idx="9164">
                  <c:v>43026</c:v>
                </c:pt>
                <c:pt idx="9165">
                  <c:v>43027</c:v>
                </c:pt>
                <c:pt idx="9166">
                  <c:v>43028</c:v>
                </c:pt>
                <c:pt idx="9167">
                  <c:v>43029</c:v>
                </c:pt>
                <c:pt idx="9168">
                  <c:v>43030</c:v>
                </c:pt>
                <c:pt idx="9169">
                  <c:v>43031</c:v>
                </c:pt>
                <c:pt idx="9170">
                  <c:v>43032</c:v>
                </c:pt>
                <c:pt idx="9171">
                  <c:v>43033</c:v>
                </c:pt>
                <c:pt idx="9172">
                  <c:v>43034</c:v>
                </c:pt>
                <c:pt idx="9173">
                  <c:v>43035</c:v>
                </c:pt>
                <c:pt idx="9174">
                  <c:v>43036</c:v>
                </c:pt>
                <c:pt idx="9175">
                  <c:v>43037</c:v>
                </c:pt>
                <c:pt idx="9176">
                  <c:v>43038</c:v>
                </c:pt>
                <c:pt idx="9177">
                  <c:v>43039</c:v>
                </c:pt>
                <c:pt idx="9178">
                  <c:v>43040</c:v>
                </c:pt>
                <c:pt idx="9179">
                  <c:v>43041</c:v>
                </c:pt>
                <c:pt idx="9180">
                  <c:v>43042</c:v>
                </c:pt>
                <c:pt idx="9181">
                  <c:v>43043</c:v>
                </c:pt>
                <c:pt idx="9182">
                  <c:v>43044</c:v>
                </c:pt>
                <c:pt idx="9183">
                  <c:v>43045</c:v>
                </c:pt>
                <c:pt idx="9184">
                  <c:v>43046</c:v>
                </c:pt>
                <c:pt idx="9185">
                  <c:v>43047</c:v>
                </c:pt>
                <c:pt idx="9186">
                  <c:v>43048</c:v>
                </c:pt>
                <c:pt idx="9187">
                  <c:v>43049</c:v>
                </c:pt>
                <c:pt idx="9188">
                  <c:v>43050</c:v>
                </c:pt>
                <c:pt idx="9189">
                  <c:v>43051</c:v>
                </c:pt>
                <c:pt idx="9190">
                  <c:v>43052</c:v>
                </c:pt>
                <c:pt idx="9191">
                  <c:v>43053</c:v>
                </c:pt>
                <c:pt idx="9192">
                  <c:v>43054</c:v>
                </c:pt>
                <c:pt idx="9193">
                  <c:v>43055</c:v>
                </c:pt>
                <c:pt idx="9194">
                  <c:v>43056</c:v>
                </c:pt>
                <c:pt idx="9195">
                  <c:v>43057</c:v>
                </c:pt>
                <c:pt idx="9196">
                  <c:v>43058</c:v>
                </c:pt>
                <c:pt idx="9197">
                  <c:v>43059</c:v>
                </c:pt>
                <c:pt idx="9198">
                  <c:v>43060</c:v>
                </c:pt>
                <c:pt idx="9199">
                  <c:v>43061</c:v>
                </c:pt>
                <c:pt idx="9200">
                  <c:v>43062</c:v>
                </c:pt>
                <c:pt idx="9201">
                  <c:v>43063</c:v>
                </c:pt>
                <c:pt idx="9202">
                  <c:v>43064</c:v>
                </c:pt>
                <c:pt idx="9203">
                  <c:v>43065</c:v>
                </c:pt>
                <c:pt idx="9204">
                  <c:v>43066</c:v>
                </c:pt>
                <c:pt idx="9205">
                  <c:v>43067</c:v>
                </c:pt>
                <c:pt idx="9206">
                  <c:v>43068</c:v>
                </c:pt>
                <c:pt idx="9207">
                  <c:v>43069</c:v>
                </c:pt>
                <c:pt idx="9208">
                  <c:v>43070</c:v>
                </c:pt>
                <c:pt idx="9209">
                  <c:v>43071</c:v>
                </c:pt>
                <c:pt idx="9210">
                  <c:v>43072</c:v>
                </c:pt>
                <c:pt idx="9211">
                  <c:v>43073</c:v>
                </c:pt>
                <c:pt idx="9212">
                  <c:v>43074</c:v>
                </c:pt>
                <c:pt idx="9213">
                  <c:v>43075</c:v>
                </c:pt>
                <c:pt idx="9214">
                  <c:v>43076</c:v>
                </c:pt>
                <c:pt idx="9215">
                  <c:v>43077</c:v>
                </c:pt>
                <c:pt idx="9216">
                  <c:v>43078</c:v>
                </c:pt>
                <c:pt idx="9217">
                  <c:v>43079</c:v>
                </c:pt>
                <c:pt idx="9218">
                  <c:v>43080</c:v>
                </c:pt>
                <c:pt idx="9219">
                  <c:v>43081</c:v>
                </c:pt>
                <c:pt idx="9220">
                  <c:v>43082</c:v>
                </c:pt>
                <c:pt idx="9221">
                  <c:v>43083</c:v>
                </c:pt>
                <c:pt idx="9222">
                  <c:v>43084</c:v>
                </c:pt>
                <c:pt idx="9223">
                  <c:v>43085</c:v>
                </c:pt>
                <c:pt idx="9224">
                  <c:v>43086</c:v>
                </c:pt>
                <c:pt idx="9225">
                  <c:v>43087</c:v>
                </c:pt>
                <c:pt idx="9226">
                  <c:v>43088</c:v>
                </c:pt>
                <c:pt idx="9227">
                  <c:v>43089</c:v>
                </c:pt>
                <c:pt idx="9228">
                  <c:v>43090</c:v>
                </c:pt>
                <c:pt idx="9229">
                  <c:v>43091</c:v>
                </c:pt>
                <c:pt idx="9230">
                  <c:v>43092</c:v>
                </c:pt>
                <c:pt idx="9231">
                  <c:v>43093</c:v>
                </c:pt>
                <c:pt idx="9232">
                  <c:v>43094</c:v>
                </c:pt>
                <c:pt idx="9233">
                  <c:v>43095</c:v>
                </c:pt>
                <c:pt idx="9234">
                  <c:v>43096</c:v>
                </c:pt>
                <c:pt idx="9235">
                  <c:v>43097</c:v>
                </c:pt>
                <c:pt idx="9236">
                  <c:v>43098</c:v>
                </c:pt>
                <c:pt idx="9237">
                  <c:v>43099</c:v>
                </c:pt>
                <c:pt idx="9238">
                  <c:v>43100</c:v>
                </c:pt>
                <c:pt idx="9239">
                  <c:v>43101</c:v>
                </c:pt>
                <c:pt idx="9240">
                  <c:v>43102</c:v>
                </c:pt>
                <c:pt idx="9241">
                  <c:v>43103</c:v>
                </c:pt>
                <c:pt idx="9242">
                  <c:v>43104</c:v>
                </c:pt>
                <c:pt idx="9243">
                  <c:v>43105</c:v>
                </c:pt>
                <c:pt idx="9244">
                  <c:v>43106</c:v>
                </c:pt>
                <c:pt idx="9245">
                  <c:v>43107</c:v>
                </c:pt>
                <c:pt idx="9246">
                  <c:v>43108</c:v>
                </c:pt>
                <c:pt idx="9247">
                  <c:v>43109</c:v>
                </c:pt>
                <c:pt idx="9248">
                  <c:v>43110</c:v>
                </c:pt>
                <c:pt idx="9249">
                  <c:v>43111</c:v>
                </c:pt>
                <c:pt idx="9250">
                  <c:v>43112</c:v>
                </c:pt>
                <c:pt idx="9251">
                  <c:v>43113</c:v>
                </c:pt>
                <c:pt idx="9252">
                  <c:v>43114</c:v>
                </c:pt>
                <c:pt idx="9253">
                  <c:v>43115</c:v>
                </c:pt>
                <c:pt idx="9254">
                  <c:v>43116</c:v>
                </c:pt>
                <c:pt idx="9255">
                  <c:v>43117</c:v>
                </c:pt>
                <c:pt idx="9256">
                  <c:v>43118</c:v>
                </c:pt>
                <c:pt idx="9257">
                  <c:v>43119</c:v>
                </c:pt>
                <c:pt idx="9258">
                  <c:v>43120</c:v>
                </c:pt>
                <c:pt idx="9259">
                  <c:v>43121</c:v>
                </c:pt>
                <c:pt idx="9260">
                  <c:v>43122</c:v>
                </c:pt>
                <c:pt idx="9261">
                  <c:v>43123</c:v>
                </c:pt>
                <c:pt idx="9262">
                  <c:v>43124</c:v>
                </c:pt>
                <c:pt idx="9263">
                  <c:v>43125</c:v>
                </c:pt>
                <c:pt idx="9264">
                  <c:v>43126</c:v>
                </c:pt>
                <c:pt idx="9265">
                  <c:v>43127</c:v>
                </c:pt>
                <c:pt idx="9266">
                  <c:v>43128</c:v>
                </c:pt>
                <c:pt idx="9267">
                  <c:v>43129</c:v>
                </c:pt>
                <c:pt idx="9268">
                  <c:v>43130</c:v>
                </c:pt>
                <c:pt idx="9269">
                  <c:v>43131</c:v>
                </c:pt>
                <c:pt idx="9270">
                  <c:v>43132</c:v>
                </c:pt>
                <c:pt idx="9271">
                  <c:v>43133</c:v>
                </c:pt>
                <c:pt idx="9272">
                  <c:v>43134</c:v>
                </c:pt>
                <c:pt idx="9273">
                  <c:v>43135</c:v>
                </c:pt>
                <c:pt idx="9274">
                  <c:v>43136</c:v>
                </c:pt>
                <c:pt idx="9275">
                  <c:v>43137</c:v>
                </c:pt>
                <c:pt idx="9276">
                  <c:v>43138</c:v>
                </c:pt>
                <c:pt idx="9277">
                  <c:v>43139</c:v>
                </c:pt>
                <c:pt idx="9278">
                  <c:v>43140</c:v>
                </c:pt>
                <c:pt idx="9279">
                  <c:v>43141</c:v>
                </c:pt>
                <c:pt idx="9280">
                  <c:v>43142</c:v>
                </c:pt>
                <c:pt idx="9281">
                  <c:v>43143</c:v>
                </c:pt>
                <c:pt idx="9282">
                  <c:v>43144</c:v>
                </c:pt>
                <c:pt idx="9283">
                  <c:v>43145</c:v>
                </c:pt>
                <c:pt idx="9284">
                  <c:v>43146</c:v>
                </c:pt>
                <c:pt idx="9285">
                  <c:v>43147</c:v>
                </c:pt>
                <c:pt idx="9286">
                  <c:v>43148</c:v>
                </c:pt>
                <c:pt idx="9287">
                  <c:v>43149</c:v>
                </c:pt>
                <c:pt idx="9288">
                  <c:v>43150</c:v>
                </c:pt>
                <c:pt idx="9289">
                  <c:v>43151</c:v>
                </c:pt>
                <c:pt idx="9290">
                  <c:v>43152</c:v>
                </c:pt>
                <c:pt idx="9291">
                  <c:v>43153</c:v>
                </c:pt>
                <c:pt idx="9292">
                  <c:v>43154</c:v>
                </c:pt>
                <c:pt idx="9293">
                  <c:v>43155</c:v>
                </c:pt>
                <c:pt idx="9294">
                  <c:v>43156</c:v>
                </c:pt>
                <c:pt idx="9295">
                  <c:v>43157</c:v>
                </c:pt>
                <c:pt idx="9296">
                  <c:v>43158</c:v>
                </c:pt>
                <c:pt idx="9297">
                  <c:v>43159</c:v>
                </c:pt>
                <c:pt idx="9298">
                  <c:v>43160</c:v>
                </c:pt>
                <c:pt idx="9299">
                  <c:v>43161</c:v>
                </c:pt>
                <c:pt idx="9300">
                  <c:v>43162</c:v>
                </c:pt>
                <c:pt idx="9301">
                  <c:v>43163</c:v>
                </c:pt>
                <c:pt idx="9302">
                  <c:v>43164</c:v>
                </c:pt>
                <c:pt idx="9303">
                  <c:v>43165</c:v>
                </c:pt>
                <c:pt idx="9304">
                  <c:v>43166</c:v>
                </c:pt>
                <c:pt idx="9305">
                  <c:v>43167</c:v>
                </c:pt>
                <c:pt idx="9306">
                  <c:v>43168</c:v>
                </c:pt>
                <c:pt idx="9307">
                  <c:v>43169</c:v>
                </c:pt>
                <c:pt idx="9308">
                  <c:v>43170</c:v>
                </c:pt>
                <c:pt idx="9309">
                  <c:v>43171</c:v>
                </c:pt>
                <c:pt idx="9310">
                  <c:v>43172</c:v>
                </c:pt>
                <c:pt idx="9311">
                  <c:v>43173</c:v>
                </c:pt>
                <c:pt idx="9312">
                  <c:v>43174</c:v>
                </c:pt>
                <c:pt idx="9313">
                  <c:v>43175</c:v>
                </c:pt>
                <c:pt idx="9314">
                  <c:v>43176</c:v>
                </c:pt>
                <c:pt idx="9315">
                  <c:v>43177</c:v>
                </c:pt>
                <c:pt idx="9316">
                  <c:v>43178</c:v>
                </c:pt>
                <c:pt idx="9317">
                  <c:v>43179</c:v>
                </c:pt>
                <c:pt idx="9318">
                  <c:v>43180</c:v>
                </c:pt>
                <c:pt idx="9319">
                  <c:v>43181</c:v>
                </c:pt>
                <c:pt idx="9320">
                  <c:v>43182</c:v>
                </c:pt>
                <c:pt idx="9321">
                  <c:v>43183</c:v>
                </c:pt>
                <c:pt idx="9322">
                  <c:v>43184</c:v>
                </c:pt>
                <c:pt idx="9323">
                  <c:v>43185</c:v>
                </c:pt>
                <c:pt idx="9324">
                  <c:v>43186</c:v>
                </c:pt>
                <c:pt idx="9325">
                  <c:v>43187</c:v>
                </c:pt>
                <c:pt idx="9326">
                  <c:v>43188</c:v>
                </c:pt>
                <c:pt idx="9327">
                  <c:v>43189</c:v>
                </c:pt>
                <c:pt idx="9328">
                  <c:v>43190</c:v>
                </c:pt>
                <c:pt idx="9329">
                  <c:v>43191</c:v>
                </c:pt>
                <c:pt idx="9330">
                  <c:v>43192</c:v>
                </c:pt>
                <c:pt idx="9331">
                  <c:v>43193</c:v>
                </c:pt>
                <c:pt idx="9332">
                  <c:v>43194</c:v>
                </c:pt>
                <c:pt idx="9333">
                  <c:v>43195</c:v>
                </c:pt>
                <c:pt idx="9334">
                  <c:v>43196</c:v>
                </c:pt>
                <c:pt idx="9335">
                  <c:v>43197</c:v>
                </c:pt>
                <c:pt idx="9336">
                  <c:v>43198</c:v>
                </c:pt>
                <c:pt idx="9337">
                  <c:v>43199</c:v>
                </c:pt>
                <c:pt idx="9338">
                  <c:v>43200</c:v>
                </c:pt>
                <c:pt idx="9339">
                  <c:v>43201</c:v>
                </c:pt>
                <c:pt idx="9340">
                  <c:v>43202</c:v>
                </c:pt>
                <c:pt idx="9341">
                  <c:v>43203</c:v>
                </c:pt>
                <c:pt idx="9342">
                  <c:v>43204</c:v>
                </c:pt>
                <c:pt idx="9343">
                  <c:v>43205</c:v>
                </c:pt>
                <c:pt idx="9344">
                  <c:v>43206</c:v>
                </c:pt>
                <c:pt idx="9345">
                  <c:v>43207</c:v>
                </c:pt>
                <c:pt idx="9346">
                  <c:v>43208</c:v>
                </c:pt>
                <c:pt idx="9347">
                  <c:v>43209</c:v>
                </c:pt>
                <c:pt idx="9348">
                  <c:v>43210</c:v>
                </c:pt>
                <c:pt idx="9349">
                  <c:v>43211</c:v>
                </c:pt>
                <c:pt idx="9350">
                  <c:v>43212</c:v>
                </c:pt>
                <c:pt idx="9351">
                  <c:v>43213</c:v>
                </c:pt>
                <c:pt idx="9352">
                  <c:v>43214</c:v>
                </c:pt>
                <c:pt idx="9353">
                  <c:v>43215</c:v>
                </c:pt>
                <c:pt idx="9354">
                  <c:v>43216</c:v>
                </c:pt>
                <c:pt idx="9355">
                  <c:v>43217</c:v>
                </c:pt>
                <c:pt idx="9356">
                  <c:v>43218</c:v>
                </c:pt>
                <c:pt idx="9357">
                  <c:v>43219</c:v>
                </c:pt>
                <c:pt idx="9358">
                  <c:v>43220</c:v>
                </c:pt>
                <c:pt idx="9359">
                  <c:v>43221</c:v>
                </c:pt>
                <c:pt idx="9360">
                  <c:v>43222</c:v>
                </c:pt>
                <c:pt idx="9361">
                  <c:v>43223</c:v>
                </c:pt>
                <c:pt idx="9362">
                  <c:v>43224</c:v>
                </c:pt>
                <c:pt idx="9363">
                  <c:v>43225</c:v>
                </c:pt>
                <c:pt idx="9364">
                  <c:v>43226</c:v>
                </c:pt>
                <c:pt idx="9365">
                  <c:v>43227</c:v>
                </c:pt>
                <c:pt idx="9366">
                  <c:v>43228</c:v>
                </c:pt>
                <c:pt idx="9367">
                  <c:v>43229</c:v>
                </c:pt>
                <c:pt idx="9368">
                  <c:v>43230</c:v>
                </c:pt>
                <c:pt idx="9369">
                  <c:v>43231</c:v>
                </c:pt>
                <c:pt idx="9370">
                  <c:v>43232</c:v>
                </c:pt>
                <c:pt idx="9371">
                  <c:v>43233</c:v>
                </c:pt>
                <c:pt idx="9372">
                  <c:v>43234</c:v>
                </c:pt>
                <c:pt idx="9373">
                  <c:v>43235</c:v>
                </c:pt>
                <c:pt idx="9374">
                  <c:v>43236</c:v>
                </c:pt>
                <c:pt idx="9375">
                  <c:v>43237</c:v>
                </c:pt>
                <c:pt idx="9376">
                  <c:v>43238</c:v>
                </c:pt>
                <c:pt idx="9377">
                  <c:v>43239</c:v>
                </c:pt>
                <c:pt idx="9378">
                  <c:v>43240</c:v>
                </c:pt>
                <c:pt idx="9379">
                  <c:v>43241</c:v>
                </c:pt>
                <c:pt idx="9380">
                  <c:v>43242</c:v>
                </c:pt>
                <c:pt idx="9381">
                  <c:v>43243</c:v>
                </c:pt>
                <c:pt idx="9382">
                  <c:v>43244</c:v>
                </c:pt>
                <c:pt idx="9383">
                  <c:v>43245</c:v>
                </c:pt>
                <c:pt idx="9384">
                  <c:v>43246</c:v>
                </c:pt>
                <c:pt idx="9385">
                  <c:v>43247</c:v>
                </c:pt>
                <c:pt idx="9386">
                  <c:v>43248</c:v>
                </c:pt>
                <c:pt idx="9387">
                  <c:v>43249</c:v>
                </c:pt>
                <c:pt idx="9388">
                  <c:v>43250</c:v>
                </c:pt>
                <c:pt idx="9389">
                  <c:v>43251</c:v>
                </c:pt>
                <c:pt idx="9390">
                  <c:v>43252</c:v>
                </c:pt>
                <c:pt idx="9391">
                  <c:v>43253</c:v>
                </c:pt>
                <c:pt idx="9392">
                  <c:v>43254</c:v>
                </c:pt>
                <c:pt idx="9393">
                  <c:v>43255</c:v>
                </c:pt>
                <c:pt idx="9394">
                  <c:v>43256</c:v>
                </c:pt>
                <c:pt idx="9395">
                  <c:v>43257</c:v>
                </c:pt>
                <c:pt idx="9396">
                  <c:v>43258</c:v>
                </c:pt>
                <c:pt idx="9397">
                  <c:v>43259</c:v>
                </c:pt>
                <c:pt idx="9398">
                  <c:v>43260</c:v>
                </c:pt>
                <c:pt idx="9399">
                  <c:v>43261</c:v>
                </c:pt>
                <c:pt idx="9400">
                  <c:v>43262</c:v>
                </c:pt>
                <c:pt idx="9401">
                  <c:v>43263</c:v>
                </c:pt>
                <c:pt idx="9402">
                  <c:v>43264</c:v>
                </c:pt>
                <c:pt idx="9403">
                  <c:v>43265</c:v>
                </c:pt>
                <c:pt idx="9404">
                  <c:v>43266</c:v>
                </c:pt>
                <c:pt idx="9405">
                  <c:v>43267</c:v>
                </c:pt>
                <c:pt idx="9406">
                  <c:v>43268</c:v>
                </c:pt>
                <c:pt idx="9407">
                  <c:v>43269</c:v>
                </c:pt>
                <c:pt idx="9408">
                  <c:v>43270</c:v>
                </c:pt>
                <c:pt idx="9409">
                  <c:v>43271</c:v>
                </c:pt>
                <c:pt idx="9410">
                  <c:v>43272</c:v>
                </c:pt>
                <c:pt idx="9411">
                  <c:v>43273</c:v>
                </c:pt>
                <c:pt idx="9412">
                  <c:v>43274</c:v>
                </c:pt>
                <c:pt idx="9413">
                  <c:v>43275</c:v>
                </c:pt>
                <c:pt idx="9414">
                  <c:v>43276</c:v>
                </c:pt>
                <c:pt idx="9415">
                  <c:v>43277</c:v>
                </c:pt>
                <c:pt idx="9416">
                  <c:v>43278</c:v>
                </c:pt>
                <c:pt idx="9417">
                  <c:v>43279</c:v>
                </c:pt>
                <c:pt idx="9418">
                  <c:v>43280</c:v>
                </c:pt>
                <c:pt idx="9419">
                  <c:v>43281</c:v>
                </c:pt>
                <c:pt idx="9420">
                  <c:v>43282</c:v>
                </c:pt>
                <c:pt idx="9421">
                  <c:v>43283</c:v>
                </c:pt>
                <c:pt idx="9422">
                  <c:v>43284</c:v>
                </c:pt>
                <c:pt idx="9423">
                  <c:v>43285</c:v>
                </c:pt>
                <c:pt idx="9424">
                  <c:v>43286</c:v>
                </c:pt>
                <c:pt idx="9425">
                  <c:v>43287</c:v>
                </c:pt>
                <c:pt idx="9426">
                  <c:v>43288</c:v>
                </c:pt>
                <c:pt idx="9427">
                  <c:v>43289</c:v>
                </c:pt>
                <c:pt idx="9428">
                  <c:v>43290</c:v>
                </c:pt>
                <c:pt idx="9429">
                  <c:v>43291</c:v>
                </c:pt>
                <c:pt idx="9430">
                  <c:v>43292</c:v>
                </c:pt>
                <c:pt idx="9431">
                  <c:v>43293</c:v>
                </c:pt>
                <c:pt idx="9432">
                  <c:v>43294</c:v>
                </c:pt>
                <c:pt idx="9433">
                  <c:v>43295</c:v>
                </c:pt>
                <c:pt idx="9434">
                  <c:v>43296</c:v>
                </c:pt>
                <c:pt idx="9435">
                  <c:v>43297</c:v>
                </c:pt>
                <c:pt idx="9436">
                  <c:v>43298</c:v>
                </c:pt>
                <c:pt idx="9437">
                  <c:v>43299</c:v>
                </c:pt>
                <c:pt idx="9438">
                  <c:v>43300</c:v>
                </c:pt>
                <c:pt idx="9439">
                  <c:v>43301</c:v>
                </c:pt>
                <c:pt idx="9440">
                  <c:v>43302</c:v>
                </c:pt>
                <c:pt idx="9441">
                  <c:v>43303</c:v>
                </c:pt>
                <c:pt idx="9442">
                  <c:v>43304</c:v>
                </c:pt>
                <c:pt idx="9443">
                  <c:v>43305</c:v>
                </c:pt>
                <c:pt idx="9444">
                  <c:v>43306</c:v>
                </c:pt>
                <c:pt idx="9445">
                  <c:v>43307</c:v>
                </c:pt>
                <c:pt idx="9446">
                  <c:v>43308</c:v>
                </c:pt>
                <c:pt idx="9447">
                  <c:v>43309</c:v>
                </c:pt>
                <c:pt idx="9448">
                  <c:v>43310</c:v>
                </c:pt>
                <c:pt idx="9449">
                  <c:v>43311</c:v>
                </c:pt>
                <c:pt idx="9450">
                  <c:v>43312</c:v>
                </c:pt>
                <c:pt idx="9451">
                  <c:v>43313</c:v>
                </c:pt>
                <c:pt idx="9452">
                  <c:v>43314</c:v>
                </c:pt>
                <c:pt idx="9453">
                  <c:v>43315</c:v>
                </c:pt>
                <c:pt idx="9454">
                  <c:v>43316</c:v>
                </c:pt>
                <c:pt idx="9455">
                  <c:v>43317</c:v>
                </c:pt>
                <c:pt idx="9456">
                  <c:v>43318</c:v>
                </c:pt>
                <c:pt idx="9457">
                  <c:v>43319</c:v>
                </c:pt>
                <c:pt idx="9458">
                  <c:v>43320</c:v>
                </c:pt>
                <c:pt idx="9459">
                  <c:v>43321</c:v>
                </c:pt>
                <c:pt idx="9460">
                  <c:v>43322</c:v>
                </c:pt>
                <c:pt idx="9461">
                  <c:v>43323</c:v>
                </c:pt>
                <c:pt idx="9462">
                  <c:v>43324</c:v>
                </c:pt>
                <c:pt idx="9463">
                  <c:v>43325</c:v>
                </c:pt>
                <c:pt idx="9464">
                  <c:v>43326</c:v>
                </c:pt>
                <c:pt idx="9465">
                  <c:v>43327</c:v>
                </c:pt>
                <c:pt idx="9466">
                  <c:v>43328</c:v>
                </c:pt>
                <c:pt idx="9467">
                  <c:v>43329</c:v>
                </c:pt>
                <c:pt idx="9468">
                  <c:v>43330</c:v>
                </c:pt>
                <c:pt idx="9469">
                  <c:v>43331</c:v>
                </c:pt>
                <c:pt idx="9470">
                  <c:v>43332</c:v>
                </c:pt>
                <c:pt idx="9471">
                  <c:v>43333</c:v>
                </c:pt>
                <c:pt idx="9472">
                  <c:v>43334</c:v>
                </c:pt>
                <c:pt idx="9473">
                  <c:v>43335</c:v>
                </c:pt>
                <c:pt idx="9474">
                  <c:v>43336</c:v>
                </c:pt>
                <c:pt idx="9475">
                  <c:v>43337</c:v>
                </c:pt>
                <c:pt idx="9476">
                  <c:v>43338</c:v>
                </c:pt>
                <c:pt idx="9477">
                  <c:v>43339</c:v>
                </c:pt>
                <c:pt idx="9478">
                  <c:v>43340</c:v>
                </c:pt>
                <c:pt idx="9479">
                  <c:v>43341</c:v>
                </c:pt>
                <c:pt idx="9480">
                  <c:v>43342</c:v>
                </c:pt>
                <c:pt idx="9481">
                  <c:v>43343</c:v>
                </c:pt>
                <c:pt idx="9482">
                  <c:v>43344</c:v>
                </c:pt>
                <c:pt idx="9483">
                  <c:v>43345</c:v>
                </c:pt>
                <c:pt idx="9484">
                  <c:v>43346</c:v>
                </c:pt>
                <c:pt idx="9485">
                  <c:v>43347</c:v>
                </c:pt>
                <c:pt idx="9486">
                  <c:v>43348</c:v>
                </c:pt>
                <c:pt idx="9487">
                  <c:v>43349</c:v>
                </c:pt>
                <c:pt idx="9488">
                  <c:v>43350</c:v>
                </c:pt>
                <c:pt idx="9489">
                  <c:v>43351</c:v>
                </c:pt>
                <c:pt idx="9490">
                  <c:v>43352</c:v>
                </c:pt>
                <c:pt idx="9491">
                  <c:v>43353</c:v>
                </c:pt>
                <c:pt idx="9492">
                  <c:v>43354</c:v>
                </c:pt>
                <c:pt idx="9493">
                  <c:v>43355</c:v>
                </c:pt>
                <c:pt idx="9494">
                  <c:v>43356</c:v>
                </c:pt>
                <c:pt idx="9495">
                  <c:v>43357</c:v>
                </c:pt>
                <c:pt idx="9496">
                  <c:v>43358</c:v>
                </c:pt>
                <c:pt idx="9497">
                  <c:v>43359</c:v>
                </c:pt>
                <c:pt idx="9498">
                  <c:v>43360</c:v>
                </c:pt>
                <c:pt idx="9499">
                  <c:v>43361</c:v>
                </c:pt>
                <c:pt idx="9500">
                  <c:v>43362</c:v>
                </c:pt>
                <c:pt idx="9501">
                  <c:v>43363</c:v>
                </c:pt>
                <c:pt idx="9502">
                  <c:v>43364</c:v>
                </c:pt>
                <c:pt idx="9503">
                  <c:v>43365</c:v>
                </c:pt>
                <c:pt idx="9504">
                  <c:v>43366</c:v>
                </c:pt>
                <c:pt idx="9505">
                  <c:v>43367</c:v>
                </c:pt>
                <c:pt idx="9506">
                  <c:v>43368</c:v>
                </c:pt>
                <c:pt idx="9507">
                  <c:v>43369</c:v>
                </c:pt>
                <c:pt idx="9508">
                  <c:v>43370</c:v>
                </c:pt>
                <c:pt idx="9509">
                  <c:v>43371</c:v>
                </c:pt>
                <c:pt idx="9510">
                  <c:v>43372</c:v>
                </c:pt>
                <c:pt idx="9511">
                  <c:v>43373</c:v>
                </c:pt>
                <c:pt idx="9512">
                  <c:v>43374</c:v>
                </c:pt>
                <c:pt idx="9513">
                  <c:v>43375</c:v>
                </c:pt>
                <c:pt idx="9514">
                  <c:v>43376</c:v>
                </c:pt>
                <c:pt idx="9515">
                  <c:v>43377</c:v>
                </c:pt>
                <c:pt idx="9516">
                  <c:v>43378</c:v>
                </c:pt>
                <c:pt idx="9517">
                  <c:v>43379</c:v>
                </c:pt>
                <c:pt idx="9518">
                  <c:v>43380</c:v>
                </c:pt>
                <c:pt idx="9519">
                  <c:v>43381</c:v>
                </c:pt>
                <c:pt idx="9520">
                  <c:v>43382</c:v>
                </c:pt>
                <c:pt idx="9521">
                  <c:v>43383</c:v>
                </c:pt>
                <c:pt idx="9522">
                  <c:v>43384</c:v>
                </c:pt>
                <c:pt idx="9523">
                  <c:v>43385</c:v>
                </c:pt>
                <c:pt idx="9524">
                  <c:v>43386</c:v>
                </c:pt>
                <c:pt idx="9525">
                  <c:v>43387</c:v>
                </c:pt>
                <c:pt idx="9526">
                  <c:v>43388</c:v>
                </c:pt>
                <c:pt idx="9527">
                  <c:v>43389</c:v>
                </c:pt>
                <c:pt idx="9528">
                  <c:v>43390</c:v>
                </c:pt>
                <c:pt idx="9529">
                  <c:v>43391</c:v>
                </c:pt>
                <c:pt idx="9530">
                  <c:v>43392</c:v>
                </c:pt>
                <c:pt idx="9531">
                  <c:v>43393</c:v>
                </c:pt>
                <c:pt idx="9532">
                  <c:v>43394</c:v>
                </c:pt>
                <c:pt idx="9533">
                  <c:v>43395</c:v>
                </c:pt>
                <c:pt idx="9534">
                  <c:v>43396</c:v>
                </c:pt>
                <c:pt idx="9535">
                  <c:v>43397</c:v>
                </c:pt>
                <c:pt idx="9536">
                  <c:v>43398</c:v>
                </c:pt>
                <c:pt idx="9537">
                  <c:v>43399</c:v>
                </c:pt>
                <c:pt idx="9538">
                  <c:v>43400</c:v>
                </c:pt>
                <c:pt idx="9539">
                  <c:v>43401</c:v>
                </c:pt>
                <c:pt idx="9540">
                  <c:v>43402</c:v>
                </c:pt>
                <c:pt idx="9541">
                  <c:v>43403</c:v>
                </c:pt>
                <c:pt idx="9542">
                  <c:v>43404</c:v>
                </c:pt>
                <c:pt idx="9543">
                  <c:v>43405</c:v>
                </c:pt>
                <c:pt idx="9544">
                  <c:v>43406</c:v>
                </c:pt>
                <c:pt idx="9545">
                  <c:v>43407</c:v>
                </c:pt>
                <c:pt idx="9546">
                  <c:v>43408</c:v>
                </c:pt>
                <c:pt idx="9547">
                  <c:v>43409</c:v>
                </c:pt>
                <c:pt idx="9548">
                  <c:v>43410</c:v>
                </c:pt>
                <c:pt idx="9549">
                  <c:v>43411</c:v>
                </c:pt>
                <c:pt idx="9550">
                  <c:v>43412</c:v>
                </c:pt>
                <c:pt idx="9551">
                  <c:v>43413</c:v>
                </c:pt>
                <c:pt idx="9552">
                  <c:v>43414</c:v>
                </c:pt>
                <c:pt idx="9553">
                  <c:v>43415</c:v>
                </c:pt>
                <c:pt idx="9554">
                  <c:v>43416</c:v>
                </c:pt>
                <c:pt idx="9555">
                  <c:v>43417</c:v>
                </c:pt>
                <c:pt idx="9556">
                  <c:v>43418</c:v>
                </c:pt>
                <c:pt idx="9557">
                  <c:v>43419</c:v>
                </c:pt>
                <c:pt idx="9558">
                  <c:v>43420</c:v>
                </c:pt>
                <c:pt idx="9559">
                  <c:v>43421</c:v>
                </c:pt>
                <c:pt idx="9560">
                  <c:v>43422</c:v>
                </c:pt>
                <c:pt idx="9561">
                  <c:v>43423</c:v>
                </c:pt>
                <c:pt idx="9562">
                  <c:v>43424</c:v>
                </c:pt>
                <c:pt idx="9563">
                  <c:v>43425</c:v>
                </c:pt>
                <c:pt idx="9564">
                  <c:v>43426</c:v>
                </c:pt>
                <c:pt idx="9565">
                  <c:v>43427</c:v>
                </c:pt>
                <c:pt idx="9566">
                  <c:v>43428</c:v>
                </c:pt>
                <c:pt idx="9567">
                  <c:v>43429</c:v>
                </c:pt>
                <c:pt idx="9568">
                  <c:v>43430</c:v>
                </c:pt>
                <c:pt idx="9569">
                  <c:v>43431</c:v>
                </c:pt>
                <c:pt idx="9570">
                  <c:v>43432</c:v>
                </c:pt>
                <c:pt idx="9571">
                  <c:v>43433</c:v>
                </c:pt>
                <c:pt idx="9572">
                  <c:v>43434</c:v>
                </c:pt>
                <c:pt idx="9573">
                  <c:v>43435</c:v>
                </c:pt>
                <c:pt idx="9574">
                  <c:v>43436</c:v>
                </c:pt>
                <c:pt idx="9575">
                  <c:v>43437</c:v>
                </c:pt>
                <c:pt idx="9576">
                  <c:v>43438</c:v>
                </c:pt>
                <c:pt idx="9577">
                  <c:v>43439</c:v>
                </c:pt>
                <c:pt idx="9578">
                  <c:v>43440</c:v>
                </c:pt>
                <c:pt idx="9579">
                  <c:v>43441</c:v>
                </c:pt>
                <c:pt idx="9580">
                  <c:v>43442</c:v>
                </c:pt>
                <c:pt idx="9581">
                  <c:v>43443</c:v>
                </c:pt>
                <c:pt idx="9582">
                  <c:v>43444</c:v>
                </c:pt>
                <c:pt idx="9583">
                  <c:v>43445</c:v>
                </c:pt>
                <c:pt idx="9584">
                  <c:v>43446</c:v>
                </c:pt>
                <c:pt idx="9585">
                  <c:v>43447</c:v>
                </c:pt>
                <c:pt idx="9586">
                  <c:v>43448</c:v>
                </c:pt>
                <c:pt idx="9587">
                  <c:v>43449</c:v>
                </c:pt>
                <c:pt idx="9588">
                  <c:v>43450</c:v>
                </c:pt>
                <c:pt idx="9589">
                  <c:v>43451</c:v>
                </c:pt>
                <c:pt idx="9590">
                  <c:v>43452</c:v>
                </c:pt>
                <c:pt idx="9591">
                  <c:v>43453</c:v>
                </c:pt>
                <c:pt idx="9592">
                  <c:v>43454</c:v>
                </c:pt>
                <c:pt idx="9593">
                  <c:v>43455</c:v>
                </c:pt>
                <c:pt idx="9594">
                  <c:v>43456</c:v>
                </c:pt>
                <c:pt idx="9595">
                  <c:v>43457</c:v>
                </c:pt>
                <c:pt idx="9596">
                  <c:v>43458</c:v>
                </c:pt>
                <c:pt idx="9597">
                  <c:v>43459</c:v>
                </c:pt>
                <c:pt idx="9598">
                  <c:v>43460</c:v>
                </c:pt>
                <c:pt idx="9599">
                  <c:v>43461</c:v>
                </c:pt>
                <c:pt idx="9600">
                  <c:v>43462</c:v>
                </c:pt>
                <c:pt idx="9601">
                  <c:v>43463</c:v>
                </c:pt>
                <c:pt idx="9602">
                  <c:v>43464</c:v>
                </c:pt>
                <c:pt idx="9603">
                  <c:v>43465</c:v>
                </c:pt>
                <c:pt idx="9604">
                  <c:v>43466</c:v>
                </c:pt>
                <c:pt idx="9605">
                  <c:v>43467</c:v>
                </c:pt>
                <c:pt idx="9606">
                  <c:v>43468</c:v>
                </c:pt>
                <c:pt idx="9607">
                  <c:v>43469</c:v>
                </c:pt>
                <c:pt idx="9608">
                  <c:v>43470</c:v>
                </c:pt>
                <c:pt idx="9609">
                  <c:v>43471</c:v>
                </c:pt>
                <c:pt idx="9610">
                  <c:v>43472</c:v>
                </c:pt>
                <c:pt idx="9611">
                  <c:v>43473</c:v>
                </c:pt>
                <c:pt idx="9612">
                  <c:v>43474</c:v>
                </c:pt>
                <c:pt idx="9613">
                  <c:v>43475</c:v>
                </c:pt>
                <c:pt idx="9614">
                  <c:v>43476</c:v>
                </c:pt>
                <c:pt idx="9615">
                  <c:v>43477</c:v>
                </c:pt>
                <c:pt idx="9616">
                  <c:v>43478</c:v>
                </c:pt>
                <c:pt idx="9617">
                  <c:v>43479</c:v>
                </c:pt>
                <c:pt idx="9618">
                  <c:v>43480</c:v>
                </c:pt>
                <c:pt idx="9619">
                  <c:v>43481</c:v>
                </c:pt>
                <c:pt idx="9620">
                  <c:v>43482</c:v>
                </c:pt>
                <c:pt idx="9621">
                  <c:v>43483</c:v>
                </c:pt>
                <c:pt idx="9622">
                  <c:v>43484</c:v>
                </c:pt>
                <c:pt idx="9623">
                  <c:v>43485</c:v>
                </c:pt>
                <c:pt idx="9624">
                  <c:v>43486</c:v>
                </c:pt>
                <c:pt idx="9625">
                  <c:v>43487</c:v>
                </c:pt>
                <c:pt idx="9626">
                  <c:v>43488</c:v>
                </c:pt>
                <c:pt idx="9627">
                  <c:v>43489</c:v>
                </c:pt>
                <c:pt idx="9628">
                  <c:v>43490</c:v>
                </c:pt>
                <c:pt idx="9629">
                  <c:v>43491</c:v>
                </c:pt>
                <c:pt idx="9630">
                  <c:v>43492</c:v>
                </c:pt>
                <c:pt idx="9631">
                  <c:v>43493</c:v>
                </c:pt>
                <c:pt idx="9632">
                  <c:v>43494</c:v>
                </c:pt>
                <c:pt idx="9633">
                  <c:v>43495</c:v>
                </c:pt>
                <c:pt idx="9634">
                  <c:v>43496</c:v>
                </c:pt>
                <c:pt idx="9635">
                  <c:v>43497</c:v>
                </c:pt>
                <c:pt idx="9636">
                  <c:v>43498</c:v>
                </c:pt>
                <c:pt idx="9637">
                  <c:v>43499</c:v>
                </c:pt>
                <c:pt idx="9638">
                  <c:v>43500</c:v>
                </c:pt>
                <c:pt idx="9639">
                  <c:v>43501</c:v>
                </c:pt>
                <c:pt idx="9640">
                  <c:v>43502</c:v>
                </c:pt>
                <c:pt idx="9641">
                  <c:v>43503</c:v>
                </c:pt>
                <c:pt idx="9642">
                  <c:v>43504</c:v>
                </c:pt>
                <c:pt idx="9643">
                  <c:v>43505</c:v>
                </c:pt>
                <c:pt idx="9644">
                  <c:v>43506</c:v>
                </c:pt>
              </c:numCache>
            </c:numRef>
          </c:xVal>
          <c:yVal>
            <c:numRef>
              <c:f>'(1) Chart Data'!$B$2:$B$9646</c:f>
              <c:numCache>
                <c:formatCode>General</c:formatCode>
                <c:ptCount val="9645"/>
                <c:pt idx="0">
                  <c:v>44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53</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54</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56</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51</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52</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49</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44</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45</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43</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pt idx="5001">
                  <c:v>#N/A</c:v>
                </c:pt>
                <c:pt idx="5002">
                  <c:v>#N/A</c:v>
                </c:pt>
                <c:pt idx="5003">
                  <c:v>#N/A</c:v>
                </c:pt>
                <c:pt idx="5004">
                  <c:v>#N/A</c:v>
                </c:pt>
                <c:pt idx="5005">
                  <c:v>#N/A</c:v>
                </c:pt>
                <c:pt idx="5006">
                  <c:v>#N/A</c:v>
                </c:pt>
                <c:pt idx="5007">
                  <c:v>#N/A</c:v>
                </c:pt>
                <c:pt idx="5008">
                  <c:v>#N/A</c:v>
                </c:pt>
                <c:pt idx="5009">
                  <c:v>#N/A</c:v>
                </c:pt>
                <c:pt idx="5010">
                  <c:v>#N/A</c:v>
                </c:pt>
                <c:pt idx="5011">
                  <c:v>#N/A</c:v>
                </c:pt>
                <c:pt idx="5012">
                  <c:v>#N/A</c:v>
                </c:pt>
                <c:pt idx="5013">
                  <c:v>#N/A</c:v>
                </c:pt>
                <c:pt idx="5014">
                  <c:v>#N/A</c:v>
                </c:pt>
                <c:pt idx="5015">
                  <c:v>#N/A</c:v>
                </c:pt>
                <c:pt idx="5016">
                  <c:v>#N/A</c:v>
                </c:pt>
                <c:pt idx="5017">
                  <c:v>#N/A</c:v>
                </c:pt>
                <c:pt idx="5018">
                  <c:v>#N/A</c:v>
                </c:pt>
                <c:pt idx="5019">
                  <c:v>#N/A</c:v>
                </c:pt>
                <c:pt idx="5020">
                  <c:v>#N/A</c:v>
                </c:pt>
                <c:pt idx="5021">
                  <c:v>#N/A</c:v>
                </c:pt>
                <c:pt idx="5022">
                  <c:v>#N/A</c:v>
                </c:pt>
                <c:pt idx="5023">
                  <c:v>#N/A</c:v>
                </c:pt>
                <c:pt idx="5024">
                  <c:v>#N/A</c:v>
                </c:pt>
                <c:pt idx="5025">
                  <c:v>#N/A</c:v>
                </c:pt>
                <c:pt idx="5026">
                  <c:v>#N/A</c:v>
                </c:pt>
                <c:pt idx="5027">
                  <c:v>#N/A</c:v>
                </c:pt>
                <c:pt idx="5028">
                  <c:v>#N/A</c:v>
                </c:pt>
                <c:pt idx="5029">
                  <c:v>#N/A</c:v>
                </c:pt>
                <c:pt idx="5030">
                  <c:v>#N/A</c:v>
                </c:pt>
                <c:pt idx="5031">
                  <c:v>#N/A</c:v>
                </c:pt>
                <c:pt idx="5032">
                  <c:v>#N/A</c:v>
                </c:pt>
                <c:pt idx="5033">
                  <c:v>#N/A</c:v>
                </c:pt>
                <c:pt idx="5034">
                  <c:v>#N/A</c:v>
                </c:pt>
                <c:pt idx="5035">
                  <c:v>#N/A</c:v>
                </c:pt>
                <c:pt idx="5036">
                  <c:v>#N/A</c:v>
                </c:pt>
                <c:pt idx="5037">
                  <c:v>#N/A</c:v>
                </c:pt>
                <c:pt idx="5038">
                  <c:v>#N/A</c:v>
                </c:pt>
                <c:pt idx="5039">
                  <c:v>#N/A</c:v>
                </c:pt>
                <c:pt idx="5040">
                  <c:v>#N/A</c:v>
                </c:pt>
                <c:pt idx="5041">
                  <c:v>#N/A</c:v>
                </c:pt>
                <c:pt idx="5042">
                  <c:v>#N/A</c:v>
                </c:pt>
                <c:pt idx="5043">
                  <c:v>#N/A</c:v>
                </c:pt>
                <c:pt idx="5044">
                  <c:v>#N/A</c:v>
                </c:pt>
                <c:pt idx="5045">
                  <c:v>#N/A</c:v>
                </c:pt>
                <c:pt idx="5046">
                  <c:v>#N/A</c:v>
                </c:pt>
                <c:pt idx="5047">
                  <c:v>#N/A</c:v>
                </c:pt>
                <c:pt idx="5048">
                  <c:v>#N/A</c:v>
                </c:pt>
                <c:pt idx="5049">
                  <c:v>#N/A</c:v>
                </c:pt>
                <c:pt idx="5050">
                  <c:v>#N/A</c:v>
                </c:pt>
                <c:pt idx="5051">
                  <c:v>#N/A</c:v>
                </c:pt>
                <c:pt idx="5052">
                  <c:v>#N/A</c:v>
                </c:pt>
                <c:pt idx="5053">
                  <c:v>#N/A</c:v>
                </c:pt>
                <c:pt idx="5054">
                  <c:v>#N/A</c:v>
                </c:pt>
                <c:pt idx="5055">
                  <c:v>#N/A</c:v>
                </c:pt>
                <c:pt idx="5056">
                  <c:v>#N/A</c:v>
                </c:pt>
                <c:pt idx="5057">
                  <c:v>#N/A</c:v>
                </c:pt>
                <c:pt idx="5058">
                  <c:v>#N/A</c:v>
                </c:pt>
                <c:pt idx="5059">
                  <c:v>#N/A</c:v>
                </c:pt>
                <c:pt idx="5060">
                  <c:v>#N/A</c:v>
                </c:pt>
                <c:pt idx="5061">
                  <c:v>#N/A</c:v>
                </c:pt>
                <c:pt idx="5062">
                  <c:v>#N/A</c:v>
                </c:pt>
                <c:pt idx="5063">
                  <c:v>#N/A</c:v>
                </c:pt>
                <c:pt idx="5064">
                  <c:v>#N/A</c:v>
                </c:pt>
                <c:pt idx="5065">
                  <c:v>#N/A</c:v>
                </c:pt>
                <c:pt idx="5066">
                  <c:v>#N/A</c:v>
                </c:pt>
                <c:pt idx="5067">
                  <c:v>#N/A</c:v>
                </c:pt>
                <c:pt idx="5068">
                  <c:v>#N/A</c:v>
                </c:pt>
                <c:pt idx="5069">
                  <c:v>#N/A</c:v>
                </c:pt>
                <c:pt idx="5070">
                  <c:v>#N/A</c:v>
                </c:pt>
                <c:pt idx="5071">
                  <c:v>#N/A</c:v>
                </c:pt>
                <c:pt idx="5072">
                  <c:v>#N/A</c:v>
                </c:pt>
                <c:pt idx="5073">
                  <c:v>#N/A</c:v>
                </c:pt>
                <c:pt idx="5074">
                  <c:v>#N/A</c:v>
                </c:pt>
                <c:pt idx="5075">
                  <c:v>#N/A</c:v>
                </c:pt>
                <c:pt idx="5076">
                  <c:v>#N/A</c:v>
                </c:pt>
                <c:pt idx="5077">
                  <c:v>#N/A</c:v>
                </c:pt>
                <c:pt idx="5078">
                  <c:v>#N/A</c:v>
                </c:pt>
                <c:pt idx="5079">
                  <c:v>#N/A</c:v>
                </c:pt>
                <c:pt idx="5080">
                  <c:v>#N/A</c:v>
                </c:pt>
                <c:pt idx="5081">
                  <c:v>#N/A</c:v>
                </c:pt>
                <c:pt idx="5082">
                  <c:v>#N/A</c:v>
                </c:pt>
                <c:pt idx="5083">
                  <c:v>#N/A</c:v>
                </c:pt>
                <c:pt idx="5084">
                  <c:v>#N/A</c:v>
                </c:pt>
                <c:pt idx="5085">
                  <c:v>#N/A</c:v>
                </c:pt>
                <c:pt idx="5086">
                  <c:v>#N/A</c:v>
                </c:pt>
                <c:pt idx="5087">
                  <c:v>#N/A</c:v>
                </c:pt>
                <c:pt idx="5088">
                  <c:v>#N/A</c:v>
                </c:pt>
                <c:pt idx="5089">
                  <c:v>#N/A</c:v>
                </c:pt>
                <c:pt idx="5090">
                  <c:v>#N/A</c:v>
                </c:pt>
                <c:pt idx="5091">
                  <c:v>#N/A</c:v>
                </c:pt>
                <c:pt idx="5092">
                  <c:v>#N/A</c:v>
                </c:pt>
                <c:pt idx="5093">
                  <c:v>#N/A</c:v>
                </c:pt>
                <c:pt idx="5094">
                  <c:v>#N/A</c:v>
                </c:pt>
                <c:pt idx="5095">
                  <c:v>#N/A</c:v>
                </c:pt>
                <c:pt idx="5096">
                  <c:v>#N/A</c:v>
                </c:pt>
                <c:pt idx="5097">
                  <c:v>#N/A</c:v>
                </c:pt>
                <c:pt idx="5098">
                  <c:v>#N/A</c:v>
                </c:pt>
                <c:pt idx="5099">
                  <c:v>#N/A</c:v>
                </c:pt>
                <c:pt idx="5100">
                  <c:v>#N/A</c:v>
                </c:pt>
                <c:pt idx="5101">
                  <c:v>#N/A</c:v>
                </c:pt>
                <c:pt idx="5102">
                  <c:v>#N/A</c:v>
                </c:pt>
                <c:pt idx="5103">
                  <c:v>#N/A</c:v>
                </c:pt>
                <c:pt idx="5104">
                  <c:v>#N/A</c:v>
                </c:pt>
                <c:pt idx="5105">
                  <c:v>#N/A</c:v>
                </c:pt>
                <c:pt idx="5106">
                  <c:v>#N/A</c:v>
                </c:pt>
                <c:pt idx="5107">
                  <c:v>#N/A</c:v>
                </c:pt>
                <c:pt idx="5108">
                  <c:v>#N/A</c:v>
                </c:pt>
                <c:pt idx="5109">
                  <c:v>#N/A</c:v>
                </c:pt>
                <c:pt idx="5110">
                  <c:v>#N/A</c:v>
                </c:pt>
                <c:pt idx="5111">
                  <c:v>#N/A</c:v>
                </c:pt>
                <c:pt idx="5112">
                  <c:v>#N/A</c:v>
                </c:pt>
                <c:pt idx="5113">
                  <c:v>#N/A</c:v>
                </c:pt>
                <c:pt idx="5114">
                  <c:v>#N/A</c:v>
                </c:pt>
                <c:pt idx="5115">
                  <c:v>#N/A</c:v>
                </c:pt>
                <c:pt idx="5116">
                  <c:v>#N/A</c:v>
                </c:pt>
                <c:pt idx="5117">
                  <c:v>#N/A</c:v>
                </c:pt>
                <c:pt idx="5118">
                  <c:v>#N/A</c:v>
                </c:pt>
                <c:pt idx="5119">
                  <c:v>#N/A</c:v>
                </c:pt>
                <c:pt idx="5120">
                  <c:v>#N/A</c:v>
                </c:pt>
                <c:pt idx="5121">
                  <c:v>#N/A</c:v>
                </c:pt>
                <c:pt idx="5122">
                  <c:v>#N/A</c:v>
                </c:pt>
                <c:pt idx="5123">
                  <c:v>#N/A</c:v>
                </c:pt>
                <c:pt idx="5124">
                  <c:v>#N/A</c:v>
                </c:pt>
                <c:pt idx="5125">
                  <c:v>#N/A</c:v>
                </c:pt>
                <c:pt idx="5126">
                  <c:v>#N/A</c:v>
                </c:pt>
                <c:pt idx="5127">
                  <c:v>#N/A</c:v>
                </c:pt>
                <c:pt idx="5128">
                  <c:v>#N/A</c:v>
                </c:pt>
                <c:pt idx="5129">
                  <c:v>#N/A</c:v>
                </c:pt>
                <c:pt idx="5130">
                  <c:v>#N/A</c:v>
                </c:pt>
                <c:pt idx="5131">
                  <c:v>#N/A</c:v>
                </c:pt>
                <c:pt idx="5132">
                  <c:v>#N/A</c:v>
                </c:pt>
                <c:pt idx="5133">
                  <c:v>#N/A</c:v>
                </c:pt>
                <c:pt idx="5134">
                  <c:v>#N/A</c:v>
                </c:pt>
                <c:pt idx="5135">
                  <c:v>#N/A</c:v>
                </c:pt>
                <c:pt idx="5136">
                  <c:v>#N/A</c:v>
                </c:pt>
                <c:pt idx="5137">
                  <c:v>#N/A</c:v>
                </c:pt>
                <c:pt idx="5138">
                  <c:v>#N/A</c:v>
                </c:pt>
                <c:pt idx="5139">
                  <c:v>#N/A</c:v>
                </c:pt>
                <c:pt idx="5140">
                  <c:v>#N/A</c:v>
                </c:pt>
                <c:pt idx="5141">
                  <c:v>#N/A</c:v>
                </c:pt>
                <c:pt idx="5142">
                  <c:v>#N/A</c:v>
                </c:pt>
                <c:pt idx="5143">
                  <c:v>#N/A</c:v>
                </c:pt>
                <c:pt idx="5144">
                  <c:v>#N/A</c:v>
                </c:pt>
                <c:pt idx="5145">
                  <c:v>#N/A</c:v>
                </c:pt>
                <c:pt idx="5146">
                  <c:v>#N/A</c:v>
                </c:pt>
                <c:pt idx="5147">
                  <c:v>#N/A</c:v>
                </c:pt>
                <c:pt idx="5148">
                  <c:v>#N/A</c:v>
                </c:pt>
                <c:pt idx="5149">
                  <c:v>#N/A</c:v>
                </c:pt>
                <c:pt idx="5150">
                  <c:v>#N/A</c:v>
                </c:pt>
                <c:pt idx="5151">
                  <c:v>#N/A</c:v>
                </c:pt>
                <c:pt idx="5152">
                  <c:v>#N/A</c:v>
                </c:pt>
                <c:pt idx="5153">
                  <c:v>#N/A</c:v>
                </c:pt>
                <c:pt idx="5154">
                  <c:v>#N/A</c:v>
                </c:pt>
                <c:pt idx="5155">
                  <c:v>#N/A</c:v>
                </c:pt>
                <c:pt idx="5156">
                  <c:v>#N/A</c:v>
                </c:pt>
                <c:pt idx="5157">
                  <c:v>#N/A</c:v>
                </c:pt>
                <c:pt idx="5158">
                  <c:v>#N/A</c:v>
                </c:pt>
                <c:pt idx="5159">
                  <c:v>#N/A</c:v>
                </c:pt>
                <c:pt idx="5160">
                  <c:v>#N/A</c:v>
                </c:pt>
                <c:pt idx="5161">
                  <c:v>#N/A</c:v>
                </c:pt>
                <c:pt idx="5162">
                  <c:v>#N/A</c:v>
                </c:pt>
                <c:pt idx="5163">
                  <c:v>#N/A</c:v>
                </c:pt>
                <c:pt idx="5164">
                  <c:v>#N/A</c:v>
                </c:pt>
                <c:pt idx="5165">
                  <c:v>#N/A</c:v>
                </c:pt>
                <c:pt idx="5166">
                  <c:v>#N/A</c:v>
                </c:pt>
                <c:pt idx="5167">
                  <c:v>#N/A</c:v>
                </c:pt>
                <c:pt idx="5168">
                  <c:v>#N/A</c:v>
                </c:pt>
                <c:pt idx="5169">
                  <c:v>#N/A</c:v>
                </c:pt>
                <c:pt idx="5170">
                  <c:v>#N/A</c:v>
                </c:pt>
                <c:pt idx="5171">
                  <c:v>#N/A</c:v>
                </c:pt>
                <c:pt idx="5172">
                  <c:v>#N/A</c:v>
                </c:pt>
                <c:pt idx="5173">
                  <c:v>#N/A</c:v>
                </c:pt>
                <c:pt idx="5174">
                  <c:v>#N/A</c:v>
                </c:pt>
                <c:pt idx="5175">
                  <c:v>#N/A</c:v>
                </c:pt>
                <c:pt idx="5176">
                  <c:v>#N/A</c:v>
                </c:pt>
                <c:pt idx="5177">
                  <c:v>#N/A</c:v>
                </c:pt>
                <c:pt idx="5178">
                  <c:v>#N/A</c:v>
                </c:pt>
                <c:pt idx="5179">
                  <c:v>#N/A</c:v>
                </c:pt>
                <c:pt idx="5180">
                  <c:v>#N/A</c:v>
                </c:pt>
                <c:pt idx="5181">
                  <c:v>#N/A</c:v>
                </c:pt>
                <c:pt idx="5182">
                  <c:v>#N/A</c:v>
                </c:pt>
                <c:pt idx="5183">
                  <c:v>#N/A</c:v>
                </c:pt>
                <c:pt idx="5184">
                  <c:v>#N/A</c:v>
                </c:pt>
                <c:pt idx="5185">
                  <c:v>#N/A</c:v>
                </c:pt>
                <c:pt idx="5186">
                  <c:v>#N/A</c:v>
                </c:pt>
                <c:pt idx="5187">
                  <c:v>#N/A</c:v>
                </c:pt>
                <c:pt idx="5188">
                  <c:v>#N/A</c:v>
                </c:pt>
                <c:pt idx="5189">
                  <c:v>#N/A</c:v>
                </c:pt>
                <c:pt idx="5190">
                  <c:v>#N/A</c:v>
                </c:pt>
                <c:pt idx="5191">
                  <c:v>#N/A</c:v>
                </c:pt>
                <c:pt idx="5192">
                  <c:v>#N/A</c:v>
                </c:pt>
                <c:pt idx="5193">
                  <c:v>#N/A</c:v>
                </c:pt>
                <c:pt idx="5194">
                  <c:v>#N/A</c:v>
                </c:pt>
                <c:pt idx="5195">
                  <c:v>#N/A</c:v>
                </c:pt>
                <c:pt idx="5196">
                  <c:v>#N/A</c:v>
                </c:pt>
                <c:pt idx="5197">
                  <c:v>#N/A</c:v>
                </c:pt>
                <c:pt idx="5198">
                  <c:v>#N/A</c:v>
                </c:pt>
                <c:pt idx="5199">
                  <c:v>#N/A</c:v>
                </c:pt>
                <c:pt idx="5200">
                  <c:v>#N/A</c:v>
                </c:pt>
                <c:pt idx="5201">
                  <c:v>#N/A</c:v>
                </c:pt>
                <c:pt idx="5202">
                  <c:v>#N/A</c:v>
                </c:pt>
                <c:pt idx="5203">
                  <c:v>#N/A</c:v>
                </c:pt>
                <c:pt idx="5204">
                  <c:v>#N/A</c:v>
                </c:pt>
                <c:pt idx="5205">
                  <c:v>#N/A</c:v>
                </c:pt>
                <c:pt idx="5206">
                  <c:v>#N/A</c:v>
                </c:pt>
                <c:pt idx="5207">
                  <c:v>#N/A</c:v>
                </c:pt>
                <c:pt idx="5208">
                  <c:v>#N/A</c:v>
                </c:pt>
                <c:pt idx="5209">
                  <c:v>#N/A</c:v>
                </c:pt>
                <c:pt idx="5210">
                  <c:v>#N/A</c:v>
                </c:pt>
                <c:pt idx="5211">
                  <c:v>#N/A</c:v>
                </c:pt>
                <c:pt idx="5212">
                  <c:v>#N/A</c:v>
                </c:pt>
                <c:pt idx="5213">
                  <c:v>#N/A</c:v>
                </c:pt>
                <c:pt idx="5214">
                  <c:v>#N/A</c:v>
                </c:pt>
                <c:pt idx="5215">
                  <c:v>#N/A</c:v>
                </c:pt>
                <c:pt idx="5216">
                  <c:v>#N/A</c:v>
                </c:pt>
                <c:pt idx="5217">
                  <c:v>#N/A</c:v>
                </c:pt>
                <c:pt idx="5218">
                  <c:v>#N/A</c:v>
                </c:pt>
                <c:pt idx="5219">
                  <c:v>#N/A</c:v>
                </c:pt>
                <c:pt idx="5220">
                  <c:v>#N/A</c:v>
                </c:pt>
                <c:pt idx="5221">
                  <c:v>#N/A</c:v>
                </c:pt>
                <c:pt idx="5222">
                  <c:v>#N/A</c:v>
                </c:pt>
                <c:pt idx="5223">
                  <c:v>#N/A</c:v>
                </c:pt>
                <c:pt idx="5224">
                  <c:v>#N/A</c:v>
                </c:pt>
                <c:pt idx="5225">
                  <c:v>#N/A</c:v>
                </c:pt>
                <c:pt idx="5226">
                  <c:v>#N/A</c:v>
                </c:pt>
                <c:pt idx="5227">
                  <c:v>#N/A</c:v>
                </c:pt>
                <c:pt idx="5228">
                  <c:v>#N/A</c:v>
                </c:pt>
                <c:pt idx="5229">
                  <c:v>#N/A</c:v>
                </c:pt>
                <c:pt idx="5230">
                  <c:v>#N/A</c:v>
                </c:pt>
                <c:pt idx="5231">
                  <c:v>#N/A</c:v>
                </c:pt>
                <c:pt idx="5232">
                  <c:v>#N/A</c:v>
                </c:pt>
                <c:pt idx="5233">
                  <c:v>#N/A</c:v>
                </c:pt>
                <c:pt idx="5234">
                  <c:v>#N/A</c:v>
                </c:pt>
                <c:pt idx="5235">
                  <c:v>#N/A</c:v>
                </c:pt>
                <c:pt idx="5236">
                  <c:v>#N/A</c:v>
                </c:pt>
                <c:pt idx="5237">
                  <c:v>#N/A</c:v>
                </c:pt>
                <c:pt idx="5238">
                  <c:v>#N/A</c:v>
                </c:pt>
                <c:pt idx="5239">
                  <c:v>#N/A</c:v>
                </c:pt>
                <c:pt idx="5240">
                  <c:v>#N/A</c:v>
                </c:pt>
                <c:pt idx="5241">
                  <c:v>#N/A</c:v>
                </c:pt>
                <c:pt idx="5242">
                  <c:v>#N/A</c:v>
                </c:pt>
                <c:pt idx="5243">
                  <c:v>#N/A</c:v>
                </c:pt>
                <c:pt idx="5244">
                  <c:v>#N/A</c:v>
                </c:pt>
                <c:pt idx="5245">
                  <c:v>#N/A</c:v>
                </c:pt>
                <c:pt idx="5246">
                  <c:v>#N/A</c:v>
                </c:pt>
                <c:pt idx="5247">
                  <c:v>#N/A</c:v>
                </c:pt>
                <c:pt idx="5248">
                  <c:v>#N/A</c:v>
                </c:pt>
                <c:pt idx="5249">
                  <c:v>#N/A</c:v>
                </c:pt>
                <c:pt idx="5250">
                  <c:v>#N/A</c:v>
                </c:pt>
                <c:pt idx="5251">
                  <c:v>#N/A</c:v>
                </c:pt>
                <c:pt idx="5252">
                  <c:v>#N/A</c:v>
                </c:pt>
                <c:pt idx="5253">
                  <c:v>#N/A</c:v>
                </c:pt>
                <c:pt idx="5254">
                  <c:v>#N/A</c:v>
                </c:pt>
                <c:pt idx="5255">
                  <c:v>#N/A</c:v>
                </c:pt>
                <c:pt idx="5256">
                  <c:v>#N/A</c:v>
                </c:pt>
                <c:pt idx="5257">
                  <c:v>#N/A</c:v>
                </c:pt>
                <c:pt idx="5258">
                  <c:v>#N/A</c:v>
                </c:pt>
                <c:pt idx="5259">
                  <c:v>#N/A</c:v>
                </c:pt>
                <c:pt idx="5260">
                  <c:v>#N/A</c:v>
                </c:pt>
                <c:pt idx="5261">
                  <c:v>#N/A</c:v>
                </c:pt>
                <c:pt idx="5262">
                  <c:v>#N/A</c:v>
                </c:pt>
                <c:pt idx="5263">
                  <c:v>#N/A</c:v>
                </c:pt>
                <c:pt idx="5264">
                  <c:v>#N/A</c:v>
                </c:pt>
                <c:pt idx="5265">
                  <c:v>#N/A</c:v>
                </c:pt>
                <c:pt idx="5266">
                  <c:v>#N/A</c:v>
                </c:pt>
                <c:pt idx="5267">
                  <c:v>#N/A</c:v>
                </c:pt>
                <c:pt idx="5268">
                  <c:v>#N/A</c:v>
                </c:pt>
                <c:pt idx="5269">
                  <c:v>#N/A</c:v>
                </c:pt>
                <c:pt idx="5270">
                  <c:v>#N/A</c:v>
                </c:pt>
                <c:pt idx="5271">
                  <c:v>#N/A</c:v>
                </c:pt>
                <c:pt idx="5272">
                  <c:v>#N/A</c:v>
                </c:pt>
                <c:pt idx="5273">
                  <c:v>#N/A</c:v>
                </c:pt>
                <c:pt idx="5274">
                  <c:v>#N/A</c:v>
                </c:pt>
                <c:pt idx="5275">
                  <c:v>#N/A</c:v>
                </c:pt>
                <c:pt idx="5276">
                  <c:v>#N/A</c:v>
                </c:pt>
                <c:pt idx="5277">
                  <c:v>#N/A</c:v>
                </c:pt>
                <c:pt idx="5278">
                  <c:v>#N/A</c:v>
                </c:pt>
                <c:pt idx="5279">
                  <c:v>#N/A</c:v>
                </c:pt>
                <c:pt idx="5280">
                  <c:v>#N/A</c:v>
                </c:pt>
                <c:pt idx="5281">
                  <c:v>#N/A</c:v>
                </c:pt>
                <c:pt idx="5282">
                  <c:v>#N/A</c:v>
                </c:pt>
                <c:pt idx="5283">
                  <c:v>#N/A</c:v>
                </c:pt>
                <c:pt idx="5284">
                  <c:v>#N/A</c:v>
                </c:pt>
                <c:pt idx="5285">
                  <c:v>#N/A</c:v>
                </c:pt>
                <c:pt idx="5286">
                  <c:v>#N/A</c:v>
                </c:pt>
                <c:pt idx="5287">
                  <c:v>#N/A</c:v>
                </c:pt>
                <c:pt idx="5288">
                  <c:v>#N/A</c:v>
                </c:pt>
                <c:pt idx="5289">
                  <c:v>#N/A</c:v>
                </c:pt>
                <c:pt idx="5290">
                  <c:v>#N/A</c:v>
                </c:pt>
                <c:pt idx="5291">
                  <c:v>#N/A</c:v>
                </c:pt>
                <c:pt idx="5292">
                  <c:v>#N/A</c:v>
                </c:pt>
                <c:pt idx="5293">
                  <c:v>#N/A</c:v>
                </c:pt>
                <c:pt idx="5294">
                  <c:v>#N/A</c:v>
                </c:pt>
                <c:pt idx="5295">
                  <c:v>#N/A</c:v>
                </c:pt>
                <c:pt idx="5296">
                  <c:v>#N/A</c:v>
                </c:pt>
                <c:pt idx="5297">
                  <c:v>#N/A</c:v>
                </c:pt>
                <c:pt idx="5298">
                  <c:v>#N/A</c:v>
                </c:pt>
                <c:pt idx="5299">
                  <c:v>#N/A</c:v>
                </c:pt>
                <c:pt idx="5300">
                  <c:v>#N/A</c:v>
                </c:pt>
                <c:pt idx="5301">
                  <c:v>#N/A</c:v>
                </c:pt>
                <c:pt idx="5302">
                  <c:v>#N/A</c:v>
                </c:pt>
                <c:pt idx="5303">
                  <c:v>#N/A</c:v>
                </c:pt>
                <c:pt idx="5304">
                  <c:v>#N/A</c:v>
                </c:pt>
                <c:pt idx="5305">
                  <c:v>#N/A</c:v>
                </c:pt>
                <c:pt idx="5306">
                  <c:v>#N/A</c:v>
                </c:pt>
                <c:pt idx="5307">
                  <c:v>#N/A</c:v>
                </c:pt>
                <c:pt idx="5308">
                  <c:v>#N/A</c:v>
                </c:pt>
                <c:pt idx="5309">
                  <c:v>#N/A</c:v>
                </c:pt>
                <c:pt idx="5310">
                  <c:v>#N/A</c:v>
                </c:pt>
                <c:pt idx="5311">
                  <c:v>#N/A</c:v>
                </c:pt>
                <c:pt idx="5312">
                  <c:v>#N/A</c:v>
                </c:pt>
                <c:pt idx="5313">
                  <c:v>#N/A</c:v>
                </c:pt>
                <c:pt idx="5314">
                  <c:v>#N/A</c:v>
                </c:pt>
                <c:pt idx="5315">
                  <c:v>#N/A</c:v>
                </c:pt>
                <c:pt idx="5316">
                  <c:v>#N/A</c:v>
                </c:pt>
                <c:pt idx="5317">
                  <c:v>#N/A</c:v>
                </c:pt>
                <c:pt idx="5318">
                  <c:v>#N/A</c:v>
                </c:pt>
                <c:pt idx="5319">
                  <c:v>#N/A</c:v>
                </c:pt>
                <c:pt idx="5320">
                  <c:v>#N/A</c:v>
                </c:pt>
                <c:pt idx="5321">
                  <c:v>#N/A</c:v>
                </c:pt>
                <c:pt idx="5322">
                  <c:v>#N/A</c:v>
                </c:pt>
                <c:pt idx="5323">
                  <c:v>#N/A</c:v>
                </c:pt>
                <c:pt idx="5324">
                  <c:v>#N/A</c:v>
                </c:pt>
                <c:pt idx="5325">
                  <c:v>#N/A</c:v>
                </c:pt>
                <c:pt idx="5326">
                  <c:v>#N/A</c:v>
                </c:pt>
                <c:pt idx="5327">
                  <c:v>#N/A</c:v>
                </c:pt>
                <c:pt idx="5328">
                  <c:v>#N/A</c:v>
                </c:pt>
                <c:pt idx="5329">
                  <c:v>#N/A</c:v>
                </c:pt>
                <c:pt idx="5330">
                  <c:v>#N/A</c:v>
                </c:pt>
                <c:pt idx="5331">
                  <c:v>#N/A</c:v>
                </c:pt>
                <c:pt idx="5332">
                  <c:v>#N/A</c:v>
                </c:pt>
                <c:pt idx="5333">
                  <c:v>#N/A</c:v>
                </c:pt>
                <c:pt idx="5334">
                  <c:v>#N/A</c:v>
                </c:pt>
                <c:pt idx="5335">
                  <c:v>#N/A</c:v>
                </c:pt>
                <c:pt idx="5336">
                  <c:v>#N/A</c:v>
                </c:pt>
                <c:pt idx="5337">
                  <c:v>#N/A</c:v>
                </c:pt>
                <c:pt idx="5338">
                  <c:v>#N/A</c:v>
                </c:pt>
                <c:pt idx="5339">
                  <c:v>#N/A</c:v>
                </c:pt>
                <c:pt idx="5340">
                  <c:v>#N/A</c:v>
                </c:pt>
                <c:pt idx="5341">
                  <c:v>#N/A</c:v>
                </c:pt>
                <c:pt idx="5342">
                  <c:v>#N/A</c:v>
                </c:pt>
                <c:pt idx="5343">
                  <c:v>#N/A</c:v>
                </c:pt>
                <c:pt idx="5344">
                  <c:v>#N/A</c:v>
                </c:pt>
                <c:pt idx="5345">
                  <c:v>#N/A</c:v>
                </c:pt>
                <c:pt idx="5346">
                  <c:v>#N/A</c:v>
                </c:pt>
                <c:pt idx="5347">
                  <c:v>#N/A</c:v>
                </c:pt>
                <c:pt idx="5348">
                  <c:v>#N/A</c:v>
                </c:pt>
                <c:pt idx="5349">
                  <c:v>#N/A</c:v>
                </c:pt>
                <c:pt idx="5350">
                  <c:v>#N/A</c:v>
                </c:pt>
                <c:pt idx="5351">
                  <c:v>#N/A</c:v>
                </c:pt>
                <c:pt idx="5352">
                  <c:v>#N/A</c:v>
                </c:pt>
                <c:pt idx="5353">
                  <c:v>#N/A</c:v>
                </c:pt>
                <c:pt idx="5354">
                  <c:v>#N/A</c:v>
                </c:pt>
                <c:pt idx="5355">
                  <c:v>#N/A</c:v>
                </c:pt>
                <c:pt idx="5356">
                  <c:v>#N/A</c:v>
                </c:pt>
                <c:pt idx="5357">
                  <c:v>#N/A</c:v>
                </c:pt>
                <c:pt idx="5358">
                  <c:v>#N/A</c:v>
                </c:pt>
                <c:pt idx="5359">
                  <c:v>#N/A</c:v>
                </c:pt>
                <c:pt idx="5360">
                  <c:v>#N/A</c:v>
                </c:pt>
                <c:pt idx="5361">
                  <c:v>#N/A</c:v>
                </c:pt>
                <c:pt idx="5362">
                  <c:v>#N/A</c:v>
                </c:pt>
                <c:pt idx="5363">
                  <c:v>#N/A</c:v>
                </c:pt>
                <c:pt idx="5364">
                  <c:v>#N/A</c:v>
                </c:pt>
                <c:pt idx="5365">
                  <c:v>#N/A</c:v>
                </c:pt>
                <c:pt idx="5366">
                  <c:v>#N/A</c:v>
                </c:pt>
                <c:pt idx="5367">
                  <c:v>#N/A</c:v>
                </c:pt>
                <c:pt idx="5368">
                  <c:v>#N/A</c:v>
                </c:pt>
                <c:pt idx="5369">
                  <c:v>#N/A</c:v>
                </c:pt>
                <c:pt idx="5370">
                  <c:v>#N/A</c:v>
                </c:pt>
                <c:pt idx="5371">
                  <c:v>#N/A</c:v>
                </c:pt>
                <c:pt idx="5372">
                  <c:v>#N/A</c:v>
                </c:pt>
                <c:pt idx="5373">
                  <c:v>#N/A</c:v>
                </c:pt>
                <c:pt idx="5374">
                  <c:v>#N/A</c:v>
                </c:pt>
                <c:pt idx="5375">
                  <c:v>#N/A</c:v>
                </c:pt>
                <c:pt idx="5376">
                  <c:v>#N/A</c:v>
                </c:pt>
                <c:pt idx="5377">
                  <c:v>#N/A</c:v>
                </c:pt>
                <c:pt idx="5378">
                  <c:v>#N/A</c:v>
                </c:pt>
                <c:pt idx="5379">
                  <c:v>#N/A</c:v>
                </c:pt>
                <c:pt idx="5380">
                  <c:v>#N/A</c:v>
                </c:pt>
                <c:pt idx="5381">
                  <c:v>#N/A</c:v>
                </c:pt>
                <c:pt idx="5382">
                  <c:v>#N/A</c:v>
                </c:pt>
                <c:pt idx="5383">
                  <c:v>#N/A</c:v>
                </c:pt>
                <c:pt idx="5384">
                  <c:v>#N/A</c:v>
                </c:pt>
                <c:pt idx="5385">
                  <c:v>#N/A</c:v>
                </c:pt>
                <c:pt idx="5386">
                  <c:v>#N/A</c:v>
                </c:pt>
                <c:pt idx="5387">
                  <c:v>#N/A</c:v>
                </c:pt>
                <c:pt idx="5388">
                  <c:v>#N/A</c:v>
                </c:pt>
                <c:pt idx="5389">
                  <c:v>#N/A</c:v>
                </c:pt>
                <c:pt idx="5390">
                  <c:v>#N/A</c:v>
                </c:pt>
                <c:pt idx="5391">
                  <c:v>#N/A</c:v>
                </c:pt>
                <c:pt idx="5392">
                  <c:v>#N/A</c:v>
                </c:pt>
                <c:pt idx="5393">
                  <c:v>#N/A</c:v>
                </c:pt>
                <c:pt idx="5394">
                  <c:v>#N/A</c:v>
                </c:pt>
                <c:pt idx="5395">
                  <c:v>#N/A</c:v>
                </c:pt>
                <c:pt idx="5396">
                  <c:v>#N/A</c:v>
                </c:pt>
                <c:pt idx="5397">
                  <c:v>#N/A</c:v>
                </c:pt>
                <c:pt idx="5398">
                  <c:v>#N/A</c:v>
                </c:pt>
                <c:pt idx="5399">
                  <c:v>#N/A</c:v>
                </c:pt>
                <c:pt idx="5400">
                  <c:v>#N/A</c:v>
                </c:pt>
                <c:pt idx="5401">
                  <c:v>#N/A</c:v>
                </c:pt>
                <c:pt idx="5402">
                  <c:v>#N/A</c:v>
                </c:pt>
                <c:pt idx="5403">
                  <c:v>#N/A</c:v>
                </c:pt>
                <c:pt idx="5404">
                  <c:v>#N/A</c:v>
                </c:pt>
                <c:pt idx="5405">
                  <c:v>#N/A</c:v>
                </c:pt>
                <c:pt idx="5406">
                  <c:v>#N/A</c:v>
                </c:pt>
                <c:pt idx="5407">
                  <c:v>#N/A</c:v>
                </c:pt>
                <c:pt idx="5408">
                  <c:v>#N/A</c:v>
                </c:pt>
                <c:pt idx="5409">
                  <c:v>#N/A</c:v>
                </c:pt>
                <c:pt idx="5410">
                  <c:v>#N/A</c:v>
                </c:pt>
                <c:pt idx="5411">
                  <c:v>#N/A</c:v>
                </c:pt>
                <c:pt idx="5412">
                  <c:v>#N/A</c:v>
                </c:pt>
                <c:pt idx="5413">
                  <c:v>#N/A</c:v>
                </c:pt>
                <c:pt idx="5414">
                  <c:v>#N/A</c:v>
                </c:pt>
                <c:pt idx="5415">
                  <c:v>#N/A</c:v>
                </c:pt>
                <c:pt idx="5416">
                  <c:v>#N/A</c:v>
                </c:pt>
                <c:pt idx="5417">
                  <c:v>#N/A</c:v>
                </c:pt>
                <c:pt idx="5418">
                  <c:v>#N/A</c:v>
                </c:pt>
                <c:pt idx="5419">
                  <c:v>#N/A</c:v>
                </c:pt>
                <c:pt idx="5420">
                  <c:v>#N/A</c:v>
                </c:pt>
                <c:pt idx="5421">
                  <c:v>#N/A</c:v>
                </c:pt>
                <c:pt idx="5422">
                  <c:v>#N/A</c:v>
                </c:pt>
                <c:pt idx="5423">
                  <c:v>#N/A</c:v>
                </c:pt>
                <c:pt idx="5424">
                  <c:v>#N/A</c:v>
                </c:pt>
                <c:pt idx="5425">
                  <c:v>#N/A</c:v>
                </c:pt>
                <c:pt idx="5426">
                  <c:v>#N/A</c:v>
                </c:pt>
                <c:pt idx="5427">
                  <c:v>#N/A</c:v>
                </c:pt>
                <c:pt idx="5428">
                  <c:v>#N/A</c:v>
                </c:pt>
                <c:pt idx="5429">
                  <c:v>#N/A</c:v>
                </c:pt>
                <c:pt idx="5430">
                  <c:v>#N/A</c:v>
                </c:pt>
                <c:pt idx="5431">
                  <c:v>#N/A</c:v>
                </c:pt>
                <c:pt idx="5432">
                  <c:v>#N/A</c:v>
                </c:pt>
                <c:pt idx="5433">
                  <c:v>#N/A</c:v>
                </c:pt>
                <c:pt idx="5434">
                  <c:v>#N/A</c:v>
                </c:pt>
                <c:pt idx="5435">
                  <c:v>#N/A</c:v>
                </c:pt>
                <c:pt idx="5436">
                  <c:v>#N/A</c:v>
                </c:pt>
                <c:pt idx="5437">
                  <c:v>#N/A</c:v>
                </c:pt>
                <c:pt idx="5438">
                  <c:v>#N/A</c:v>
                </c:pt>
                <c:pt idx="5439">
                  <c:v>#N/A</c:v>
                </c:pt>
                <c:pt idx="5440">
                  <c:v>#N/A</c:v>
                </c:pt>
                <c:pt idx="5441">
                  <c:v>#N/A</c:v>
                </c:pt>
                <c:pt idx="5442">
                  <c:v>#N/A</c:v>
                </c:pt>
                <c:pt idx="5443">
                  <c:v>#N/A</c:v>
                </c:pt>
                <c:pt idx="5444">
                  <c:v>#N/A</c:v>
                </c:pt>
                <c:pt idx="5445">
                  <c:v>#N/A</c:v>
                </c:pt>
                <c:pt idx="5446">
                  <c:v>#N/A</c:v>
                </c:pt>
                <c:pt idx="5447">
                  <c:v>#N/A</c:v>
                </c:pt>
                <c:pt idx="5448">
                  <c:v>#N/A</c:v>
                </c:pt>
                <c:pt idx="5449">
                  <c:v>#N/A</c:v>
                </c:pt>
                <c:pt idx="5450">
                  <c:v>#N/A</c:v>
                </c:pt>
                <c:pt idx="5451">
                  <c:v>#N/A</c:v>
                </c:pt>
                <c:pt idx="5452">
                  <c:v>#N/A</c:v>
                </c:pt>
                <c:pt idx="5453">
                  <c:v>#N/A</c:v>
                </c:pt>
                <c:pt idx="5454">
                  <c:v>#N/A</c:v>
                </c:pt>
                <c:pt idx="5455">
                  <c:v>#N/A</c:v>
                </c:pt>
                <c:pt idx="5456">
                  <c:v>#N/A</c:v>
                </c:pt>
                <c:pt idx="5457">
                  <c:v>#N/A</c:v>
                </c:pt>
                <c:pt idx="5458">
                  <c:v>#N/A</c:v>
                </c:pt>
                <c:pt idx="5459">
                  <c:v>#N/A</c:v>
                </c:pt>
                <c:pt idx="5460">
                  <c:v>#N/A</c:v>
                </c:pt>
                <c:pt idx="5461">
                  <c:v>#N/A</c:v>
                </c:pt>
                <c:pt idx="5462">
                  <c:v>#N/A</c:v>
                </c:pt>
                <c:pt idx="5463">
                  <c:v>#N/A</c:v>
                </c:pt>
                <c:pt idx="5464">
                  <c:v>#N/A</c:v>
                </c:pt>
                <c:pt idx="5465">
                  <c:v>#N/A</c:v>
                </c:pt>
                <c:pt idx="5466">
                  <c:v>#N/A</c:v>
                </c:pt>
                <c:pt idx="5467">
                  <c:v>#N/A</c:v>
                </c:pt>
                <c:pt idx="5468">
                  <c:v>#N/A</c:v>
                </c:pt>
                <c:pt idx="5469">
                  <c:v>#N/A</c:v>
                </c:pt>
                <c:pt idx="5470">
                  <c:v>#N/A</c:v>
                </c:pt>
                <c:pt idx="5471">
                  <c:v>#N/A</c:v>
                </c:pt>
                <c:pt idx="5472">
                  <c:v>#N/A</c:v>
                </c:pt>
                <c:pt idx="5473">
                  <c:v>#N/A</c:v>
                </c:pt>
                <c:pt idx="5474">
                  <c:v>#N/A</c:v>
                </c:pt>
                <c:pt idx="5475">
                  <c:v>#N/A</c:v>
                </c:pt>
                <c:pt idx="5476">
                  <c:v>#N/A</c:v>
                </c:pt>
                <c:pt idx="5477">
                  <c:v>#N/A</c:v>
                </c:pt>
                <c:pt idx="5478">
                  <c:v>#N/A</c:v>
                </c:pt>
                <c:pt idx="5479">
                  <c:v>#N/A</c:v>
                </c:pt>
                <c:pt idx="5480">
                  <c:v>#N/A</c:v>
                </c:pt>
                <c:pt idx="5481">
                  <c:v>#N/A</c:v>
                </c:pt>
                <c:pt idx="5482">
                  <c:v>#N/A</c:v>
                </c:pt>
                <c:pt idx="5483">
                  <c:v>#N/A</c:v>
                </c:pt>
                <c:pt idx="5484">
                  <c:v>#N/A</c:v>
                </c:pt>
                <c:pt idx="5485">
                  <c:v>#N/A</c:v>
                </c:pt>
                <c:pt idx="5486">
                  <c:v>#N/A</c:v>
                </c:pt>
                <c:pt idx="5487">
                  <c:v>#N/A</c:v>
                </c:pt>
                <c:pt idx="5488">
                  <c:v>#N/A</c:v>
                </c:pt>
                <c:pt idx="5489">
                  <c:v>#N/A</c:v>
                </c:pt>
                <c:pt idx="5490">
                  <c:v>#N/A</c:v>
                </c:pt>
                <c:pt idx="5491">
                  <c:v>#N/A</c:v>
                </c:pt>
                <c:pt idx="5492">
                  <c:v>#N/A</c:v>
                </c:pt>
                <c:pt idx="5493">
                  <c:v>#N/A</c:v>
                </c:pt>
                <c:pt idx="5494">
                  <c:v>#N/A</c:v>
                </c:pt>
                <c:pt idx="5495">
                  <c:v>#N/A</c:v>
                </c:pt>
                <c:pt idx="5496">
                  <c:v>#N/A</c:v>
                </c:pt>
                <c:pt idx="5497">
                  <c:v>#N/A</c:v>
                </c:pt>
                <c:pt idx="5498">
                  <c:v>#N/A</c:v>
                </c:pt>
                <c:pt idx="5499">
                  <c:v>#N/A</c:v>
                </c:pt>
                <c:pt idx="5500">
                  <c:v>#N/A</c:v>
                </c:pt>
                <c:pt idx="5501">
                  <c:v>#N/A</c:v>
                </c:pt>
                <c:pt idx="5502">
                  <c:v>#N/A</c:v>
                </c:pt>
                <c:pt idx="5503">
                  <c:v>#N/A</c:v>
                </c:pt>
                <c:pt idx="5504">
                  <c:v>#N/A</c:v>
                </c:pt>
                <c:pt idx="5505">
                  <c:v>#N/A</c:v>
                </c:pt>
                <c:pt idx="5506">
                  <c:v>#N/A</c:v>
                </c:pt>
                <c:pt idx="5507">
                  <c:v>#N/A</c:v>
                </c:pt>
                <c:pt idx="5508">
                  <c:v>#N/A</c:v>
                </c:pt>
                <c:pt idx="5509">
                  <c:v>#N/A</c:v>
                </c:pt>
                <c:pt idx="5510">
                  <c:v>#N/A</c:v>
                </c:pt>
                <c:pt idx="5511">
                  <c:v>#N/A</c:v>
                </c:pt>
                <c:pt idx="5512">
                  <c:v>#N/A</c:v>
                </c:pt>
                <c:pt idx="5513">
                  <c:v>#N/A</c:v>
                </c:pt>
                <c:pt idx="5514">
                  <c:v>#N/A</c:v>
                </c:pt>
                <c:pt idx="5515">
                  <c:v>#N/A</c:v>
                </c:pt>
                <c:pt idx="5516">
                  <c:v>#N/A</c:v>
                </c:pt>
                <c:pt idx="5517">
                  <c:v>#N/A</c:v>
                </c:pt>
                <c:pt idx="5518">
                  <c:v>#N/A</c:v>
                </c:pt>
                <c:pt idx="5519">
                  <c:v>#N/A</c:v>
                </c:pt>
                <c:pt idx="5520">
                  <c:v>#N/A</c:v>
                </c:pt>
                <c:pt idx="5521">
                  <c:v>#N/A</c:v>
                </c:pt>
                <c:pt idx="5522">
                  <c:v>#N/A</c:v>
                </c:pt>
                <c:pt idx="5523">
                  <c:v>#N/A</c:v>
                </c:pt>
                <c:pt idx="5524">
                  <c:v>#N/A</c:v>
                </c:pt>
                <c:pt idx="5525">
                  <c:v>#N/A</c:v>
                </c:pt>
                <c:pt idx="5526">
                  <c:v>#N/A</c:v>
                </c:pt>
                <c:pt idx="5527">
                  <c:v>#N/A</c:v>
                </c:pt>
                <c:pt idx="5528">
                  <c:v>#N/A</c:v>
                </c:pt>
                <c:pt idx="5529">
                  <c:v>#N/A</c:v>
                </c:pt>
                <c:pt idx="5530">
                  <c:v>#N/A</c:v>
                </c:pt>
                <c:pt idx="5531">
                  <c:v>#N/A</c:v>
                </c:pt>
                <c:pt idx="5532">
                  <c:v>#N/A</c:v>
                </c:pt>
                <c:pt idx="5533">
                  <c:v>#N/A</c:v>
                </c:pt>
                <c:pt idx="5534">
                  <c:v>#N/A</c:v>
                </c:pt>
                <c:pt idx="5535">
                  <c:v>#N/A</c:v>
                </c:pt>
                <c:pt idx="5536">
                  <c:v>#N/A</c:v>
                </c:pt>
                <c:pt idx="5537">
                  <c:v>#N/A</c:v>
                </c:pt>
                <c:pt idx="5538">
                  <c:v>#N/A</c:v>
                </c:pt>
                <c:pt idx="5539">
                  <c:v>#N/A</c:v>
                </c:pt>
                <c:pt idx="5540">
                  <c:v>#N/A</c:v>
                </c:pt>
                <c:pt idx="5541">
                  <c:v>#N/A</c:v>
                </c:pt>
                <c:pt idx="5542">
                  <c:v>#N/A</c:v>
                </c:pt>
                <c:pt idx="5543">
                  <c:v>#N/A</c:v>
                </c:pt>
                <c:pt idx="5544">
                  <c:v>#N/A</c:v>
                </c:pt>
                <c:pt idx="5545">
                  <c:v>#N/A</c:v>
                </c:pt>
                <c:pt idx="5546">
                  <c:v>#N/A</c:v>
                </c:pt>
                <c:pt idx="5547">
                  <c:v>#N/A</c:v>
                </c:pt>
                <c:pt idx="5548">
                  <c:v>#N/A</c:v>
                </c:pt>
                <c:pt idx="5549">
                  <c:v>#N/A</c:v>
                </c:pt>
                <c:pt idx="5550">
                  <c:v>#N/A</c:v>
                </c:pt>
                <c:pt idx="5551">
                  <c:v>#N/A</c:v>
                </c:pt>
                <c:pt idx="5552">
                  <c:v>#N/A</c:v>
                </c:pt>
                <c:pt idx="5553">
                  <c:v>#N/A</c:v>
                </c:pt>
                <c:pt idx="5554">
                  <c:v>#N/A</c:v>
                </c:pt>
                <c:pt idx="5555">
                  <c:v>#N/A</c:v>
                </c:pt>
                <c:pt idx="5556">
                  <c:v>#N/A</c:v>
                </c:pt>
                <c:pt idx="5557">
                  <c:v>#N/A</c:v>
                </c:pt>
                <c:pt idx="5558">
                  <c:v>#N/A</c:v>
                </c:pt>
                <c:pt idx="5559">
                  <c:v>#N/A</c:v>
                </c:pt>
                <c:pt idx="5560">
                  <c:v>#N/A</c:v>
                </c:pt>
                <c:pt idx="5561">
                  <c:v>#N/A</c:v>
                </c:pt>
                <c:pt idx="5562">
                  <c:v>#N/A</c:v>
                </c:pt>
                <c:pt idx="5563">
                  <c:v>#N/A</c:v>
                </c:pt>
                <c:pt idx="5564">
                  <c:v>#N/A</c:v>
                </c:pt>
                <c:pt idx="5565">
                  <c:v>#N/A</c:v>
                </c:pt>
                <c:pt idx="5566">
                  <c:v>#N/A</c:v>
                </c:pt>
                <c:pt idx="5567">
                  <c:v>#N/A</c:v>
                </c:pt>
                <c:pt idx="5568">
                  <c:v>#N/A</c:v>
                </c:pt>
                <c:pt idx="5569">
                  <c:v>#N/A</c:v>
                </c:pt>
                <c:pt idx="5570">
                  <c:v>#N/A</c:v>
                </c:pt>
                <c:pt idx="5571">
                  <c:v>#N/A</c:v>
                </c:pt>
                <c:pt idx="5572">
                  <c:v>#N/A</c:v>
                </c:pt>
                <c:pt idx="5573">
                  <c:v>#N/A</c:v>
                </c:pt>
                <c:pt idx="5574">
                  <c:v>#N/A</c:v>
                </c:pt>
                <c:pt idx="5575">
                  <c:v>#N/A</c:v>
                </c:pt>
                <c:pt idx="5576">
                  <c:v>#N/A</c:v>
                </c:pt>
                <c:pt idx="5577">
                  <c:v>#N/A</c:v>
                </c:pt>
                <c:pt idx="5578">
                  <c:v>#N/A</c:v>
                </c:pt>
                <c:pt idx="5579">
                  <c:v>#N/A</c:v>
                </c:pt>
                <c:pt idx="5580">
                  <c:v>#N/A</c:v>
                </c:pt>
                <c:pt idx="5581">
                  <c:v>#N/A</c:v>
                </c:pt>
                <c:pt idx="5582">
                  <c:v>#N/A</c:v>
                </c:pt>
                <c:pt idx="5583">
                  <c:v>#N/A</c:v>
                </c:pt>
                <c:pt idx="5584">
                  <c:v>#N/A</c:v>
                </c:pt>
                <c:pt idx="5585">
                  <c:v>#N/A</c:v>
                </c:pt>
                <c:pt idx="5586">
                  <c:v>#N/A</c:v>
                </c:pt>
                <c:pt idx="5587">
                  <c:v>#N/A</c:v>
                </c:pt>
                <c:pt idx="5588">
                  <c:v>#N/A</c:v>
                </c:pt>
                <c:pt idx="5589">
                  <c:v>#N/A</c:v>
                </c:pt>
                <c:pt idx="5590">
                  <c:v>#N/A</c:v>
                </c:pt>
                <c:pt idx="5591">
                  <c:v>#N/A</c:v>
                </c:pt>
                <c:pt idx="5592">
                  <c:v>#N/A</c:v>
                </c:pt>
                <c:pt idx="5593">
                  <c:v>#N/A</c:v>
                </c:pt>
                <c:pt idx="5594">
                  <c:v>#N/A</c:v>
                </c:pt>
                <c:pt idx="5595">
                  <c:v>#N/A</c:v>
                </c:pt>
                <c:pt idx="5596">
                  <c:v>#N/A</c:v>
                </c:pt>
                <c:pt idx="5597">
                  <c:v>#N/A</c:v>
                </c:pt>
                <c:pt idx="5598">
                  <c:v>#N/A</c:v>
                </c:pt>
                <c:pt idx="5599">
                  <c:v>#N/A</c:v>
                </c:pt>
                <c:pt idx="5600">
                  <c:v>#N/A</c:v>
                </c:pt>
                <c:pt idx="5601">
                  <c:v>#N/A</c:v>
                </c:pt>
                <c:pt idx="5602">
                  <c:v>#N/A</c:v>
                </c:pt>
                <c:pt idx="5603">
                  <c:v>#N/A</c:v>
                </c:pt>
                <c:pt idx="5604">
                  <c:v>#N/A</c:v>
                </c:pt>
                <c:pt idx="5605">
                  <c:v>#N/A</c:v>
                </c:pt>
                <c:pt idx="5606">
                  <c:v>#N/A</c:v>
                </c:pt>
                <c:pt idx="5607">
                  <c:v>#N/A</c:v>
                </c:pt>
                <c:pt idx="5608">
                  <c:v>#N/A</c:v>
                </c:pt>
                <c:pt idx="5609">
                  <c:v>#N/A</c:v>
                </c:pt>
                <c:pt idx="5610">
                  <c:v>#N/A</c:v>
                </c:pt>
                <c:pt idx="5611">
                  <c:v>#N/A</c:v>
                </c:pt>
                <c:pt idx="5612">
                  <c:v>#N/A</c:v>
                </c:pt>
                <c:pt idx="5613">
                  <c:v>#N/A</c:v>
                </c:pt>
                <c:pt idx="5614">
                  <c:v>#N/A</c:v>
                </c:pt>
                <c:pt idx="5615">
                  <c:v>#N/A</c:v>
                </c:pt>
                <c:pt idx="5616">
                  <c:v>#N/A</c:v>
                </c:pt>
                <c:pt idx="5617">
                  <c:v>#N/A</c:v>
                </c:pt>
                <c:pt idx="5618">
                  <c:v>#N/A</c:v>
                </c:pt>
                <c:pt idx="5619">
                  <c:v>#N/A</c:v>
                </c:pt>
                <c:pt idx="5620">
                  <c:v>#N/A</c:v>
                </c:pt>
                <c:pt idx="5621">
                  <c:v>#N/A</c:v>
                </c:pt>
                <c:pt idx="5622">
                  <c:v>#N/A</c:v>
                </c:pt>
                <c:pt idx="5623">
                  <c:v>#N/A</c:v>
                </c:pt>
                <c:pt idx="5624">
                  <c:v>#N/A</c:v>
                </c:pt>
                <c:pt idx="5625">
                  <c:v>#N/A</c:v>
                </c:pt>
                <c:pt idx="5626">
                  <c:v>#N/A</c:v>
                </c:pt>
                <c:pt idx="5627">
                  <c:v>#N/A</c:v>
                </c:pt>
                <c:pt idx="5628">
                  <c:v>#N/A</c:v>
                </c:pt>
                <c:pt idx="5629">
                  <c:v>#N/A</c:v>
                </c:pt>
                <c:pt idx="5630">
                  <c:v>41</c:v>
                </c:pt>
                <c:pt idx="5631">
                  <c:v>#N/A</c:v>
                </c:pt>
                <c:pt idx="5632">
                  <c:v>#N/A</c:v>
                </c:pt>
                <c:pt idx="5633">
                  <c:v>#N/A</c:v>
                </c:pt>
                <c:pt idx="5634">
                  <c:v>#N/A</c:v>
                </c:pt>
                <c:pt idx="5635">
                  <c:v>#N/A</c:v>
                </c:pt>
                <c:pt idx="5636">
                  <c:v>#N/A</c:v>
                </c:pt>
                <c:pt idx="5637">
                  <c:v>#N/A</c:v>
                </c:pt>
                <c:pt idx="5638">
                  <c:v>#N/A</c:v>
                </c:pt>
                <c:pt idx="5639">
                  <c:v>#N/A</c:v>
                </c:pt>
                <c:pt idx="5640">
                  <c:v>#N/A</c:v>
                </c:pt>
                <c:pt idx="5641">
                  <c:v>#N/A</c:v>
                </c:pt>
                <c:pt idx="5642">
                  <c:v>#N/A</c:v>
                </c:pt>
                <c:pt idx="5643">
                  <c:v>#N/A</c:v>
                </c:pt>
                <c:pt idx="5644">
                  <c:v>#N/A</c:v>
                </c:pt>
                <c:pt idx="5645">
                  <c:v>#N/A</c:v>
                </c:pt>
                <c:pt idx="5646">
                  <c:v>#N/A</c:v>
                </c:pt>
                <c:pt idx="5647">
                  <c:v>#N/A</c:v>
                </c:pt>
                <c:pt idx="5648">
                  <c:v>#N/A</c:v>
                </c:pt>
                <c:pt idx="5649">
                  <c:v>#N/A</c:v>
                </c:pt>
                <c:pt idx="5650">
                  <c:v>#N/A</c:v>
                </c:pt>
                <c:pt idx="5651">
                  <c:v>#N/A</c:v>
                </c:pt>
                <c:pt idx="5652">
                  <c:v>#N/A</c:v>
                </c:pt>
                <c:pt idx="5653">
                  <c:v>#N/A</c:v>
                </c:pt>
                <c:pt idx="5654">
                  <c:v>#N/A</c:v>
                </c:pt>
                <c:pt idx="5655">
                  <c:v>#N/A</c:v>
                </c:pt>
                <c:pt idx="5656">
                  <c:v>#N/A</c:v>
                </c:pt>
                <c:pt idx="5657">
                  <c:v>#N/A</c:v>
                </c:pt>
                <c:pt idx="5658">
                  <c:v>#N/A</c:v>
                </c:pt>
                <c:pt idx="5659">
                  <c:v>#N/A</c:v>
                </c:pt>
                <c:pt idx="5660">
                  <c:v>#N/A</c:v>
                </c:pt>
                <c:pt idx="5661">
                  <c:v>#N/A</c:v>
                </c:pt>
                <c:pt idx="5662">
                  <c:v>#N/A</c:v>
                </c:pt>
                <c:pt idx="5663">
                  <c:v>#N/A</c:v>
                </c:pt>
                <c:pt idx="5664">
                  <c:v>#N/A</c:v>
                </c:pt>
                <c:pt idx="5665">
                  <c:v>#N/A</c:v>
                </c:pt>
                <c:pt idx="5666">
                  <c:v>#N/A</c:v>
                </c:pt>
                <c:pt idx="5667">
                  <c:v>#N/A</c:v>
                </c:pt>
                <c:pt idx="5668">
                  <c:v>#N/A</c:v>
                </c:pt>
                <c:pt idx="5669">
                  <c:v>#N/A</c:v>
                </c:pt>
                <c:pt idx="5670">
                  <c:v>#N/A</c:v>
                </c:pt>
                <c:pt idx="5671">
                  <c:v>#N/A</c:v>
                </c:pt>
                <c:pt idx="5672">
                  <c:v>#N/A</c:v>
                </c:pt>
                <c:pt idx="5673">
                  <c:v>#N/A</c:v>
                </c:pt>
                <c:pt idx="5674">
                  <c:v>#N/A</c:v>
                </c:pt>
                <c:pt idx="5675">
                  <c:v>#N/A</c:v>
                </c:pt>
                <c:pt idx="5676">
                  <c:v>#N/A</c:v>
                </c:pt>
                <c:pt idx="5677">
                  <c:v>#N/A</c:v>
                </c:pt>
                <c:pt idx="5678">
                  <c:v>#N/A</c:v>
                </c:pt>
                <c:pt idx="5679">
                  <c:v>#N/A</c:v>
                </c:pt>
                <c:pt idx="5680">
                  <c:v>#N/A</c:v>
                </c:pt>
                <c:pt idx="5681">
                  <c:v>#N/A</c:v>
                </c:pt>
                <c:pt idx="5682">
                  <c:v>#N/A</c:v>
                </c:pt>
                <c:pt idx="5683">
                  <c:v>#N/A</c:v>
                </c:pt>
                <c:pt idx="5684">
                  <c:v>#N/A</c:v>
                </c:pt>
                <c:pt idx="5685">
                  <c:v>#N/A</c:v>
                </c:pt>
                <c:pt idx="5686">
                  <c:v>#N/A</c:v>
                </c:pt>
                <c:pt idx="5687">
                  <c:v>#N/A</c:v>
                </c:pt>
                <c:pt idx="5688">
                  <c:v>#N/A</c:v>
                </c:pt>
                <c:pt idx="5689">
                  <c:v>#N/A</c:v>
                </c:pt>
                <c:pt idx="5690">
                  <c:v>#N/A</c:v>
                </c:pt>
                <c:pt idx="5691">
                  <c:v>#N/A</c:v>
                </c:pt>
                <c:pt idx="5692">
                  <c:v>#N/A</c:v>
                </c:pt>
                <c:pt idx="5693">
                  <c:v>#N/A</c:v>
                </c:pt>
                <c:pt idx="5694">
                  <c:v>#N/A</c:v>
                </c:pt>
                <c:pt idx="5695">
                  <c:v>#N/A</c:v>
                </c:pt>
                <c:pt idx="5696">
                  <c:v>#N/A</c:v>
                </c:pt>
                <c:pt idx="5697">
                  <c:v>#N/A</c:v>
                </c:pt>
                <c:pt idx="5698">
                  <c:v>#N/A</c:v>
                </c:pt>
                <c:pt idx="5699">
                  <c:v>#N/A</c:v>
                </c:pt>
                <c:pt idx="5700">
                  <c:v>#N/A</c:v>
                </c:pt>
                <c:pt idx="5701">
                  <c:v>#N/A</c:v>
                </c:pt>
                <c:pt idx="5702">
                  <c:v>#N/A</c:v>
                </c:pt>
                <c:pt idx="5703">
                  <c:v>#N/A</c:v>
                </c:pt>
                <c:pt idx="5704">
                  <c:v>#N/A</c:v>
                </c:pt>
                <c:pt idx="5705">
                  <c:v>#N/A</c:v>
                </c:pt>
                <c:pt idx="5706">
                  <c:v>#N/A</c:v>
                </c:pt>
                <c:pt idx="5707">
                  <c:v>#N/A</c:v>
                </c:pt>
                <c:pt idx="5708">
                  <c:v>#N/A</c:v>
                </c:pt>
                <c:pt idx="5709">
                  <c:v>#N/A</c:v>
                </c:pt>
                <c:pt idx="5710">
                  <c:v>#N/A</c:v>
                </c:pt>
                <c:pt idx="5711">
                  <c:v>#N/A</c:v>
                </c:pt>
                <c:pt idx="5712">
                  <c:v>#N/A</c:v>
                </c:pt>
                <c:pt idx="5713">
                  <c:v>#N/A</c:v>
                </c:pt>
                <c:pt idx="5714">
                  <c:v>#N/A</c:v>
                </c:pt>
                <c:pt idx="5715">
                  <c:v>#N/A</c:v>
                </c:pt>
                <c:pt idx="5716">
                  <c:v>#N/A</c:v>
                </c:pt>
                <c:pt idx="5717">
                  <c:v>#N/A</c:v>
                </c:pt>
                <c:pt idx="5718">
                  <c:v>#N/A</c:v>
                </c:pt>
                <c:pt idx="5719">
                  <c:v>#N/A</c:v>
                </c:pt>
                <c:pt idx="5720">
                  <c:v>#N/A</c:v>
                </c:pt>
                <c:pt idx="5721">
                  <c:v>#N/A</c:v>
                </c:pt>
                <c:pt idx="5722">
                  <c:v>#N/A</c:v>
                </c:pt>
                <c:pt idx="5723">
                  <c:v>#N/A</c:v>
                </c:pt>
                <c:pt idx="5724">
                  <c:v>#N/A</c:v>
                </c:pt>
                <c:pt idx="5725">
                  <c:v>#N/A</c:v>
                </c:pt>
                <c:pt idx="5726">
                  <c:v>#N/A</c:v>
                </c:pt>
                <c:pt idx="5727">
                  <c:v>#N/A</c:v>
                </c:pt>
                <c:pt idx="5728">
                  <c:v>#N/A</c:v>
                </c:pt>
                <c:pt idx="5729">
                  <c:v>#N/A</c:v>
                </c:pt>
                <c:pt idx="5730">
                  <c:v>#N/A</c:v>
                </c:pt>
                <c:pt idx="5731">
                  <c:v>#N/A</c:v>
                </c:pt>
                <c:pt idx="5732">
                  <c:v>#N/A</c:v>
                </c:pt>
                <c:pt idx="5733">
                  <c:v>#N/A</c:v>
                </c:pt>
                <c:pt idx="5734">
                  <c:v>#N/A</c:v>
                </c:pt>
                <c:pt idx="5735">
                  <c:v>#N/A</c:v>
                </c:pt>
                <c:pt idx="5736">
                  <c:v>#N/A</c:v>
                </c:pt>
                <c:pt idx="5737">
                  <c:v>#N/A</c:v>
                </c:pt>
                <c:pt idx="5738">
                  <c:v>#N/A</c:v>
                </c:pt>
                <c:pt idx="5739">
                  <c:v>#N/A</c:v>
                </c:pt>
                <c:pt idx="5740">
                  <c:v>#N/A</c:v>
                </c:pt>
                <c:pt idx="5741">
                  <c:v>#N/A</c:v>
                </c:pt>
                <c:pt idx="5742">
                  <c:v>#N/A</c:v>
                </c:pt>
                <c:pt idx="5743">
                  <c:v>#N/A</c:v>
                </c:pt>
                <c:pt idx="5744">
                  <c:v>#N/A</c:v>
                </c:pt>
                <c:pt idx="5745">
                  <c:v>#N/A</c:v>
                </c:pt>
                <c:pt idx="5746">
                  <c:v>#N/A</c:v>
                </c:pt>
                <c:pt idx="5747">
                  <c:v>#N/A</c:v>
                </c:pt>
                <c:pt idx="5748">
                  <c:v>#N/A</c:v>
                </c:pt>
                <c:pt idx="5749">
                  <c:v>#N/A</c:v>
                </c:pt>
                <c:pt idx="5750">
                  <c:v>#N/A</c:v>
                </c:pt>
                <c:pt idx="5751">
                  <c:v>#N/A</c:v>
                </c:pt>
                <c:pt idx="5752">
                  <c:v>#N/A</c:v>
                </c:pt>
                <c:pt idx="5753">
                  <c:v>#N/A</c:v>
                </c:pt>
                <c:pt idx="5754">
                  <c:v>#N/A</c:v>
                </c:pt>
                <c:pt idx="5755">
                  <c:v>#N/A</c:v>
                </c:pt>
                <c:pt idx="5756">
                  <c:v>#N/A</c:v>
                </c:pt>
                <c:pt idx="5757">
                  <c:v>#N/A</c:v>
                </c:pt>
                <c:pt idx="5758">
                  <c:v>#N/A</c:v>
                </c:pt>
                <c:pt idx="5759">
                  <c:v>#N/A</c:v>
                </c:pt>
                <c:pt idx="5760">
                  <c:v>#N/A</c:v>
                </c:pt>
                <c:pt idx="5761">
                  <c:v>#N/A</c:v>
                </c:pt>
                <c:pt idx="5762">
                  <c:v>#N/A</c:v>
                </c:pt>
                <c:pt idx="5763">
                  <c:v>#N/A</c:v>
                </c:pt>
                <c:pt idx="5764">
                  <c:v>#N/A</c:v>
                </c:pt>
                <c:pt idx="5765">
                  <c:v>#N/A</c:v>
                </c:pt>
                <c:pt idx="5766">
                  <c:v>#N/A</c:v>
                </c:pt>
                <c:pt idx="5767">
                  <c:v>#N/A</c:v>
                </c:pt>
                <c:pt idx="5768">
                  <c:v>#N/A</c:v>
                </c:pt>
                <c:pt idx="5769">
                  <c:v>#N/A</c:v>
                </c:pt>
                <c:pt idx="5770">
                  <c:v>#N/A</c:v>
                </c:pt>
                <c:pt idx="5771">
                  <c:v>#N/A</c:v>
                </c:pt>
                <c:pt idx="5772">
                  <c:v>#N/A</c:v>
                </c:pt>
                <c:pt idx="5773">
                  <c:v>#N/A</c:v>
                </c:pt>
                <c:pt idx="5774">
                  <c:v>#N/A</c:v>
                </c:pt>
                <c:pt idx="5775">
                  <c:v>#N/A</c:v>
                </c:pt>
                <c:pt idx="5776">
                  <c:v>#N/A</c:v>
                </c:pt>
                <c:pt idx="5777">
                  <c:v>#N/A</c:v>
                </c:pt>
                <c:pt idx="5778">
                  <c:v>#N/A</c:v>
                </c:pt>
                <c:pt idx="5779">
                  <c:v>#N/A</c:v>
                </c:pt>
                <c:pt idx="5780">
                  <c:v>#N/A</c:v>
                </c:pt>
                <c:pt idx="5781">
                  <c:v>#N/A</c:v>
                </c:pt>
                <c:pt idx="5782">
                  <c:v>#N/A</c:v>
                </c:pt>
                <c:pt idx="5783">
                  <c:v>#N/A</c:v>
                </c:pt>
                <c:pt idx="5784">
                  <c:v>#N/A</c:v>
                </c:pt>
                <c:pt idx="5785">
                  <c:v>#N/A</c:v>
                </c:pt>
                <c:pt idx="5786">
                  <c:v>#N/A</c:v>
                </c:pt>
                <c:pt idx="5787">
                  <c:v>#N/A</c:v>
                </c:pt>
                <c:pt idx="5788">
                  <c:v>#N/A</c:v>
                </c:pt>
                <c:pt idx="5789">
                  <c:v>#N/A</c:v>
                </c:pt>
                <c:pt idx="5790">
                  <c:v>#N/A</c:v>
                </c:pt>
                <c:pt idx="5791">
                  <c:v>#N/A</c:v>
                </c:pt>
                <c:pt idx="5792">
                  <c:v>#N/A</c:v>
                </c:pt>
                <c:pt idx="5793">
                  <c:v>#N/A</c:v>
                </c:pt>
                <c:pt idx="5794">
                  <c:v>#N/A</c:v>
                </c:pt>
                <c:pt idx="5795">
                  <c:v>#N/A</c:v>
                </c:pt>
                <c:pt idx="5796">
                  <c:v>#N/A</c:v>
                </c:pt>
                <c:pt idx="5797">
                  <c:v>#N/A</c:v>
                </c:pt>
                <c:pt idx="5798">
                  <c:v>#N/A</c:v>
                </c:pt>
                <c:pt idx="5799">
                  <c:v>#N/A</c:v>
                </c:pt>
                <c:pt idx="5800">
                  <c:v>#N/A</c:v>
                </c:pt>
                <c:pt idx="5801">
                  <c:v>#N/A</c:v>
                </c:pt>
                <c:pt idx="5802">
                  <c:v>#N/A</c:v>
                </c:pt>
                <c:pt idx="5803">
                  <c:v>#N/A</c:v>
                </c:pt>
                <c:pt idx="5804">
                  <c:v>#N/A</c:v>
                </c:pt>
                <c:pt idx="5805">
                  <c:v>#N/A</c:v>
                </c:pt>
                <c:pt idx="5806">
                  <c:v>#N/A</c:v>
                </c:pt>
                <c:pt idx="5807">
                  <c:v>#N/A</c:v>
                </c:pt>
                <c:pt idx="5808">
                  <c:v>#N/A</c:v>
                </c:pt>
                <c:pt idx="5809">
                  <c:v>#N/A</c:v>
                </c:pt>
                <c:pt idx="5810">
                  <c:v>#N/A</c:v>
                </c:pt>
                <c:pt idx="5811">
                  <c:v>#N/A</c:v>
                </c:pt>
                <c:pt idx="5812">
                  <c:v>#N/A</c:v>
                </c:pt>
                <c:pt idx="5813">
                  <c:v>#N/A</c:v>
                </c:pt>
                <c:pt idx="5814">
                  <c:v>#N/A</c:v>
                </c:pt>
                <c:pt idx="5815">
                  <c:v>#N/A</c:v>
                </c:pt>
                <c:pt idx="5816">
                  <c:v>#N/A</c:v>
                </c:pt>
                <c:pt idx="5817">
                  <c:v>#N/A</c:v>
                </c:pt>
                <c:pt idx="5818">
                  <c:v>#N/A</c:v>
                </c:pt>
                <c:pt idx="5819">
                  <c:v>#N/A</c:v>
                </c:pt>
                <c:pt idx="5820">
                  <c:v>#N/A</c:v>
                </c:pt>
                <c:pt idx="5821">
                  <c:v>#N/A</c:v>
                </c:pt>
                <c:pt idx="5822">
                  <c:v>#N/A</c:v>
                </c:pt>
                <c:pt idx="5823">
                  <c:v>#N/A</c:v>
                </c:pt>
                <c:pt idx="5824">
                  <c:v>#N/A</c:v>
                </c:pt>
                <c:pt idx="5825">
                  <c:v>#N/A</c:v>
                </c:pt>
                <c:pt idx="5826">
                  <c:v>#N/A</c:v>
                </c:pt>
                <c:pt idx="5827">
                  <c:v>#N/A</c:v>
                </c:pt>
                <c:pt idx="5828">
                  <c:v>#N/A</c:v>
                </c:pt>
                <c:pt idx="5829">
                  <c:v>#N/A</c:v>
                </c:pt>
                <c:pt idx="5830">
                  <c:v>#N/A</c:v>
                </c:pt>
                <c:pt idx="5831">
                  <c:v>#N/A</c:v>
                </c:pt>
                <c:pt idx="5832">
                  <c:v>#N/A</c:v>
                </c:pt>
                <c:pt idx="5833">
                  <c:v>#N/A</c:v>
                </c:pt>
                <c:pt idx="5834">
                  <c:v>#N/A</c:v>
                </c:pt>
                <c:pt idx="5835">
                  <c:v>#N/A</c:v>
                </c:pt>
                <c:pt idx="5836">
                  <c:v>#N/A</c:v>
                </c:pt>
                <c:pt idx="5837">
                  <c:v>#N/A</c:v>
                </c:pt>
                <c:pt idx="5838">
                  <c:v>#N/A</c:v>
                </c:pt>
                <c:pt idx="5839">
                  <c:v>#N/A</c:v>
                </c:pt>
                <c:pt idx="5840">
                  <c:v>#N/A</c:v>
                </c:pt>
                <c:pt idx="5841">
                  <c:v>#N/A</c:v>
                </c:pt>
                <c:pt idx="5842">
                  <c:v>#N/A</c:v>
                </c:pt>
                <c:pt idx="5843">
                  <c:v>#N/A</c:v>
                </c:pt>
                <c:pt idx="5844">
                  <c:v>#N/A</c:v>
                </c:pt>
                <c:pt idx="5845">
                  <c:v>#N/A</c:v>
                </c:pt>
                <c:pt idx="5846">
                  <c:v>#N/A</c:v>
                </c:pt>
                <c:pt idx="5847">
                  <c:v>#N/A</c:v>
                </c:pt>
                <c:pt idx="5848">
                  <c:v>#N/A</c:v>
                </c:pt>
                <c:pt idx="5849">
                  <c:v>#N/A</c:v>
                </c:pt>
                <c:pt idx="5850">
                  <c:v>#N/A</c:v>
                </c:pt>
                <c:pt idx="5851">
                  <c:v>#N/A</c:v>
                </c:pt>
                <c:pt idx="5852">
                  <c:v>#N/A</c:v>
                </c:pt>
                <c:pt idx="5853">
                  <c:v>#N/A</c:v>
                </c:pt>
                <c:pt idx="5854">
                  <c:v>#N/A</c:v>
                </c:pt>
                <c:pt idx="5855">
                  <c:v>#N/A</c:v>
                </c:pt>
                <c:pt idx="5856">
                  <c:v>#N/A</c:v>
                </c:pt>
                <c:pt idx="5857">
                  <c:v>#N/A</c:v>
                </c:pt>
                <c:pt idx="5858">
                  <c:v>#N/A</c:v>
                </c:pt>
                <c:pt idx="5859">
                  <c:v>#N/A</c:v>
                </c:pt>
                <c:pt idx="5860">
                  <c:v>#N/A</c:v>
                </c:pt>
                <c:pt idx="5861">
                  <c:v>#N/A</c:v>
                </c:pt>
                <c:pt idx="5862">
                  <c:v>#N/A</c:v>
                </c:pt>
                <c:pt idx="5863">
                  <c:v>#N/A</c:v>
                </c:pt>
                <c:pt idx="5864">
                  <c:v>#N/A</c:v>
                </c:pt>
                <c:pt idx="5865">
                  <c:v>#N/A</c:v>
                </c:pt>
                <c:pt idx="5866">
                  <c:v>#N/A</c:v>
                </c:pt>
                <c:pt idx="5867">
                  <c:v>#N/A</c:v>
                </c:pt>
                <c:pt idx="5868">
                  <c:v>#N/A</c:v>
                </c:pt>
                <c:pt idx="5869">
                  <c:v>#N/A</c:v>
                </c:pt>
                <c:pt idx="5870">
                  <c:v>#N/A</c:v>
                </c:pt>
                <c:pt idx="5871">
                  <c:v>#N/A</c:v>
                </c:pt>
                <c:pt idx="5872">
                  <c:v>#N/A</c:v>
                </c:pt>
                <c:pt idx="5873">
                  <c:v>#N/A</c:v>
                </c:pt>
                <c:pt idx="5874">
                  <c:v>#N/A</c:v>
                </c:pt>
                <c:pt idx="5875">
                  <c:v>#N/A</c:v>
                </c:pt>
                <c:pt idx="5876">
                  <c:v>#N/A</c:v>
                </c:pt>
                <c:pt idx="5877">
                  <c:v>#N/A</c:v>
                </c:pt>
                <c:pt idx="5878">
                  <c:v>#N/A</c:v>
                </c:pt>
                <c:pt idx="5879">
                  <c:v>#N/A</c:v>
                </c:pt>
                <c:pt idx="5880">
                  <c:v>#N/A</c:v>
                </c:pt>
                <c:pt idx="5881">
                  <c:v>#N/A</c:v>
                </c:pt>
                <c:pt idx="5882">
                  <c:v>#N/A</c:v>
                </c:pt>
                <c:pt idx="5883">
                  <c:v>#N/A</c:v>
                </c:pt>
                <c:pt idx="5884">
                  <c:v>#N/A</c:v>
                </c:pt>
                <c:pt idx="5885">
                  <c:v>#N/A</c:v>
                </c:pt>
                <c:pt idx="5886">
                  <c:v>#N/A</c:v>
                </c:pt>
                <c:pt idx="5887">
                  <c:v>#N/A</c:v>
                </c:pt>
                <c:pt idx="5888">
                  <c:v>#N/A</c:v>
                </c:pt>
                <c:pt idx="5889">
                  <c:v>#N/A</c:v>
                </c:pt>
                <c:pt idx="5890">
                  <c:v>#N/A</c:v>
                </c:pt>
                <c:pt idx="5891">
                  <c:v>#N/A</c:v>
                </c:pt>
                <c:pt idx="5892">
                  <c:v>#N/A</c:v>
                </c:pt>
                <c:pt idx="5893">
                  <c:v>#N/A</c:v>
                </c:pt>
                <c:pt idx="5894">
                  <c:v>#N/A</c:v>
                </c:pt>
                <c:pt idx="5895">
                  <c:v>#N/A</c:v>
                </c:pt>
                <c:pt idx="5896">
                  <c:v>#N/A</c:v>
                </c:pt>
                <c:pt idx="5897">
                  <c:v>#N/A</c:v>
                </c:pt>
                <c:pt idx="5898">
                  <c:v>#N/A</c:v>
                </c:pt>
                <c:pt idx="5899">
                  <c:v>#N/A</c:v>
                </c:pt>
                <c:pt idx="5900">
                  <c:v>#N/A</c:v>
                </c:pt>
                <c:pt idx="5901">
                  <c:v>#N/A</c:v>
                </c:pt>
                <c:pt idx="5902">
                  <c:v>#N/A</c:v>
                </c:pt>
                <c:pt idx="5903">
                  <c:v>#N/A</c:v>
                </c:pt>
                <c:pt idx="5904">
                  <c:v>#N/A</c:v>
                </c:pt>
                <c:pt idx="5905">
                  <c:v>#N/A</c:v>
                </c:pt>
                <c:pt idx="5906">
                  <c:v>#N/A</c:v>
                </c:pt>
                <c:pt idx="5907">
                  <c:v>#N/A</c:v>
                </c:pt>
                <c:pt idx="5908">
                  <c:v>#N/A</c:v>
                </c:pt>
                <c:pt idx="5909">
                  <c:v>#N/A</c:v>
                </c:pt>
                <c:pt idx="5910">
                  <c:v>#N/A</c:v>
                </c:pt>
                <c:pt idx="5911">
                  <c:v>#N/A</c:v>
                </c:pt>
                <c:pt idx="5912">
                  <c:v>#N/A</c:v>
                </c:pt>
                <c:pt idx="5913">
                  <c:v>#N/A</c:v>
                </c:pt>
                <c:pt idx="5914">
                  <c:v>#N/A</c:v>
                </c:pt>
                <c:pt idx="5915">
                  <c:v>#N/A</c:v>
                </c:pt>
                <c:pt idx="5916">
                  <c:v>#N/A</c:v>
                </c:pt>
                <c:pt idx="5917">
                  <c:v>#N/A</c:v>
                </c:pt>
                <c:pt idx="5918">
                  <c:v>#N/A</c:v>
                </c:pt>
                <c:pt idx="5919">
                  <c:v>#N/A</c:v>
                </c:pt>
                <c:pt idx="5920">
                  <c:v>#N/A</c:v>
                </c:pt>
                <c:pt idx="5921">
                  <c:v>#N/A</c:v>
                </c:pt>
                <c:pt idx="5922">
                  <c:v>#N/A</c:v>
                </c:pt>
                <c:pt idx="5923">
                  <c:v>#N/A</c:v>
                </c:pt>
                <c:pt idx="5924">
                  <c:v>#N/A</c:v>
                </c:pt>
                <c:pt idx="5925">
                  <c:v>#N/A</c:v>
                </c:pt>
                <c:pt idx="5926">
                  <c:v>#N/A</c:v>
                </c:pt>
                <c:pt idx="5927">
                  <c:v>#N/A</c:v>
                </c:pt>
                <c:pt idx="5928">
                  <c:v>#N/A</c:v>
                </c:pt>
                <c:pt idx="5929">
                  <c:v>#N/A</c:v>
                </c:pt>
                <c:pt idx="5930">
                  <c:v>#N/A</c:v>
                </c:pt>
                <c:pt idx="5931">
                  <c:v>#N/A</c:v>
                </c:pt>
                <c:pt idx="5932">
                  <c:v>#N/A</c:v>
                </c:pt>
                <c:pt idx="5933">
                  <c:v>#N/A</c:v>
                </c:pt>
                <c:pt idx="5934">
                  <c:v>#N/A</c:v>
                </c:pt>
                <c:pt idx="5935">
                  <c:v>#N/A</c:v>
                </c:pt>
                <c:pt idx="5936">
                  <c:v>#N/A</c:v>
                </c:pt>
                <c:pt idx="5937">
                  <c:v>#N/A</c:v>
                </c:pt>
                <c:pt idx="5938">
                  <c:v>#N/A</c:v>
                </c:pt>
                <c:pt idx="5939">
                  <c:v>#N/A</c:v>
                </c:pt>
                <c:pt idx="5940">
                  <c:v>#N/A</c:v>
                </c:pt>
                <c:pt idx="5941">
                  <c:v>#N/A</c:v>
                </c:pt>
                <c:pt idx="5942">
                  <c:v>#N/A</c:v>
                </c:pt>
                <c:pt idx="5943">
                  <c:v>#N/A</c:v>
                </c:pt>
                <c:pt idx="5944">
                  <c:v>#N/A</c:v>
                </c:pt>
                <c:pt idx="5945">
                  <c:v>#N/A</c:v>
                </c:pt>
                <c:pt idx="5946">
                  <c:v>#N/A</c:v>
                </c:pt>
                <c:pt idx="5947">
                  <c:v>#N/A</c:v>
                </c:pt>
                <c:pt idx="5948">
                  <c:v>#N/A</c:v>
                </c:pt>
                <c:pt idx="5949">
                  <c:v>#N/A</c:v>
                </c:pt>
                <c:pt idx="5950">
                  <c:v>#N/A</c:v>
                </c:pt>
                <c:pt idx="5951">
                  <c:v>#N/A</c:v>
                </c:pt>
                <c:pt idx="5952">
                  <c:v>#N/A</c:v>
                </c:pt>
                <c:pt idx="5953">
                  <c:v>#N/A</c:v>
                </c:pt>
                <c:pt idx="5954">
                  <c:v>#N/A</c:v>
                </c:pt>
                <c:pt idx="5955">
                  <c:v>#N/A</c:v>
                </c:pt>
                <c:pt idx="5956">
                  <c:v>#N/A</c:v>
                </c:pt>
                <c:pt idx="5957">
                  <c:v>#N/A</c:v>
                </c:pt>
                <c:pt idx="5958">
                  <c:v>#N/A</c:v>
                </c:pt>
                <c:pt idx="5959">
                  <c:v>#N/A</c:v>
                </c:pt>
                <c:pt idx="5960">
                  <c:v>#N/A</c:v>
                </c:pt>
                <c:pt idx="5961">
                  <c:v>#N/A</c:v>
                </c:pt>
                <c:pt idx="5962">
                  <c:v>#N/A</c:v>
                </c:pt>
                <c:pt idx="5963">
                  <c:v>#N/A</c:v>
                </c:pt>
                <c:pt idx="5964">
                  <c:v>#N/A</c:v>
                </c:pt>
                <c:pt idx="5965">
                  <c:v>#N/A</c:v>
                </c:pt>
                <c:pt idx="5966">
                  <c:v>#N/A</c:v>
                </c:pt>
                <c:pt idx="5967">
                  <c:v>#N/A</c:v>
                </c:pt>
                <c:pt idx="5968">
                  <c:v>#N/A</c:v>
                </c:pt>
                <c:pt idx="5969">
                  <c:v>#N/A</c:v>
                </c:pt>
                <c:pt idx="5970">
                  <c:v>#N/A</c:v>
                </c:pt>
                <c:pt idx="5971">
                  <c:v>#N/A</c:v>
                </c:pt>
                <c:pt idx="5972">
                  <c:v>#N/A</c:v>
                </c:pt>
                <c:pt idx="5973">
                  <c:v>#N/A</c:v>
                </c:pt>
                <c:pt idx="5974">
                  <c:v>#N/A</c:v>
                </c:pt>
                <c:pt idx="5975">
                  <c:v>#N/A</c:v>
                </c:pt>
                <c:pt idx="5976">
                  <c:v>#N/A</c:v>
                </c:pt>
                <c:pt idx="5977">
                  <c:v>#N/A</c:v>
                </c:pt>
                <c:pt idx="5978">
                  <c:v>#N/A</c:v>
                </c:pt>
                <c:pt idx="5979">
                  <c:v>#N/A</c:v>
                </c:pt>
                <c:pt idx="5980">
                  <c:v>#N/A</c:v>
                </c:pt>
                <c:pt idx="5981">
                  <c:v>#N/A</c:v>
                </c:pt>
                <c:pt idx="5982">
                  <c:v>#N/A</c:v>
                </c:pt>
                <c:pt idx="5983">
                  <c:v>#N/A</c:v>
                </c:pt>
                <c:pt idx="5984">
                  <c:v>#N/A</c:v>
                </c:pt>
                <c:pt idx="5985">
                  <c:v>#N/A</c:v>
                </c:pt>
                <c:pt idx="5986">
                  <c:v>#N/A</c:v>
                </c:pt>
                <c:pt idx="5987">
                  <c:v>#N/A</c:v>
                </c:pt>
                <c:pt idx="5988">
                  <c:v>#N/A</c:v>
                </c:pt>
                <c:pt idx="5989">
                  <c:v>#N/A</c:v>
                </c:pt>
                <c:pt idx="5990">
                  <c:v>#N/A</c:v>
                </c:pt>
                <c:pt idx="5991">
                  <c:v>#N/A</c:v>
                </c:pt>
                <c:pt idx="5992">
                  <c:v>#N/A</c:v>
                </c:pt>
                <c:pt idx="5993">
                  <c:v>#N/A</c:v>
                </c:pt>
                <c:pt idx="5994">
                  <c:v>44</c:v>
                </c:pt>
                <c:pt idx="5995">
                  <c:v>#N/A</c:v>
                </c:pt>
                <c:pt idx="5996">
                  <c:v>#N/A</c:v>
                </c:pt>
                <c:pt idx="5997">
                  <c:v>#N/A</c:v>
                </c:pt>
                <c:pt idx="5998">
                  <c:v>#N/A</c:v>
                </c:pt>
                <c:pt idx="5999">
                  <c:v>#N/A</c:v>
                </c:pt>
                <c:pt idx="6000">
                  <c:v>#N/A</c:v>
                </c:pt>
                <c:pt idx="6001">
                  <c:v>#N/A</c:v>
                </c:pt>
                <c:pt idx="6002">
                  <c:v>#N/A</c:v>
                </c:pt>
                <c:pt idx="6003">
                  <c:v>#N/A</c:v>
                </c:pt>
                <c:pt idx="6004">
                  <c:v>#N/A</c:v>
                </c:pt>
                <c:pt idx="6005">
                  <c:v>#N/A</c:v>
                </c:pt>
                <c:pt idx="6006">
                  <c:v>#N/A</c:v>
                </c:pt>
                <c:pt idx="6007">
                  <c:v>#N/A</c:v>
                </c:pt>
                <c:pt idx="6008">
                  <c:v>#N/A</c:v>
                </c:pt>
                <c:pt idx="6009">
                  <c:v>#N/A</c:v>
                </c:pt>
                <c:pt idx="6010">
                  <c:v>#N/A</c:v>
                </c:pt>
                <c:pt idx="6011">
                  <c:v>#N/A</c:v>
                </c:pt>
                <c:pt idx="6012">
                  <c:v>#N/A</c:v>
                </c:pt>
                <c:pt idx="6013">
                  <c:v>#N/A</c:v>
                </c:pt>
                <c:pt idx="6014">
                  <c:v>#N/A</c:v>
                </c:pt>
                <c:pt idx="6015">
                  <c:v>#N/A</c:v>
                </c:pt>
                <c:pt idx="6016">
                  <c:v>#N/A</c:v>
                </c:pt>
                <c:pt idx="6017">
                  <c:v>#N/A</c:v>
                </c:pt>
                <c:pt idx="6018">
                  <c:v>#N/A</c:v>
                </c:pt>
                <c:pt idx="6019">
                  <c:v>#N/A</c:v>
                </c:pt>
                <c:pt idx="6020">
                  <c:v>#N/A</c:v>
                </c:pt>
                <c:pt idx="6021">
                  <c:v>#N/A</c:v>
                </c:pt>
                <c:pt idx="6022">
                  <c:v>#N/A</c:v>
                </c:pt>
                <c:pt idx="6023">
                  <c:v>#N/A</c:v>
                </c:pt>
                <c:pt idx="6024">
                  <c:v>#N/A</c:v>
                </c:pt>
                <c:pt idx="6025">
                  <c:v>#N/A</c:v>
                </c:pt>
                <c:pt idx="6026">
                  <c:v>#N/A</c:v>
                </c:pt>
                <c:pt idx="6027">
                  <c:v>#N/A</c:v>
                </c:pt>
                <c:pt idx="6028">
                  <c:v>#N/A</c:v>
                </c:pt>
                <c:pt idx="6029">
                  <c:v>#N/A</c:v>
                </c:pt>
                <c:pt idx="6030">
                  <c:v>#N/A</c:v>
                </c:pt>
                <c:pt idx="6031">
                  <c:v>#N/A</c:v>
                </c:pt>
                <c:pt idx="6032">
                  <c:v>#N/A</c:v>
                </c:pt>
                <c:pt idx="6033">
                  <c:v>#N/A</c:v>
                </c:pt>
                <c:pt idx="6034">
                  <c:v>#N/A</c:v>
                </c:pt>
                <c:pt idx="6035">
                  <c:v>#N/A</c:v>
                </c:pt>
                <c:pt idx="6036">
                  <c:v>#N/A</c:v>
                </c:pt>
                <c:pt idx="6037">
                  <c:v>#N/A</c:v>
                </c:pt>
                <c:pt idx="6038">
                  <c:v>#N/A</c:v>
                </c:pt>
                <c:pt idx="6039">
                  <c:v>#N/A</c:v>
                </c:pt>
                <c:pt idx="6040">
                  <c:v>#N/A</c:v>
                </c:pt>
                <c:pt idx="6041">
                  <c:v>#N/A</c:v>
                </c:pt>
                <c:pt idx="6042">
                  <c:v>#N/A</c:v>
                </c:pt>
                <c:pt idx="6043">
                  <c:v>#N/A</c:v>
                </c:pt>
                <c:pt idx="6044">
                  <c:v>#N/A</c:v>
                </c:pt>
                <c:pt idx="6045">
                  <c:v>#N/A</c:v>
                </c:pt>
                <c:pt idx="6046">
                  <c:v>#N/A</c:v>
                </c:pt>
                <c:pt idx="6047">
                  <c:v>#N/A</c:v>
                </c:pt>
                <c:pt idx="6048">
                  <c:v>#N/A</c:v>
                </c:pt>
                <c:pt idx="6049">
                  <c:v>#N/A</c:v>
                </c:pt>
                <c:pt idx="6050">
                  <c:v>#N/A</c:v>
                </c:pt>
                <c:pt idx="6051">
                  <c:v>#N/A</c:v>
                </c:pt>
                <c:pt idx="6052">
                  <c:v>#N/A</c:v>
                </c:pt>
                <c:pt idx="6053">
                  <c:v>#N/A</c:v>
                </c:pt>
                <c:pt idx="6054">
                  <c:v>#N/A</c:v>
                </c:pt>
                <c:pt idx="6055">
                  <c:v>#N/A</c:v>
                </c:pt>
                <c:pt idx="6056">
                  <c:v>#N/A</c:v>
                </c:pt>
                <c:pt idx="6057">
                  <c:v>#N/A</c:v>
                </c:pt>
                <c:pt idx="6058">
                  <c:v>#N/A</c:v>
                </c:pt>
                <c:pt idx="6059">
                  <c:v>#N/A</c:v>
                </c:pt>
                <c:pt idx="6060">
                  <c:v>#N/A</c:v>
                </c:pt>
                <c:pt idx="6061">
                  <c:v>#N/A</c:v>
                </c:pt>
                <c:pt idx="6062">
                  <c:v>#N/A</c:v>
                </c:pt>
                <c:pt idx="6063">
                  <c:v>#N/A</c:v>
                </c:pt>
                <c:pt idx="6064">
                  <c:v>#N/A</c:v>
                </c:pt>
                <c:pt idx="6065">
                  <c:v>#N/A</c:v>
                </c:pt>
                <c:pt idx="6066">
                  <c:v>#N/A</c:v>
                </c:pt>
                <c:pt idx="6067">
                  <c:v>#N/A</c:v>
                </c:pt>
                <c:pt idx="6068">
                  <c:v>#N/A</c:v>
                </c:pt>
                <c:pt idx="6069">
                  <c:v>#N/A</c:v>
                </c:pt>
                <c:pt idx="6070">
                  <c:v>#N/A</c:v>
                </c:pt>
                <c:pt idx="6071">
                  <c:v>#N/A</c:v>
                </c:pt>
                <c:pt idx="6072">
                  <c:v>#N/A</c:v>
                </c:pt>
                <c:pt idx="6073">
                  <c:v>#N/A</c:v>
                </c:pt>
                <c:pt idx="6074">
                  <c:v>#N/A</c:v>
                </c:pt>
                <c:pt idx="6075">
                  <c:v>#N/A</c:v>
                </c:pt>
                <c:pt idx="6076">
                  <c:v>#N/A</c:v>
                </c:pt>
                <c:pt idx="6077">
                  <c:v>#N/A</c:v>
                </c:pt>
                <c:pt idx="6078">
                  <c:v>#N/A</c:v>
                </c:pt>
                <c:pt idx="6079">
                  <c:v>#N/A</c:v>
                </c:pt>
                <c:pt idx="6080">
                  <c:v>#N/A</c:v>
                </c:pt>
                <c:pt idx="6081">
                  <c:v>#N/A</c:v>
                </c:pt>
                <c:pt idx="6082">
                  <c:v>#N/A</c:v>
                </c:pt>
                <c:pt idx="6083">
                  <c:v>#N/A</c:v>
                </c:pt>
                <c:pt idx="6084">
                  <c:v>#N/A</c:v>
                </c:pt>
                <c:pt idx="6085">
                  <c:v>#N/A</c:v>
                </c:pt>
                <c:pt idx="6086">
                  <c:v>#N/A</c:v>
                </c:pt>
                <c:pt idx="6087">
                  <c:v>#N/A</c:v>
                </c:pt>
                <c:pt idx="6088">
                  <c:v>#N/A</c:v>
                </c:pt>
                <c:pt idx="6089">
                  <c:v>#N/A</c:v>
                </c:pt>
                <c:pt idx="6090">
                  <c:v>#N/A</c:v>
                </c:pt>
                <c:pt idx="6091">
                  <c:v>#N/A</c:v>
                </c:pt>
                <c:pt idx="6092">
                  <c:v>#N/A</c:v>
                </c:pt>
                <c:pt idx="6093">
                  <c:v>#N/A</c:v>
                </c:pt>
                <c:pt idx="6094">
                  <c:v>#N/A</c:v>
                </c:pt>
                <c:pt idx="6095">
                  <c:v>#N/A</c:v>
                </c:pt>
                <c:pt idx="6096">
                  <c:v>#N/A</c:v>
                </c:pt>
                <c:pt idx="6097">
                  <c:v>#N/A</c:v>
                </c:pt>
                <c:pt idx="6098">
                  <c:v>#N/A</c:v>
                </c:pt>
                <c:pt idx="6099">
                  <c:v>#N/A</c:v>
                </c:pt>
                <c:pt idx="6100">
                  <c:v>#N/A</c:v>
                </c:pt>
                <c:pt idx="6101">
                  <c:v>#N/A</c:v>
                </c:pt>
                <c:pt idx="6102">
                  <c:v>#N/A</c:v>
                </c:pt>
                <c:pt idx="6103">
                  <c:v>#N/A</c:v>
                </c:pt>
                <c:pt idx="6104">
                  <c:v>#N/A</c:v>
                </c:pt>
                <c:pt idx="6105">
                  <c:v>#N/A</c:v>
                </c:pt>
                <c:pt idx="6106">
                  <c:v>#N/A</c:v>
                </c:pt>
                <c:pt idx="6107">
                  <c:v>#N/A</c:v>
                </c:pt>
                <c:pt idx="6108">
                  <c:v>#N/A</c:v>
                </c:pt>
                <c:pt idx="6109">
                  <c:v>#N/A</c:v>
                </c:pt>
                <c:pt idx="6110">
                  <c:v>#N/A</c:v>
                </c:pt>
                <c:pt idx="6111">
                  <c:v>#N/A</c:v>
                </c:pt>
                <c:pt idx="6112">
                  <c:v>#N/A</c:v>
                </c:pt>
                <c:pt idx="6113">
                  <c:v>#N/A</c:v>
                </c:pt>
                <c:pt idx="6114">
                  <c:v>#N/A</c:v>
                </c:pt>
                <c:pt idx="6115">
                  <c:v>#N/A</c:v>
                </c:pt>
                <c:pt idx="6116">
                  <c:v>#N/A</c:v>
                </c:pt>
                <c:pt idx="6117">
                  <c:v>#N/A</c:v>
                </c:pt>
                <c:pt idx="6118">
                  <c:v>#N/A</c:v>
                </c:pt>
                <c:pt idx="6119">
                  <c:v>#N/A</c:v>
                </c:pt>
                <c:pt idx="6120">
                  <c:v>#N/A</c:v>
                </c:pt>
                <c:pt idx="6121">
                  <c:v>#N/A</c:v>
                </c:pt>
                <c:pt idx="6122">
                  <c:v>#N/A</c:v>
                </c:pt>
                <c:pt idx="6123">
                  <c:v>#N/A</c:v>
                </c:pt>
                <c:pt idx="6124">
                  <c:v>#N/A</c:v>
                </c:pt>
                <c:pt idx="6125">
                  <c:v>#N/A</c:v>
                </c:pt>
                <c:pt idx="6126">
                  <c:v>#N/A</c:v>
                </c:pt>
                <c:pt idx="6127">
                  <c:v>#N/A</c:v>
                </c:pt>
                <c:pt idx="6128">
                  <c:v>#N/A</c:v>
                </c:pt>
                <c:pt idx="6129">
                  <c:v>#N/A</c:v>
                </c:pt>
                <c:pt idx="6130">
                  <c:v>#N/A</c:v>
                </c:pt>
                <c:pt idx="6131">
                  <c:v>#N/A</c:v>
                </c:pt>
                <c:pt idx="6132">
                  <c:v>#N/A</c:v>
                </c:pt>
                <c:pt idx="6133">
                  <c:v>#N/A</c:v>
                </c:pt>
                <c:pt idx="6134">
                  <c:v>#N/A</c:v>
                </c:pt>
                <c:pt idx="6135">
                  <c:v>#N/A</c:v>
                </c:pt>
                <c:pt idx="6136">
                  <c:v>#N/A</c:v>
                </c:pt>
                <c:pt idx="6137">
                  <c:v>#N/A</c:v>
                </c:pt>
                <c:pt idx="6138">
                  <c:v>#N/A</c:v>
                </c:pt>
                <c:pt idx="6139">
                  <c:v>#N/A</c:v>
                </c:pt>
                <c:pt idx="6140">
                  <c:v>#N/A</c:v>
                </c:pt>
                <c:pt idx="6141">
                  <c:v>#N/A</c:v>
                </c:pt>
                <c:pt idx="6142">
                  <c:v>#N/A</c:v>
                </c:pt>
                <c:pt idx="6143">
                  <c:v>#N/A</c:v>
                </c:pt>
                <c:pt idx="6144">
                  <c:v>#N/A</c:v>
                </c:pt>
                <c:pt idx="6145">
                  <c:v>#N/A</c:v>
                </c:pt>
                <c:pt idx="6146">
                  <c:v>#N/A</c:v>
                </c:pt>
                <c:pt idx="6147">
                  <c:v>#N/A</c:v>
                </c:pt>
                <c:pt idx="6148">
                  <c:v>#N/A</c:v>
                </c:pt>
                <c:pt idx="6149">
                  <c:v>#N/A</c:v>
                </c:pt>
                <c:pt idx="6150">
                  <c:v>#N/A</c:v>
                </c:pt>
                <c:pt idx="6151">
                  <c:v>#N/A</c:v>
                </c:pt>
                <c:pt idx="6152">
                  <c:v>#N/A</c:v>
                </c:pt>
                <c:pt idx="6153">
                  <c:v>#N/A</c:v>
                </c:pt>
                <c:pt idx="6154">
                  <c:v>#N/A</c:v>
                </c:pt>
                <c:pt idx="6155">
                  <c:v>#N/A</c:v>
                </c:pt>
                <c:pt idx="6156">
                  <c:v>#N/A</c:v>
                </c:pt>
                <c:pt idx="6157">
                  <c:v>#N/A</c:v>
                </c:pt>
                <c:pt idx="6158">
                  <c:v>#N/A</c:v>
                </c:pt>
                <c:pt idx="6159">
                  <c:v>#N/A</c:v>
                </c:pt>
                <c:pt idx="6160">
                  <c:v>#N/A</c:v>
                </c:pt>
                <c:pt idx="6161">
                  <c:v>#N/A</c:v>
                </c:pt>
                <c:pt idx="6162">
                  <c:v>#N/A</c:v>
                </c:pt>
                <c:pt idx="6163">
                  <c:v>#N/A</c:v>
                </c:pt>
                <c:pt idx="6164">
                  <c:v>#N/A</c:v>
                </c:pt>
                <c:pt idx="6165">
                  <c:v>#N/A</c:v>
                </c:pt>
                <c:pt idx="6166">
                  <c:v>#N/A</c:v>
                </c:pt>
                <c:pt idx="6167">
                  <c:v>#N/A</c:v>
                </c:pt>
                <c:pt idx="6168">
                  <c:v>#N/A</c:v>
                </c:pt>
                <c:pt idx="6169">
                  <c:v>#N/A</c:v>
                </c:pt>
                <c:pt idx="6170">
                  <c:v>#N/A</c:v>
                </c:pt>
                <c:pt idx="6171">
                  <c:v>#N/A</c:v>
                </c:pt>
                <c:pt idx="6172">
                  <c:v>#N/A</c:v>
                </c:pt>
                <c:pt idx="6173">
                  <c:v>#N/A</c:v>
                </c:pt>
                <c:pt idx="6174">
                  <c:v>#N/A</c:v>
                </c:pt>
                <c:pt idx="6175">
                  <c:v>#N/A</c:v>
                </c:pt>
                <c:pt idx="6176">
                  <c:v>#N/A</c:v>
                </c:pt>
                <c:pt idx="6177">
                  <c:v>#N/A</c:v>
                </c:pt>
                <c:pt idx="6178">
                  <c:v>#N/A</c:v>
                </c:pt>
                <c:pt idx="6179">
                  <c:v>#N/A</c:v>
                </c:pt>
                <c:pt idx="6180">
                  <c:v>#N/A</c:v>
                </c:pt>
                <c:pt idx="6181">
                  <c:v>#N/A</c:v>
                </c:pt>
                <c:pt idx="6182">
                  <c:v>#N/A</c:v>
                </c:pt>
                <c:pt idx="6183">
                  <c:v>#N/A</c:v>
                </c:pt>
                <c:pt idx="6184">
                  <c:v>#N/A</c:v>
                </c:pt>
                <c:pt idx="6185">
                  <c:v>#N/A</c:v>
                </c:pt>
                <c:pt idx="6186">
                  <c:v>#N/A</c:v>
                </c:pt>
                <c:pt idx="6187">
                  <c:v>#N/A</c:v>
                </c:pt>
                <c:pt idx="6188">
                  <c:v>#N/A</c:v>
                </c:pt>
                <c:pt idx="6189">
                  <c:v>#N/A</c:v>
                </c:pt>
                <c:pt idx="6190">
                  <c:v>#N/A</c:v>
                </c:pt>
                <c:pt idx="6191">
                  <c:v>#N/A</c:v>
                </c:pt>
                <c:pt idx="6192">
                  <c:v>#N/A</c:v>
                </c:pt>
                <c:pt idx="6193">
                  <c:v>#N/A</c:v>
                </c:pt>
                <c:pt idx="6194">
                  <c:v>#N/A</c:v>
                </c:pt>
                <c:pt idx="6195">
                  <c:v>#N/A</c:v>
                </c:pt>
                <c:pt idx="6196">
                  <c:v>#N/A</c:v>
                </c:pt>
                <c:pt idx="6197">
                  <c:v>#N/A</c:v>
                </c:pt>
                <c:pt idx="6198">
                  <c:v>#N/A</c:v>
                </c:pt>
                <c:pt idx="6199">
                  <c:v>#N/A</c:v>
                </c:pt>
                <c:pt idx="6200">
                  <c:v>#N/A</c:v>
                </c:pt>
                <c:pt idx="6201">
                  <c:v>#N/A</c:v>
                </c:pt>
                <c:pt idx="6202">
                  <c:v>#N/A</c:v>
                </c:pt>
                <c:pt idx="6203">
                  <c:v>#N/A</c:v>
                </c:pt>
                <c:pt idx="6204">
                  <c:v>#N/A</c:v>
                </c:pt>
                <c:pt idx="6205">
                  <c:v>#N/A</c:v>
                </c:pt>
                <c:pt idx="6206">
                  <c:v>#N/A</c:v>
                </c:pt>
                <c:pt idx="6207">
                  <c:v>#N/A</c:v>
                </c:pt>
                <c:pt idx="6208">
                  <c:v>#N/A</c:v>
                </c:pt>
                <c:pt idx="6209">
                  <c:v>#N/A</c:v>
                </c:pt>
                <c:pt idx="6210">
                  <c:v>#N/A</c:v>
                </c:pt>
                <c:pt idx="6211">
                  <c:v>#N/A</c:v>
                </c:pt>
                <c:pt idx="6212">
                  <c:v>#N/A</c:v>
                </c:pt>
                <c:pt idx="6213">
                  <c:v>#N/A</c:v>
                </c:pt>
                <c:pt idx="6214">
                  <c:v>#N/A</c:v>
                </c:pt>
                <c:pt idx="6215">
                  <c:v>#N/A</c:v>
                </c:pt>
                <c:pt idx="6216">
                  <c:v>#N/A</c:v>
                </c:pt>
                <c:pt idx="6217">
                  <c:v>#N/A</c:v>
                </c:pt>
                <c:pt idx="6218">
                  <c:v>#N/A</c:v>
                </c:pt>
                <c:pt idx="6219">
                  <c:v>#N/A</c:v>
                </c:pt>
                <c:pt idx="6220">
                  <c:v>#N/A</c:v>
                </c:pt>
                <c:pt idx="6221">
                  <c:v>#N/A</c:v>
                </c:pt>
                <c:pt idx="6222">
                  <c:v>#N/A</c:v>
                </c:pt>
                <c:pt idx="6223">
                  <c:v>#N/A</c:v>
                </c:pt>
                <c:pt idx="6224">
                  <c:v>#N/A</c:v>
                </c:pt>
                <c:pt idx="6225">
                  <c:v>#N/A</c:v>
                </c:pt>
                <c:pt idx="6226">
                  <c:v>#N/A</c:v>
                </c:pt>
                <c:pt idx="6227">
                  <c:v>#N/A</c:v>
                </c:pt>
                <c:pt idx="6228">
                  <c:v>#N/A</c:v>
                </c:pt>
                <c:pt idx="6229">
                  <c:v>#N/A</c:v>
                </c:pt>
                <c:pt idx="6230">
                  <c:v>#N/A</c:v>
                </c:pt>
                <c:pt idx="6231">
                  <c:v>#N/A</c:v>
                </c:pt>
                <c:pt idx="6232">
                  <c:v>#N/A</c:v>
                </c:pt>
                <c:pt idx="6233">
                  <c:v>#N/A</c:v>
                </c:pt>
                <c:pt idx="6234">
                  <c:v>#N/A</c:v>
                </c:pt>
                <c:pt idx="6235">
                  <c:v>#N/A</c:v>
                </c:pt>
                <c:pt idx="6236">
                  <c:v>#N/A</c:v>
                </c:pt>
                <c:pt idx="6237">
                  <c:v>#N/A</c:v>
                </c:pt>
                <c:pt idx="6238">
                  <c:v>#N/A</c:v>
                </c:pt>
                <c:pt idx="6239">
                  <c:v>#N/A</c:v>
                </c:pt>
                <c:pt idx="6240">
                  <c:v>#N/A</c:v>
                </c:pt>
                <c:pt idx="6241">
                  <c:v>#N/A</c:v>
                </c:pt>
                <c:pt idx="6242">
                  <c:v>#N/A</c:v>
                </c:pt>
                <c:pt idx="6243">
                  <c:v>#N/A</c:v>
                </c:pt>
                <c:pt idx="6244">
                  <c:v>#N/A</c:v>
                </c:pt>
                <c:pt idx="6245">
                  <c:v>#N/A</c:v>
                </c:pt>
                <c:pt idx="6246">
                  <c:v>#N/A</c:v>
                </c:pt>
                <c:pt idx="6247">
                  <c:v>#N/A</c:v>
                </c:pt>
                <c:pt idx="6248">
                  <c:v>#N/A</c:v>
                </c:pt>
                <c:pt idx="6249">
                  <c:v>#N/A</c:v>
                </c:pt>
                <c:pt idx="6250">
                  <c:v>#N/A</c:v>
                </c:pt>
                <c:pt idx="6251">
                  <c:v>#N/A</c:v>
                </c:pt>
                <c:pt idx="6252">
                  <c:v>#N/A</c:v>
                </c:pt>
                <c:pt idx="6253">
                  <c:v>#N/A</c:v>
                </c:pt>
                <c:pt idx="6254">
                  <c:v>#N/A</c:v>
                </c:pt>
                <c:pt idx="6255">
                  <c:v>#N/A</c:v>
                </c:pt>
                <c:pt idx="6256">
                  <c:v>#N/A</c:v>
                </c:pt>
                <c:pt idx="6257">
                  <c:v>#N/A</c:v>
                </c:pt>
                <c:pt idx="6258">
                  <c:v>#N/A</c:v>
                </c:pt>
                <c:pt idx="6259">
                  <c:v>#N/A</c:v>
                </c:pt>
                <c:pt idx="6260">
                  <c:v>#N/A</c:v>
                </c:pt>
                <c:pt idx="6261">
                  <c:v>#N/A</c:v>
                </c:pt>
                <c:pt idx="6262">
                  <c:v>#N/A</c:v>
                </c:pt>
                <c:pt idx="6263">
                  <c:v>#N/A</c:v>
                </c:pt>
                <c:pt idx="6264">
                  <c:v>#N/A</c:v>
                </c:pt>
                <c:pt idx="6265">
                  <c:v>#N/A</c:v>
                </c:pt>
                <c:pt idx="6266">
                  <c:v>#N/A</c:v>
                </c:pt>
                <c:pt idx="6267">
                  <c:v>#N/A</c:v>
                </c:pt>
                <c:pt idx="6268">
                  <c:v>#N/A</c:v>
                </c:pt>
                <c:pt idx="6269">
                  <c:v>#N/A</c:v>
                </c:pt>
                <c:pt idx="6270">
                  <c:v>#N/A</c:v>
                </c:pt>
                <c:pt idx="6271">
                  <c:v>#N/A</c:v>
                </c:pt>
                <c:pt idx="6272">
                  <c:v>#N/A</c:v>
                </c:pt>
                <c:pt idx="6273">
                  <c:v>#N/A</c:v>
                </c:pt>
                <c:pt idx="6274">
                  <c:v>#N/A</c:v>
                </c:pt>
                <c:pt idx="6275">
                  <c:v>#N/A</c:v>
                </c:pt>
                <c:pt idx="6276">
                  <c:v>#N/A</c:v>
                </c:pt>
                <c:pt idx="6277">
                  <c:v>#N/A</c:v>
                </c:pt>
                <c:pt idx="6278">
                  <c:v>#N/A</c:v>
                </c:pt>
                <c:pt idx="6279">
                  <c:v>#N/A</c:v>
                </c:pt>
                <c:pt idx="6280">
                  <c:v>#N/A</c:v>
                </c:pt>
                <c:pt idx="6281">
                  <c:v>#N/A</c:v>
                </c:pt>
                <c:pt idx="6282">
                  <c:v>#N/A</c:v>
                </c:pt>
                <c:pt idx="6283">
                  <c:v>#N/A</c:v>
                </c:pt>
                <c:pt idx="6284">
                  <c:v>#N/A</c:v>
                </c:pt>
                <c:pt idx="6285">
                  <c:v>#N/A</c:v>
                </c:pt>
                <c:pt idx="6286">
                  <c:v>#N/A</c:v>
                </c:pt>
                <c:pt idx="6287">
                  <c:v>#N/A</c:v>
                </c:pt>
                <c:pt idx="6288">
                  <c:v>#N/A</c:v>
                </c:pt>
                <c:pt idx="6289">
                  <c:v>#N/A</c:v>
                </c:pt>
                <c:pt idx="6290">
                  <c:v>#N/A</c:v>
                </c:pt>
                <c:pt idx="6291">
                  <c:v>#N/A</c:v>
                </c:pt>
                <c:pt idx="6292">
                  <c:v>#N/A</c:v>
                </c:pt>
                <c:pt idx="6293">
                  <c:v>#N/A</c:v>
                </c:pt>
                <c:pt idx="6294">
                  <c:v>#N/A</c:v>
                </c:pt>
                <c:pt idx="6295">
                  <c:v>#N/A</c:v>
                </c:pt>
                <c:pt idx="6296">
                  <c:v>#N/A</c:v>
                </c:pt>
                <c:pt idx="6297">
                  <c:v>#N/A</c:v>
                </c:pt>
                <c:pt idx="6298">
                  <c:v>#N/A</c:v>
                </c:pt>
                <c:pt idx="6299">
                  <c:v>#N/A</c:v>
                </c:pt>
                <c:pt idx="6300">
                  <c:v>#N/A</c:v>
                </c:pt>
                <c:pt idx="6301">
                  <c:v>#N/A</c:v>
                </c:pt>
                <c:pt idx="6302">
                  <c:v>#N/A</c:v>
                </c:pt>
                <c:pt idx="6303">
                  <c:v>#N/A</c:v>
                </c:pt>
                <c:pt idx="6304">
                  <c:v>#N/A</c:v>
                </c:pt>
                <c:pt idx="6305">
                  <c:v>#N/A</c:v>
                </c:pt>
                <c:pt idx="6306">
                  <c:v>#N/A</c:v>
                </c:pt>
                <c:pt idx="6307">
                  <c:v>#N/A</c:v>
                </c:pt>
                <c:pt idx="6308">
                  <c:v>#N/A</c:v>
                </c:pt>
                <c:pt idx="6309">
                  <c:v>#N/A</c:v>
                </c:pt>
                <c:pt idx="6310">
                  <c:v>#N/A</c:v>
                </c:pt>
                <c:pt idx="6311">
                  <c:v>#N/A</c:v>
                </c:pt>
                <c:pt idx="6312">
                  <c:v>#N/A</c:v>
                </c:pt>
                <c:pt idx="6313">
                  <c:v>#N/A</c:v>
                </c:pt>
                <c:pt idx="6314">
                  <c:v>#N/A</c:v>
                </c:pt>
                <c:pt idx="6315">
                  <c:v>#N/A</c:v>
                </c:pt>
                <c:pt idx="6316">
                  <c:v>#N/A</c:v>
                </c:pt>
                <c:pt idx="6317">
                  <c:v>#N/A</c:v>
                </c:pt>
                <c:pt idx="6318">
                  <c:v>#N/A</c:v>
                </c:pt>
                <c:pt idx="6319">
                  <c:v>#N/A</c:v>
                </c:pt>
                <c:pt idx="6320">
                  <c:v>#N/A</c:v>
                </c:pt>
                <c:pt idx="6321">
                  <c:v>#N/A</c:v>
                </c:pt>
                <c:pt idx="6322">
                  <c:v>#N/A</c:v>
                </c:pt>
                <c:pt idx="6323">
                  <c:v>#N/A</c:v>
                </c:pt>
                <c:pt idx="6324">
                  <c:v>#N/A</c:v>
                </c:pt>
                <c:pt idx="6325">
                  <c:v>#N/A</c:v>
                </c:pt>
                <c:pt idx="6326">
                  <c:v>#N/A</c:v>
                </c:pt>
                <c:pt idx="6327">
                  <c:v>#N/A</c:v>
                </c:pt>
                <c:pt idx="6328">
                  <c:v>#N/A</c:v>
                </c:pt>
                <c:pt idx="6329">
                  <c:v>#N/A</c:v>
                </c:pt>
                <c:pt idx="6330">
                  <c:v>#N/A</c:v>
                </c:pt>
                <c:pt idx="6331">
                  <c:v>#N/A</c:v>
                </c:pt>
                <c:pt idx="6332">
                  <c:v>#N/A</c:v>
                </c:pt>
                <c:pt idx="6333">
                  <c:v>#N/A</c:v>
                </c:pt>
                <c:pt idx="6334">
                  <c:v>#N/A</c:v>
                </c:pt>
                <c:pt idx="6335">
                  <c:v>#N/A</c:v>
                </c:pt>
                <c:pt idx="6336">
                  <c:v>#N/A</c:v>
                </c:pt>
                <c:pt idx="6337">
                  <c:v>#N/A</c:v>
                </c:pt>
                <c:pt idx="6338">
                  <c:v>#N/A</c:v>
                </c:pt>
                <c:pt idx="6339">
                  <c:v>#N/A</c:v>
                </c:pt>
                <c:pt idx="6340">
                  <c:v>#N/A</c:v>
                </c:pt>
                <c:pt idx="6341">
                  <c:v>#N/A</c:v>
                </c:pt>
                <c:pt idx="6342">
                  <c:v>#N/A</c:v>
                </c:pt>
                <c:pt idx="6343">
                  <c:v>#N/A</c:v>
                </c:pt>
                <c:pt idx="6344">
                  <c:v>#N/A</c:v>
                </c:pt>
                <c:pt idx="6345">
                  <c:v>#N/A</c:v>
                </c:pt>
                <c:pt idx="6346">
                  <c:v>#N/A</c:v>
                </c:pt>
                <c:pt idx="6347">
                  <c:v>#N/A</c:v>
                </c:pt>
                <c:pt idx="6348">
                  <c:v>#N/A</c:v>
                </c:pt>
                <c:pt idx="6349">
                  <c:v>#N/A</c:v>
                </c:pt>
                <c:pt idx="6350">
                  <c:v>#N/A</c:v>
                </c:pt>
                <c:pt idx="6351">
                  <c:v>#N/A</c:v>
                </c:pt>
                <c:pt idx="6352">
                  <c:v>#N/A</c:v>
                </c:pt>
                <c:pt idx="6353">
                  <c:v>#N/A</c:v>
                </c:pt>
                <c:pt idx="6354">
                  <c:v>#N/A</c:v>
                </c:pt>
                <c:pt idx="6355">
                  <c:v>#N/A</c:v>
                </c:pt>
                <c:pt idx="6356">
                  <c:v>#N/A</c:v>
                </c:pt>
                <c:pt idx="6357">
                  <c:v>#N/A</c:v>
                </c:pt>
                <c:pt idx="6358">
                  <c:v>#N/A</c:v>
                </c:pt>
                <c:pt idx="6359">
                  <c:v>#N/A</c:v>
                </c:pt>
                <c:pt idx="6360">
                  <c:v>#N/A</c:v>
                </c:pt>
                <c:pt idx="6361">
                  <c:v>#N/A</c:v>
                </c:pt>
                <c:pt idx="6362">
                  <c:v>#N/A</c:v>
                </c:pt>
                <c:pt idx="6363">
                  <c:v>#N/A</c:v>
                </c:pt>
                <c:pt idx="6364">
                  <c:v>#N/A</c:v>
                </c:pt>
                <c:pt idx="6365">
                  <c:v>#N/A</c:v>
                </c:pt>
                <c:pt idx="6366">
                  <c:v>#N/A</c:v>
                </c:pt>
                <c:pt idx="6367">
                  <c:v>#N/A</c:v>
                </c:pt>
                <c:pt idx="6368">
                  <c:v>#N/A</c:v>
                </c:pt>
                <c:pt idx="6369">
                  <c:v>#N/A</c:v>
                </c:pt>
                <c:pt idx="6370">
                  <c:v>#N/A</c:v>
                </c:pt>
                <c:pt idx="6371">
                  <c:v>#N/A</c:v>
                </c:pt>
                <c:pt idx="6372">
                  <c:v>#N/A</c:v>
                </c:pt>
                <c:pt idx="6373">
                  <c:v>#N/A</c:v>
                </c:pt>
                <c:pt idx="6374">
                  <c:v>#N/A</c:v>
                </c:pt>
                <c:pt idx="6375">
                  <c:v>#N/A</c:v>
                </c:pt>
                <c:pt idx="6376">
                  <c:v>#N/A</c:v>
                </c:pt>
                <c:pt idx="6377">
                  <c:v>#N/A</c:v>
                </c:pt>
                <c:pt idx="6378">
                  <c:v>#N/A</c:v>
                </c:pt>
                <c:pt idx="6379">
                  <c:v>#N/A</c:v>
                </c:pt>
                <c:pt idx="6380">
                  <c:v>#N/A</c:v>
                </c:pt>
                <c:pt idx="6381">
                  <c:v>#N/A</c:v>
                </c:pt>
                <c:pt idx="6382">
                  <c:v>#N/A</c:v>
                </c:pt>
                <c:pt idx="6383">
                  <c:v>#N/A</c:v>
                </c:pt>
                <c:pt idx="6384">
                  <c:v>#N/A</c:v>
                </c:pt>
                <c:pt idx="6385">
                  <c:v>#N/A</c:v>
                </c:pt>
                <c:pt idx="6386">
                  <c:v>#N/A</c:v>
                </c:pt>
                <c:pt idx="6387">
                  <c:v>#N/A</c:v>
                </c:pt>
                <c:pt idx="6388">
                  <c:v>#N/A</c:v>
                </c:pt>
                <c:pt idx="6389">
                  <c:v>#N/A</c:v>
                </c:pt>
                <c:pt idx="6390">
                  <c:v>#N/A</c:v>
                </c:pt>
                <c:pt idx="6391">
                  <c:v>#N/A</c:v>
                </c:pt>
                <c:pt idx="6392">
                  <c:v>#N/A</c:v>
                </c:pt>
                <c:pt idx="6393">
                  <c:v>#N/A</c:v>
                </c:pt>
                <c:pt idx="6394">
                  <c:v>#N/A</c:v>
                </c:pt>
                <c:pt idx="6395">
                  <c:v>#N/A</c:v>
                </c:pt>
                <c:pt idx="6396">
                  <c:v>#N/A</c:v>
                </c:pt>
                <c:pt idx="6397">
                  <c:v>#N/A</c:v>
                </c:pt>
                <c:pt idx="6398">
                  <c:v>#N/A</c:v>
                </c:pt>
                <c:pt idx="6399">
                  <c:v>#N/A</c:v>
                </c:pt>
                <c:pt idx="6400">
                  <c:v>#N/A</c:v>
                </c:pt>
                <c:pt idx="6401">
                  <c:v>#N/A</c:v>
                </c:pt>
                <c:pt idx="6402">
                  <c:v>#N/A</c:v>
                </c:pt>
                <c:pt idx="6403">
                  <c:v>#N/A</c:v>
                </c:pt>
                <c:pt idx="6404">
                  <c:v>#N/A</c:v>
                </c:pt>
                <c:pt idx="6405">
                  <c:v>#N/A</c:v>
                </c:pt>
                <c:pt idx="6406">
                  <c:v>#N/A</c:v>
                </c:pt>
                <c:pt idx="6407">
                  <c:v>#N/A</c:v>
                </c:pt>
                <c:pt idx="6408">
                  <c:v>#N/A</c:v>
                </c:pt>
                <c:pt idx="6409">
                  <c:v>#N/A</c:v>
                </c:pt>
                <c:pt idx="6410">
                  <c:v>#N/A</c:v>
                </c:pt>
                <c:pt idx="6411">
                  <c:v>#N/A</c:v>
                </c:pt>
                <c:pt idx="6412">
                  <c:v>#N/A</c:v>
                </c:pt>
                <c:pt idx="6413">
                  <c:v>#N/A</c:v>
                </c:pt>
                <c:pt idx="6414">
                  <c:v>#N/A</c:v>
                </c:pt>
                <c:pt idx="6415">
                  <c:v>#N/A</c:v>
                </c:pt>
                <c:pt idx="6416">
                  <c:v>#N/A</c:v>
                </c:pt>
                <c:pt idx="6417">
                  <c:v>#N/A</c:v>
                </c:pt>
                <c:pt idx="6418">
                  <c:v>#N/A</c:v>
                </c:pt>
                <c:pt idx="6419">
                  <c:v>#N/A</c:v>
                </c:pt>
                <c:pt idx="6420">
                  <c:v>#N/A</c:v>
                </c:pt>
                <c:pt idx="6421">
                  <c:v>#N/A</c:v>
                </c:pt>
                <c:pt idx="6422">
                  <c:v>#N/A</c:v>
                </c:pt>
                <c:pt idx="6423">
                  <c:v>#N/A</c:v>
                </c:pt>
                <c:pt idx="6424">
                  <c:v>#N/A</c:v>
                </c:pt>
                <c:pt idx="6425">
                  <c:v>#N/A</c:v>
                </c:pt>
                <c:pt idx="6426">
                  <c:v>#N/A</c:v>
                </c:pt>
                <c:pt idx="6427">
                  <c:v>#N/A</c:v>
                </c:pt>
                <c:pt idx="6428">
                  <c:v>#N/A</c:v>
                </c:pt>
                <c:pt idx="6429">
                  <c:v>#N/A</c:v>
                </c:pt>
                <c:pt idx="6430">
                  <c:v>#N/A</c:v>
                </c:pt>
                <c:pt idx="6431">
                  <c:v>#N/A</c:v>
                </c:pt>
                <c:pt idx="6432">
                  <c:v>#N/A</c:v>
                </c:pt>
                <c:pt idx="6433">
                  <c:v>#N/A</c:v>
                </c:pt>
                <c:pt idx="6434">
                  <c:v>#N/A</c:v>
                </c:pt>
                <c:pt idx="6435">
                  <c:v>#N/A</c:v>
                </c:pt>
                <c:pt idx="6436">
                  <c:v>#N/A</c:v>
                </c:pt>
                <c:pt idx="6437">
                  <c:v>#N/A</c:v>
                </c:pt>
                <c:pt idx="6438">
                  <c:v>#N/A</c:v>
                </c:pt>
                <c:pt idx="6439">
                  <c:v>#N/A</c:v>
                </c:pt>
                <c:pt idx="6440">
                  <c:v>#N/A</c:v>
                </c:pt>
                <c:pt idx="6441">
                  <c:v>#N/A</c:v>
                </c:pt>
                <c:pt idx="6442">
                  <c:v>#N/A</c:v>
                </c:pt>
                <c:pt idx="6443">
                  <c:v>#N/A</c:v>
                </c:pt>
                <c:pt idx="6444">
                  <c:v>#N/A</c:v>
                </c:pt>
                <c:pt idx="6445">
                  <c:v>#N/A</c:v>
                </c:pt>
                <c:pt idx="6446">
                  <c:v>#N/A</c:v>
                </c:pt>
                <c:pt idx="6447">
                  <c:v>#N/A</c:v>
                </c:pt>
                <c:pt idx="6448">
                  <c:v>#N/A</c:v>
                </c:pt>
                <c:pt idx="6449">
                  <c:v>#N/A</c:v>
                </c:pt>
                <c:pt idx="6450">
                  <c:v>#N/A</c:v>
                </c:pt>
                <c:pt idx="6451">
                  <c:v>#N/A</c:v>
                </c:pt>
                <c:pt idx="6452">
                  <c:v>#N/A</c:v>
                </c:pt>
                <c:pt idx="6453">
                  <c:v>#N/A</c:v>
                </c:pt>
                <c:pt idx="6454">
                  <c:v>#N/A</c:v>
                </c:pt>
                <c:pt idx="6455">
                  <c:v>#N/A</c:v>
                </c:pt>
                <c:pt idx="6456">
                  <c:v>#N/A</c:v>
                </c:pt>
                <c:pt idx="6457">
                  <c:v>#N/A</c:v>
                </c:pt>
                <c:pt idx="6458">
                  <c:v>#N/A</c:v>
                </c:pt>
                <c:pt idx="6459">
                  <c:v>#N/A</c:v>
                </c:pt>
                <c:pt idx="6460">
                  <c:v>#N/A</c:v>
                </c:pt>
                <c:pt idx="6461">
                  <c:v>#N/A</c:v>
                </c:pt>
                <c:pt idx="6462">
                  <c:v>#N/A</c:v>
                </c:pt>
                <c:pt idx="6463">
                  <c:v>#N/A</c:v>
                </c:pt>
                <c:pt idx="6464">
                  <c:v>#N/A</c:v>
                </c:pt>
                <c:pt idx="6465">
                  <c:v>#N/A</c:v>
                </c:pt>
                <c:pt idx="6466">
                  <c:v>#N/A</c:v>
                </c:pt>
                <c:pt idx="6467">
                  <c:v>#N/A</c:v>
                </c:pt>
                <c:pt idx="6468">
                  <c:v>#N/A</c:v>
                </c:pt>
                <c:pt idx="6469">
                  <c:v>#N/A</c:v>
                </c:pt>
                <c:pt idx="6470">
                  <c:v>#N/A</c:v>
                </c:pt>
                <c:pt idx="6471">
                  <c:v>#N/A</c:v>
                </c:pt>
                <c:pt idx="6472">
                  <c:v>#N/A</c:v>
                </c:pt>
                <c:pt idx="6473">
                  <c:v>#N/A</c:v>
                </c:pt>
                <c:pt idx="6474">
                  <c:v>#N/A</c:v>
                </c:pt>
                <c:pt idx="6475">
                  <c:v>#N/A</c:v>
                </c:pt>
                <c:pt idx="6476">
                  <c:v>#N/A</c:v>
                </c:pt>
                <c:pt idx="6477">
                  <c:v>#N/A</c:v>
                </c:pt>
                <c:pt idx="6478">
                  <c:v>#N/A</c:v>
                </c:pt>
                <c:pt idx="6479">
                  <c:v>#N/A</c:v>
                </c:pt>
                <c:pt idx="6480">
                  <c:v>#N/A</c:v>
                </c:pt>
                <c:pt idx="6481">
                  <c:v>#N/A</c:v>
                </c:pt>
                <c:pt idx="6482">
                  <c:v>#N/A</c:v>
                </c:pt>
                <c:pt idx="6483">
                  <c:v>#N/A</c:v>
                </c:pt>
                <c:pt idx="6484">
                  <c:v>#N/A</c:v>
                </c:pt>
                <c:pt idx="6485">
                  <c:v>#N/A</c:v>
                </c:pt>
                <c:pt idx="6486">
                  <c:v>#N/A</c:v>
                </c:pt>
                <c:pt idx="6487">
                  <c:v>#N/A</c:v>
                </c:pt>
                <c:pt idx="6488">
                  <c:v>#N/A</c:v>
                </c:pt>
                <c:pt idx="6489">
                  <c:v>#N/A</c:v>
                </c:pt>
                <c:pt idx="6490">
                  <c:v>#N/A</c:v>
                </c:pt>
                <c:pt idx="6491">
                  <c:v>#N/A</c:v>
                </c:pt>
                <c:pt idx="6492">
                  <c:v>#N/A</c:v>
                </c:pt>
                <c:pt idx="6493">
                  <c:v>#N/A</c:v>
                </c:pt>
                <c:pt idx="6494">
                  <c:v>#N/A</c:v>
                </c:pt>
                <c:pt idx="6495">
                  <c:v>#N/A</c:v>
                </c:pt>
                <c:pt idx="6496">
                  <c:v>#N/A</c:v>
                </c:pt>
                <c:pt idx="6497">
                  <c:v>#N/A</c:v>
                </c:pt>
                <c:pt idx="6498">
                  <c:v>#N/A</c:v>
                </c:pt>
                <c:pt idx="6499">
                  <c:v>#N/A</c:v>
                </c:pt>
                <c:pt idx="6500">
                  <c:v>#N/A</c:v>
                </c:pt>
                <c:pt idx="6501">
                  <c:v>#N/A</c:v>
                </c:pt>
                <c:pt idx="6502">
                  <c:v>#N/A</c:v>
                </c:pt>
                <c:pt idx="6503">
                  <c:v>#N/A</c:v>
                </c:pt>
                <c:pt idx="6504">
                  <c:v>#N/A</c:v>
                </c:pt>
                <c:pt idx="6505">
                  <c:v>#N/A</c:v>
                </c:pt>
                <c:pt idx="6506">
                  <c:v>#N/A</c:v>
                </c:pt>
                <c:pt idx="6507">
                  <c:v>#N/A</c:v>
                </c:pt>
                <c:pt idx="6508">
                  <c:v>#N/A</c:v>
                </c:pt>
                <c:pt idx="6509">
                  <c:v>#N/A</c:v>
                </c:pt>
                <c:pt idx="6510">
                  <c:v>#N/A</c:v>
                </c:pt>
                <c:pt idx="6511">
                  <c:v>#N/A</c:v>
                </c:pt>
                <c:pt idx="6512">
                  <c:v>#N/A</c:v>
                </c:pt>
                <c:pt idx="6513">
                  <c:v>#N/A</c:v>
                </c:pt>
                <c:pt idx="6514">
                  <c:v>#N/A</c:v>
                </c:pt>
                <c:pt idx="6515">
                  <c:v>#N/A</c:v>
                </c:pt>
                <c:pt idx="6516">
                  <c:v>#N/A</c:v>
                </c:pt>
                <c:pt idx="6517">
                  <c:v>#N/A</c:v>
                </c:pt>
                <c:pt idx="6518">
                  <c:v>#N/A</c:v>
                </c:pt>
                <c:pt idx="6519">
                  <c:v>#N/A</c:v>
                </c:pt>
                <c:pt idx="6520">
                  <c:v>#N/A</c:v>
                </c:pt>
                <c:pt idx="6521">
                  <c:v>#N/A</c:v>
                </c:pt>
                <c:pt idx="6522">
                  <c:v>#N/A</c:v>
                </c:pt>
                <c:pt idx="6523">
                  <c:v>#N/A</c:v>
                </c:pt>
                <c:pt idx="6524">
                  <c:v>#N/A</c:v>
                </c:pt>
                <c:pt idx="6525">
                  <c:v>#N/A</c:v>
                </c:pt>
                <c:pt idx="6526">
                  <c:v>#N/A</c:v>
                </c:pt>
                <c:pt idx="6527">
                  <c:v>#N/A</c:v>
                </c:pt>
                <c:pt idx="6528">
                  <c:v>#N/A</c:v>
                </c:pt>
                <c:pt idx="6529">
                  <c:v>#N/A</c:v>
                </c:pt>
                <c:pt idx="6530">
                  <c:v>#N/A</c:v>
                </c:pt>
                <c:pt idx="6531">
                  <c:v>#N/A</c:v>
                </c:pt>
                <c:pt idx="6532">
                  <c:v>#N/A</c:v>
                </c:pt>
                <c:pt idx="6533">
                  <c:v>#N/A</c:v>
                </c:pt>
                <c:pt idx="6534">
                  <c:v>#N/A</c:v>
                </c:pt>
                <c:pt idx="6535">
                  <c:v>#N/A</c:v>
                </c:pt>
                <c:pt idx="6536">
                  <c:v>#N/A</c:v>
                </c:pt>
                <c:pt idx="6537">
                  <c:v>#N/A</c:v>
                </c:pt>
                <c:pt idx="6538">
                  <c:v>#N/A</c:v>
                </c:pt>
                <c:pt idx="6539">
                  <c:v>#N/A</c:v>
                </c:pt>
                <c:pt idx="6540">
                  <c:v>#N/A</c:v>
                </c:pt>
                <c:pt idx="6541">
                  <c:v>#N/A</c:v>
                </c:pt>
                <c:pt idx="6542">
                  <c:v>#N/A</c:v>
                </c:pt>
                <c:pt idx="6543">
                  <c:v>#N/A</c:v>
                </c:pt>
                <c:pt idx="6544">
                  <c:v>#N/A</c:v>
                </c:pt>
                <c:pt idx="6545">
                  <c:v>#N/A</c:v>
                </c:pt>
                <c:pt idx="6546">
                  <c:v>#N/A</c:v>
                </c:pt>
                <c:pt idx="6547">
                  <c:v>#N/A</c:v>
                </c:pt>
                <c:pt idx="6548">
                  <c:v>#N/A</c:v>
                </c:pt>
                <c:pt idx="6549">
                  <c:v>#N/A</c:v>
                </c:pt>
                <c:pt idx="6550">
                  <c:v>#N/A</c:v>
                </c:pt>
                <c:pt idx="6551">
                  <c:v>#N/A</c:v>
                </c:pt>
                <c:pt idx="6552">
                  <c:v>#N/A</c:v>
                </c:pt>
                <c:pt idx="6553">
                  <c:v>#N/A</c:v>
                </c:pt>
                <c:pt idx="6554">
                  <c:v>#N/A</c:v>
                </c:pt>
                <c:pt idx="6555">
                  <c:v>#N/A</c:v>
                </c:pt>
                <c:pt idx="6556">
                  <c:v>#N/A</c:v>
                </c:pt>
                <c:pt idx="6557">
                  <c:v>#N/A</c:v>
                </c:pt>
                <c:pt idx="6558">
                  <c:v>#N/A</c:v>
                </c:pt>
                <c:pt idx="6559">
                  <c:v>#N/A</c:v>
                </c:pt>
                <c:pt idx="6560">
                  <c:v>#N/A</c:v>
                </c:pt>
                <c:pt idx="6561">
                  <c:v>#N/A</c:v>
                </c:pt>
                <c:pt idx="6562">
                  <c:v>#N/A</c:v>
                </c:pt>
                <c:pt idx="6563">
                  <c:v>#N/A</c:v>
                </c:pt>
                <c:pt idx="6564">
                  <c:v>#N/A</c:v>
                </c:pt>
                <c:pt idx="6565">
                  <c:v>#N/A</c:v>
                </c:pt>
                <c:pt idx="6566">
                  <c:v>#N/A</c:v>
                </c:pt>
                <c:pt idx="6567">
                  <c:v>#N/A</c:v>
                </c:pt>
                <c:pt idx="6568">
                  <c:v>#N/A</c:v>
                </c:pt>
                <c:pt idx="6569">
                  <c:v>#N/A</c:v>
                </c:pt>
                <c:pt idx="6570">
                  <c:v>#N/A</c:v>
                </c:pt>
                <c:pt idx="6571">
                  <c:v>#N/A</c:v>
                </c:pt>
                <c:pt idx="6572">
                  <c:v>#N/A</c:v>
                </c:pt>
                <c:pt idx="6573">
                  <c:v>#N/A</c:v>
                </c:pt>
                <c:pt idx="6574">
                  <c:v>#N/A</c:v>
                </c:pt>
                <c:pt idx="6575">
                  <c:v>#N/A</c:v>
                </c:pt>
                <c:pt idx="6576">
                  <c:v>#N/A</c:v>
                </c:pt>
                <c:pt idx="6577">
                  <c:v>#N/A</c:v>
                </c:pt>
                <c:pt idx="6578">
                  <c:v>#N/A</c:v>
                </c:pt>
                <c:pt idx="6579">
                  <c:v>#N/A</c:v>
                </c:pt>
                <c:pt idx="6580">
                  <c:v>#N/A</c:v>
                </c:pt>
                <c:pt idx="6581">
                  <c:v>#N/A</c:v>
                </c:pt>
                <c:pt idx="6582">
                  <c:v>#N/A</c:v>
                </c:pt>
                <c:pt idx="6583">
                  <c:v>#N/A</c:v>
                </c:pt>
                <c:pt idx="6584">
                  <c:v>#N/A</c:v>
                </c:pt>
                <c:pt idx="6585">
                  <c:v>#N/A</c:v>
                </c:pt>
                <c:pt idx="6586">
                  <c:v>#N/A</c:v>
                </c:pt>
                <c:pt idx="6587">
                  <c:v>#N/A</c:v>
                </c:pt>
                <c:pt idx="6588">
                  <c:v>#N/A</c:v>
                </c:pt>
                <c:pt idx="6589">
                  <c:v>#N/A</c:v>
                </c:pt>
                <c:pt idx="6590">
                  <c:v>#N/A</c:v>
                </c:pt>
                <c:pt idx="6591">
                  <c:v>#N/A</c:v>
                </c:pt>
                <c:pt idx="6592">
                  <c:v>#N/A</c:v>
                </c:pt>
                <c:pt idx="6593">
                  <c:v>#N/A</c:v>
                </c:pt>
                <c:pt idx="6594">
                  <c:v>#N/A</c:v>
                </c:pt>
                <c:pt idx="6595">
                  <c:v>#N/A</c:v>
                </c:pt>
                <c:pt idx="6596">
                  <c:v>#N/A</c:v>
                </c:pt>
                <c:pt idx="6597">
                  <c:v>#N/A</c:v>
                </c:pt>
                <c:pt idx="6598">
                  <c:v>#N/A</c:v>
                </c:pt>
                <c:pt idx="6599">
                  <c:v>#N/A</c:v>
                </c:pt>
                <c:pt idx="6600">
                  <c:v>#N/A</c:v>
                </c:pt>
                <c:pt idx="6601">
                  <c:v>#N/A</c:v>
                </c:pt>
                <c:pt idx="6602">
                  <c:v>#N/A</c:v>
                </c:pt>
                <c:pt idx="6603">
                  <c:v>#N/A</c:v>
                </c:pt>
                <c:pt idx="6604">
                  <c:v>#N/A</c:v>
                </c:pt>
                <c:pt idx="6605">
                  <c:v>#N/A</c:v>
                </c:pt>
                <c:pt idx="6606">
                  <c:v>#N/A</c:v>
                </c:pt>
                <c:pt idx="6607">
                  <c:v>#N/A</c:v>
                </c:pt>
                <c:pt idx="6608">
                  <c:v>#N/A</c:v>
                </c:pt>
                <c:pt idx="6609">
                  <c:v>#N/A</c:v>
                </c:pt>
                <c:pt idx="6610">
                  <c:v>#N/A</c:v>
                </c:pt>
                <c:pt idx="6611">
                  <c:v>#N/A</c:v>
                </c:pt>
                <c:pt idx="6612">
                  <c:v>#N/A</c:v>
                </c:pt>
                <c:pt idx="6613">
                  <c:v>#N/A</c:v>
                </c:pt>
                <c:pt idx="6614">
                  <c:v>#N/A</c:v>
                </c:pt>
                <c:pt idx="6615">
                  <c:v>#N/A</c:v>
                </c:pt>
                <c:pt idx="6616">
                  <c:v>#N/A</c:v>
                </c:pt>
                <c:pt idx="6617">
                  <c:v>#N/A</c:v>
                </c:pt>
                <c:pt idx="6618">
                  <c:v>#N/A</c:v>
                </c:pt>
                <c:pt idx="6619">
                  <c:v>#N/A</c:v>
                </c:pt>
                <c:pt idx="6620">
                  <c:v>#N/A</c:v>
                </c:pt>
                <c:pt idx="6621">
                  <c:v>#N/A</c:v>
                </c:pt>
                <c:pt idx="6622">
                  <c:v>#N/A</c:v>
                </c:pt>
                <c:pt idx="6623">
                  <c:v>#N/A</c:v>
                </c:pt>
                <c:pt idx="6624">
                  <c:v>#N/A</c:v>
                </c:pt>
                <c:pt idx="6625">
                  <c:v>#N/A</c:v>
                </c:pt>
                <c:pt idx="6626">
                  <c:v>#N/A</c:v>
                </c:pt>
                <c:pt idx="6627">
                  <c:v>#N/A</c:v>
                </c:pt>
                <c:pt idx="6628">
                  <c:v>#N/A</c:v>
                </c:pt>
                <c:pt idx="6629">
                  <c:v>#N/A</c:v>
                </c:pt>
                <c:pt idx="6630">
                  <c:v>#N/A</c:v>
                </c:pt>
                <c:pt idx="6631">
                  <c:v>#N/A</c:v>
                </c:pt>
                <c:pt idx="6632">
                  <c:v>#N/A</c:v>
                </c:pt>
                <c:pt idx="6633">
                  <c:v>#N/A</c:v>
                </c:pt>
                <c:pt idx="6634">
                  <c:v>#N/A</c:v>
                </c:pt>
                <c:pt idx="6635">
                  <c:v>#N/A</c:v>
                </c:pt>
                <c:pt idx="6636">
                  <c:v>#N/A</c:v>
                </c:pt>
                <c:pt idx="6637">
                  <c:v>#N/A</c:v>
                </c:pt>
                <c:pt idx="6638">
                  <c:v>#N/A</c:v>
                </c:pt>
                <c:pt idx="6639">
                  <c:v>#N/A</c:v>
                </c:pt>
                <c:pt idx="6640">
                  <c:v>#N/A</c:v>
                </c:pt>
                <c:pt idx="6641">
                  <c:v>#N/A</c:v>
                </c:pt>
                <c:pt idx="6642">
                  <c:v>#N/A</c:v>
                </c:pt>
                <c:pt idx="6643">
                  <c:v>#N/A</c:v>
                </c:pt>
                <c:pt idx="6644">
                  <c:v>#N/A</c:v>
                </c:pt>
                <c:pt idx="6645">
                  <c:v>#N/A</c:v>
                </c:pt>
                <c:pt idx="6646">
                  <c:v>#N/A</c:v>
                </c:pt>
                <c:pt idx="6647">
                  <c:v>#N/A</c:v>
                </c:pt>
                <c:pt idx="6648">
                  <c:v>#N/A</c:v>
                </c:pt>
                <c:pt idx="6649">
                  <c:v>#N/A</c:v>
                </c:pt>
                <c:pt idx="6650">
                  <c:v>#N/A</c:v>
                </c:pt>
                <c:pt idx="6651">
                  <c:v>#N/A</c:v>
                </c:pt>
                <c:pt idx="6652">
                  <c:v>#N/A</c:v>
                </c:pt>
                <c:pt idx="6653">
                  <c:v>#N/A</c:v>
                </c:pt>
                <c:pt idx="6654">
                  <c:v>#N/A</c:v>
                </c:pt>
                <c:pt idx="6655">
                  <c:v>#N/A</c:v>
                </c:pt>
                <c:pt idx="6656">
                  <c:v>#N/A</c:v>
                </c:pt>
                <c:pt idx="6657">
                  <c:v>#N/A</c:v>
                </c:pt>
                <c:pt idx="6658">
                  <c:v>#N/A</c:v>
                </c:pt>
                <c:pt idx="6659">
                  <c:v>#N/A</c:v>
                </c:pt>
                <c:pt idx="6660">
                  <c:v>#N/A</c:v>
                </c:pt>
                <c:pt idx="6661">
                  <c:v>#N/A</c:v>
                </c:pt>
                <c:pt idx="6662">
                  <c:v>#N/A</c:v>
                </c:pt>
                <c:pt idx="6663">
                  <c:v>#N/A</c:v>
                </c:pt>
                <c:pt idx="6664">
                  <c:v>#N/A</c:v>
                </c:pt>
                <c:pt idx="6665">
                  <c:v>#N/A</c:v>
                </c:pt>
                <c:pt idx="6666">
                  <c:v>#N/A</c:v>
                </c:pt>
                <c:pt idx="6667">
                  <c:v>#N/A</c:v>
                </c:pt>
                <c:pt idx="6668">
                  <c:v>#N/A</c:v>
                </c:pt>
                <c:pt idx="6669">
                  <c:v>#N/A</c:v>
                </c:pt>
                <c:pt idx="6670">
                  <c:v>#N/A</c:v>
                </c:pt>
                <c:pt idx="6671">
                  <c:v>#N/A</c:v>
                </c:pt>
                <c:pt idx="6672">
                  <c:v>#N/A</c:v>
                </c:pt>
                <c:pt idx="6673">
                  <c:v>#N/A</c:v>
                </c:pt>
                <c:pt idx="6674">
                  <c:v>#N/A</c:v>
                </c:pt>
                <c:pt idx="6675">
                  <c:v>#N/A</c:v>
                </c:pt>
                <c:pt idx="6676">
                  <c:v>#N/A</c:v>
                </c:pt>
                <c:pt idx="6677">
                  <c:v>#N/A</c:v>
                </c:pt>
                <c:pt idx="6678">
                  <c:v>#N/A</c:v>
                </c:pt>
                <c:pt idx="6679">
                  <c:v>#N/A</c:v>
                </c:pt>
                <c:pt idx="6680">
                  <c:v>#N/A</c:v>
                </c:pt>
                <c:pt idx="6681">
                  <c:v>#N/A</c:v>
                </c:pt>
                <c:pt idx="6682">
                  <c:v>#N/A</c:v>
                </c:pt>
                <c:pt idx="6683">
                  <c:v>#N/A</c:v>
                </c:pt>
                <c:pt idx="6684">
                  <c:v>#N/A</c:v>
                </c:pt>
                <c:pt idx="6685">
                  <c:v>#N/A</c:v>
                </c:pt>
                <c:pt idx="6686">
                  <c:v>#N/A</c:v>
                </c:pt>
                <c:pt idx="6687">
                  <c:v>#N/A</c:v>
                </c:pt>
                <c:pt idx="6688">
                  <c:v>#N/A</c:v>
                </c:pt>
                <c:pt idx="6689">
                  <c:v>#N/A</c:v>
                </c:pt>
                <c:pt idx="6690">
                  <c:v>#N/A</c:v>
                </c:pt>
                <c:pt idx="6691">
                  <c:v>#N/A</c:v>
                </c:pt>
                <c:pt idx="6692">
                  <c:v>#N/A</c:v>
                </c:pt>
                <c:pt idx="6693">
                  <c:v>#N/A</c:v>
                </c:pt>
                <c:pt idx="6694">
                  <c:v>#N/A</c:v>
                </c:pt>
                <c:pt idx="6695">
                  <c:v>#N/A</c:v>
                </c:pt>
                <c:pt idx="6696">
                  <c:v>#N/A</c:v>
                </c:pt>
                <c:pt idx="6697">
                  <c:v>#N/A</c:v>
                </c:pt>
                <c:pt idx="6698">
                  <c:v>#N/A</c:v>
                </c:pt>
                <c:pt idx="6699">
                  <c:v>#N/A</c:v>
                </c:pt>
                <c:pt idx="6700">
                  <c:v>#N/A</c:v>
                </c:pt>
                <c:pt idx="6701">
                  <c:v>#N/A</c:v>
                </c:pt>
                <c:pt idx="6702">
                  <c:v>#N/A</c:v>
                </c:pt>
                <c:pt idx="6703">
                  <c:v>#N/A</c:v>
                </c:pt>
                <c:pt idx="6704">
                  <c:v>#N/A</c:v>
                </c:pt>
                <c:pt idx="6705">
                  <c:v>#N/A</c:v>
                </c:pt>
                <c:pt idx="6706">
                  <c:v>#N/A</c:v>
                </c:pt>
                <c:pt idx="6707">
                  <c:v>#N/A</c:v>
                </c:pt>
                <c:pt idx="6708">
                  <c:v>#N/A</c:v>
                </c:pt>
                <c:pt idx="6709">
                  <c:v>#N/A</c:v>
                </c:pt>
                <c:pt idx="6710">
                  <c:v>#N/A</c:v>
                </c:pt>
                <c:pt idx="6711">
                  <c:v>#N/A</c:v>
                </c:pt>
                <c:pt idx="6712">
                  <c:v>#N/A</c:v>
                </c:pt>
                <c:pt idx="6713">
                  <c:v>#N/A</c:v>
                </c:pt>
                <c:pt idx="6714">
                  <c:v>#N/A</c:v>
                </c:pt>
                <c:pt idx="6715">
                  <c:v>#N/A</c:v>
                </c:pt>
                <c:pt idx="6716">
                  <c:v>#N/A</c:v>
                </c:pt>
                <c:pt idx="6717">
                  <c:v>45</c:v>
                </c:pt>
                <c:pt idx="6718">
                  <c:v>#N/A</c:v>
                </c:pt>
                <c:pt idx="6719">
                  <c:v>#N/A</c:v>
                </c:pt>
                <c:pt idx="6720">
                  <c:v>#N/A</c:v>
                </c:pt>
                <c:pt idx="6721">
                  <c:v>#N/A</c:v>
                </c:pt>
                <c:pt idx="6722">
                  <c:v>#N/A</c:v>
                </c:pt>
                <c:pt idx="6723">
                  <c:v>#N/A</c:v>
                </c:pt>
                <c:pt idx="6724">
                  <c:v>#N/A</c:v>
                </c:pt>
                <c:pt idx="6725">
                  <c:v>#N/A</c:v>
                </c:pt>
                <c:pt idx="6726">
                  <c:v>#N/A</c:v>
                </c:pt>
                <c:pt idx="6727">
                  <c:v>#N/A</c:v>
                </c:pt>
                <c:pt idx="6728">
                  <c:v>#N/A</c:v>
                </c:pt>
                <c:pt idx="6729">
                  <c:v>#N/A</c:v>
                </c:pt>
                <c:pt idx="6730">
                  <c:v>#N/A</c:v>
                </c:pt>
                <c:pt idx="6731">
                  <c:v>#N/A</c:v>
                </c:pt>
                <c:pt idx="6732">
                  <c:v>#N/A</c:v>
                </c:pt>
                <c:pt idx="6733">
                  <c:v>#N/A</c:v>
                </c:pt>
                <c:pt idx="6734">
                  <c:v>#N/A</c:v>
                </c:pt>
                <c:pt idx="6735">
                  <c:v>#N/A</c:v>
                </c:pt>
                <c:pt idx="6736">
                  <c:v>#N/A</c:v>
                </c:pt>
                <c:pt idx="6737">
                  <c:v>#N/A</c:v>
                </c:pt>
                <c:pt idx="6738">
                  <c:v>#N/A</c:v>
                </c:pt>
                <c:pt idx="6739">
                  <c:v>#N/A</c:v>
                </c:pt>
                <c:pt idx="6740">
                  <c:v>#N/A</c:v>
                </c:pt>
                <c:pt idx="6741">
                  <c:v>#N/A</c:v>
                </c:pt>
                <c:pt idx="6742">
                  <c:v>#N/A</c:v>
                </c:pt>
                <c:pt idx="6743">
                  <c:v>#N/A</c:v>
                </c:pt>
                <c:pt idx="6744">
                  <c:v>#N/A</c:v>
                </c:pt>
                <c:pt idx="6745">
                  <c:v>#N/A</c:v>
                </c:pt>
                <c:pt idx="6746">
                  <c:v>#N/A</c:v>
                </c:pt>
                <c:pt idx="6747">
                  <c:v>#N/A</c:v>
                </c:pt>
                <c:pt idx="6748">
                  <c:v>#N/A</c:v>
                </c:pt>
                <c:pt idx="6749">
                  <c:v>#N/A</c:v>
                </c:pt>
                <c:pt idx="6750">
                  <c:v>#N/A</c:v>
                </c:pt>
                <c:pt idx="6751">
                  <c:v>#N/A</c:v>
                </c:pt>
                <c:pt idx="6752">
                  <c:v>#N/A</c:v>
                </c:pt>
                <c:pt idx="6753">
                  <c:v>#N/A</c:v>
                </c:pt>
                <c:pt idx="6754">
                  <c:v>#N/A</c:v>
                </c:pt>
                <c:pt idx="6755">
                  <c:v>#N/A</c:v>
                </c:pt>
                <c:pt idx="6756">
                  <c:v>#N/A</c:v>
                </c:pt>
                <c:pt idx="6757">
                  <c:v>#N/A</c:v>
                </c:pt>
                <c:pt idx="6758">
                  <c:v>#N/A</c:v>
                </c:pt>
                <c:pt idx="6759">
                  <c:v>#N/A</c:v>
                </c:pt>
                <c:pt idx="6760">
                  <c:v>#N/A</c:v>
                </c:pt>
                <c:pt idx="6761">
                  <c:v>#N/A</c:v>
                </c:pt>
                <c:pt idx="6762">
                  <c:v>#N/A</c:v>
                </c:pt>
                <c:pt idx="6763">
                  <c:v>#N/A</c:v>
                </c:pt>
                <c:pt idx="6764">
                  <c:v>#N/A</c:v>
                </c:pt>
                <c:pt idx="6765">
                  <c:v>#N/A</c:v>
                </c:pt>
                <c:pt idx="6766">
                  <c:v>#N/A</c:v>
                </c:pt>
                <c:pt idx="6767">
                  <c:v>#N/A</c:v>
                </c:pt>
                <c:pt idx="6768">
                  <c:v>#N/A</c:v>
                </c:pt>
                <c:pt idx="6769">
                  <c:v>#N/A</c:v>
                </c:pt>
                <c:pt idx="6770">
                  <c:v>#N/A</c:v>
                </c:pt>
                <c:pt idx="6771">
                  <c:v>#N/A</c:v>
                </c:pt>
                <c:pt idx="6772">
                  <c:v>#N/A</c:v>
                </c:pt>
                <c:pt idx="6773">
                  <c:v>#N/A</c:v>
                </c:pt>
                <c:pt idx="6774">
                  <c:v>#N/A</c:v>
                </c:pt>
                <c:pt idx="6775">
                  <c:v>#N/A</c:v>
                </c:pt>
                <c:pt idx="6776">
                  <c:v>#N/A</c:v>
                </c:pt>
                <c:pt idx="6777">
                  <c:v>#N/A</c:v>
                </c:pt>
                <c:pt idx="6778">
                  <c:v>#N/A</c:v>
                </c:pt>
                <c:pt idx="6779">
                  <c:v>#N/A</c:v>
                </c:pt>
                <c:pt idx="6780">
                  <c:v>#N/A</c:v>
                </c:pt>
                <c:pt idx="6781">
                  <c:v>#N/A</c:v>
                </c:pt>
                <c:pt idx="6782">
                  <c:v>#N/A</c:v>
                </c:pt>
                <c:pt idx="6783">
                  <c:v>#N/A</c:v>
                </c:pt>
                <c:pt idx="6784">
                  <c:v>#N/A</c:v>
                </c:pt>
                <c:pt idx="6785">
                  <c:v>#N/A</c:v>
                </c:pt>
                <c:pt idx="6786">
                  <c:v>#N/A</c:v>
                </c:pt>
                <c:pt idx="6787">
                  <c:v>#N/A</c:v>
                </c:pt>
                <c:pt idx="6788">
                  <c:v>#N/A</c:v>
                </c:pt>
                <c:pt idx="6789">
                  <c:v>#N/A</c:v>
                </c:pt>
                <c:pt idx="6790">
                  <c:v>#N/A</c:v>
                </c:pt>
                <c:pt idx="6791">
                  <c:v>#N/A</c:v>
                </c:pt>
                <c:pt idx="6792">
                  <c:v>#N/A</c:v>
                </c:pt>
                <c:pt idx="6793">
                  <c:v>#N/A</c:v>
                </c:pt>
                <c:pt idx="6794">
                  <c:v>#N/A</c:v>
                </c:pt>
                <c:pt idx="6795">
                  <c:v>#N/A</c:v>
                </c:pt>
                <c:pt idx="6796">
                  <c:v>#N/A</c:v>
                </c:pt>
                <c:pt idx="6797">
                  <c:v>#N/A</c:v>
                </c:pt>
                <c:pt idx="6798">
                  <c:v>#N/A</c:v>
                </c:pt>
                <c:pt idx="6799">
                  <c:v>#N/A</c:v>
                </c:pt>
                <c:pt idx="6800">
                  <c:v>#N/A</c:v>
                </c:pt>
                <c:pt idx="6801">
                  <c:v>#N/A</c:v>
                </c:pt>
                <c:pt idx="6802">
                  <c:v>#N/A</c:v>
                </c:pt>
                <c:pt idx="6803">
                  <c:v>#N/A</c:v>
                </c:pt>
                <c:pt idx="6804">
                  <c:v>#N/A</c:v>
                </c:pt>
                <c:pt idx="6805">
                  <c:v>#N/A</c:v>
                </c:pt>
                <c:pt idx="6806">
                  <c:v>#N/A</c:v>
                </c:pt>
                <c:pt idx="6807">
                  <c:v>#N/A</c:v>
                </c:pt>
                <c:pt idx="6808">
                  <c:v>#N/A</c:v>
                </c:pt>
                <c:pt idx="6809">
                  <c:v>#N/A</c:v>
                </c:pt>
                <c:pt idx="6810">
                  <c:v>#N/A</c:v>
                </c:pt>
                <c:pt idx="6811">
                  <c:v>#N/A</c:v>
                </c:pt>
                <c:pt idx="6812">
                  <c:v>#N/A</c:v>
                </c:pt>
                <c:pt idx="6813">
                  <c:v>#N/A</c:v>
                </c:pt>
                <c:pt idx="6814">
                  <c:v>#N/A</c:v>
                </c:pt>
                <c:pt idx="6815">
                  <c:v>#N/A</c:v>
                </c:pt>
                <c:pt idx="6816">
                  <c:v>#N/A</c:v>
                </c:pt>
                <c:pt idx="6817">
                  <c:v>#N/A</c:v>
                </c:pt>
                <c:pt idx="6818">
                  <c:v>#N/A</c:v>
                </c:pt>
                <c:pt idx="6819">
                  <c:v>#N/A</c:v>
                </c:pt>
                <c:pt idx="6820">
                  <c:v>#N/A</c:v>
                </c:pt>
                <c:pt idx="6821">
                  <c:v>#N/A</c:v>
                </c:pt>
                <c:pt idx="6822">
                  <c:v>#N/A</c:v>
                </c:pt>
                <c:pt idx="6823">
                  <c:v>#N/A</c:v>
                </c:pt>
                <c:pt idx="6824">
                  <c:v>#N/A</c:v>
                </c:pt>
                <c:pt idx="6825">
                  <c:v>#N/A</c:v>
                </c:pt>
                <c:pt idx="6826">
                  <c:v>#N/A</c:v>
                </c:pt>
                <c:pt idx="6827">
                  <c:v>#N/A</c:v>
                </c:pt>
                <c:pt idx="6828">
                  <c:v>#N/A</c:v>
                </c:pt>
                <c:pt idx="6829">
                  <c:v>#N/A</c:v>
                </c:pt>
                <c:pt idx="6830">
                  <c:v>#N/A</c:v>
                </c:pt>
                <c:pt idx="6831">
                  <c:v>#N/A</c:v>
                </c:pt>
                <c:pt idx="6832">
                  <c:v>#N/A</c:v>
                </c:pt>
                <c:pt idx="6833">
                  <c:v>#N/A</c:v>
                </c:pt>
                <c:pt idx="6834">
                  <c:v>#N/A</c:v>
                </c:pt>
                <c:pt idx="6835">
                  <c:v>#N/A</c:v>
                </c:pt>
                <c:pt idx="6836">
                  <c:v>#N/A</c:v>
                </c:pt>
                <c:pt idx="6837">
                  <c:v>#N/A</c:v>
                </c:pt>
                <c:pt idx="6838">
                  <c:v>#N/A</c:v>
                </c:pt>
                <c:pt idx="6839">
                  <c:v>#N/A</c:v>
                </c:pt>
                <c:pt idx="6840">
                  <c:v>#N/A</c:v>
                </c:pt>
                <c:pt idx="6841">
                  <c:v>#N/A</c:v>
                </c:pt>
                <c:pt idx="6842">
                  <c:v>#N/A</c:v>
                </c:pt>
                <c:pt idx="6843">
                  <c:v>#N/A</c:v>
                </c:pt>
                <c:pt idx="6844">
                  <c:v>#N/A</c:v>
                </c:pt>
                <c:pt idx="6845">
                  <c:v>#N/A</c:v>
                </c:pt>
                <c:pt idx="6846">
                  <c:v>#N/A</c:v>
                </c:pt>
                <c:pt idx="6847">
                  <c:v>#N/A</c:v>
                </c:pt>
                <c:pt idx="6848">
                  <c:v>#N/A</c:v>
                </c:pt>
                <c:pt idx="6849">
                  <c:v>#N/A</c:v>
                </c:pt>
                <c:pt idx="6850">
                  <c:v>#N/A</c:v>
                </c:pt>
                <c:pt idx="6851">
                  <c:v>#N/A</c:v>
                </c:pt>
                <c:pt idx="6852">
                  <c:v>#N/A</c:v>
                </c:pt>
                <c:pt idx="6853">
                  <c:v>#N/A</c:v>
                </c:pt>
                <c:pt idx="6854">
                  <c:v>#N/A</c:v>
                </c:pt>
                <c:pt idx="6855">
                  <c:v>#N/A</c:v>
                </c:pt>
                <c:pt idx="6856">
                  <c:v>#N/A</c:v>
                </c:pt>
                <c:pt idx="6857">
                  <c:v>#N/A</c:v>
                </c:pt>
                <c:pt idx="6858">
                  <c:v>#N/A</c:v>
                </c:pt>
                <c:pt idx="6859">
                  <c:v>#N/A</c:v>
                </c:pt>
                <c:pt idx="6860">
                  <c:v>#N/A</c:v>
                </c:pt>
                <c:pt idx="6861">
                  <c:v>#N/A</c:v>
                </c:pt>
                <c:pt idx="6862">
                  <c:v>#N/A</c:v>
                </c:pt>
                <c:pt idx="6863">
                  <c:v>#N/A</c:v>
                </c:pt>
                <c:pt idx="6864">
                  <c:v>#N/A</c:v>
                </c:pt>
                <c:pt idx="6865">
                  <c:v>#N/A</c:v>
                </c:pt>
                <c:pt idx="6866">
                  <c:v>#N/A</c:v>
                </c:pt>
                <c:pt idx="6867">
                  <c:v>#N/A</c:v>
                </c:pt>
                <c:pt idx="6868">
                  <c:v>#N/A</c:v>
                </c:pt>
                <c:pt idx="6869">
                  <c:v>#N/A</c:v>
                </c:pt>
                <c:pt idx="6870">
                  <c:v>#N/A</c:v>
                </c:pt>
                <c:pt idx="6871">
                  <c:v>#N/A</c:v>
                </c:pt>
                <c:pt idx="6872">
                  <c:v>#N/A</c:v>
                </c:pt>
                <c:pt idx="6873">
                  <c:v>#N/A</c:v>
                </c:pt>
                <c:pt idx="6874">
                  <c:v>#N/A</c:v>
                </c:pt>
                <c:pt idx="6875">
                  <c:v>#N/A</c:v>
                </c:pt>
                <c:pt idx="6876">
                  <c:v>#N/A</c:v>
                </c:pt>
                <c:pt idx="6877">
                  <c:v>#N/A</c:v>
                </c:pt>
                <c:pt idx="6878">
                  <c:v>#N/A</c:v>
                </c:pt>
                <c:pt idx="6879">
                  <c:v>#N/A</c:v>
                </c:pt>
                <c:pt idx="6880">
                  <c:v>#N/A</c:v>
                </c:pt>
                <c:pt idx="6881">
                  <c:v>#N/A</c:v>
                </c:pt>
                <c:pt idx="6882">
                  <c:v>#N/A</c:v>
                </c:pt>
                <c:pt idx="6883">
                  <c:v>#N/A</c:v>
                </c:pt>
                <c:pt idx="6884">
                  <c:v>#N/A</c:v>
                </c:pt>
                <c:pt idx="6885">
                  <c:v>#N/A</c:v>
                </c:pt>
                <c:pt idx="6886">
                  <c:v>#N/A</c:v>
                </c:pt>
                <c:pt idx="6887">
                  <c:v>#N/A</c:v>
                </c:pt>
                <c:pt idx="6888">
                  <c:v>#N/A</c:v>
                </c:pt>
                <c:pt idx="6889">
                  <c:v>#N/A</c:v>
                </c:pt>
                <c:pt idx="6890">
                  <c:v>#N/A</c:v>
                </c:pt>
                <c:pt idx="6891">
                  <c:v>#N/A</c:v>
                </c:pt>
                <c:pt idx="6892">
                  <c:v>#N/A</c:v>
                </c:pt>
                <c:pt idx="6893">
                  <c:v>#N/A</c:v>
                </c:pt>
                <c:pt idx="6894">
                  <c:v>#N/A</c:v>
                </c:pt>
                <c:pt idx="6895">
                  <c:v>#N/A</c:v>
                </c:pt>
                <c:pt idx="6896">
                  <c:v>#N/A</c:v>
                </c:pt>
                <c:pt idx="6897">
                  <c:v>#N/A</c:v>
                </c:pt>
                <c:pt idx="6898">
                  <c:v>#N/A</c:v>
                </c:pt>
                <c:pt idx="6899">
                  <c:v>#N/A</c:v>
                </c:pt>
                <c:pt idx="6900">
                  <c:v>#N/A</c:v>
                </c:pt>
                <c:pt idx="6901">
                  <c:v>#N/A</c:v>
                </c:pt>
                <c:pt idx="6902">
                  <c:v>#N/A</c:v>
                </c:pt>
                <c:pt idx="6903">
                  <c:v>#N/A</c:v>
                </c:pt>
                <c:pt idx="6904">
                  <c:v>#N/A</c:v>
                </c:pt>
                <c:pt idx="6905">
                  <c:v>#N/A</c:v>
                </c:pt>
                <c:pt idx="6906">
                  <c:v>#N/A</c:v>
                </c:pt>
                <c:pt idx="6907">
                  <c:v>#N/A</c:v>
                </c:pt>
                <c:pt idx="6908">
                  <c:v>#N/A</c:v>
                </c:pt>
                <c:pt idx="6909">
                  <c:v>#N/A</c:v>
                </c:pt>
                <c:pt idx="6910">
                  <c:v>#N/A</c:v>
                </c:pt>
                <c:pt idx="6911">
                  <c:v>#N/A</c:v>
                </c:pt>
                <c:pt idx="6912">
                  <c:v>#N/A</c:v>
                </c:pt>
                <c:pt idx="6913">
                  <c:v>#N/A</c:v>
                </c:pt>
                <c:pt idx="6914">
                  <c:v>#N/A</c:v>
                </c:pt>
                <c:pt idx="6915">
                  <c:v>#N/A</c:v>
                </c:pt>
                <c:pt idx="6916">
                  <c:v>#N/A</c:v>
                </c:pt>
                <c:pt idx="6917">
                  <c:v>#N/A</c:v>
                </c:pt>
                <c:pt idx="6918">
                  <c:v>#N/A</c:v>
                </c:pt>
                <c:pt idx="6919">
                  <c:v>#N/A</c:v>
                </c:pt>
                <c:pt idx="6920">
                  <c:v>#N/A</c:v>
                </c:pt>
                <c:pt idx="6921">
                  <c:v>#N/A</c:v>
                </c:pt>
                <c:pt idx="6922">
                  <c:v>#N/A</c:v>
                </c:pt>
                <c:pt idx="6923">
                  <c:v>#N/A</c:v>
                </c:pt>
                <c:pt idx="6924">
                  <c:v>#N/A</c:v>
                </c:pt>
                <c:pt idx="6925">
                  <c:v>#N/A</c:v>
                </c:pt>
                <c:pt idx="6926">
                  <c:v>#N/A</c:v>
                </c:pt>
                <c:pt idx="6927">
                  <c:v>#N/A</c:v>
                </c:pt>
                <c:pt idx="6928">
                  <c:v>#N/A</c:v>
                </c:pt>
                <c:pt idx="6929">
                  <c:v>#N/A</c:v>
                </c:pt>
                <c:pt idx="6930">
                  <c:v>#N/A</c:v>
                </c:pt>
                <c:pt idx="6931">
                  <c:v>#N/A</c:v>
                </c:pt>
                <c:pt idx="6932">
                  <c:v>#N/A</c:v>
                </c:pt>
                <c:pt idx="6933">
                  <c:v>#N/A</c:v>
                </c:pt>
                <c:pt idx="6934">
                  <c:v>#N/A</c:v>
                </c:pt>
                <c:pt idx="6935">
                  <c:v>#N/A</c:v>
                </c:pt>
                <c:pt idx="6936">
                  <c:v>#N/A</c:v>
                </c:pt>
                <c:pt idx="6937">
                  <c:v>#N/A</c:v>
                </c:pt>
                <c:pt idx="6938">
                  <c:v>#N/A</c:v>
                </c:pt>
                <c:pt idx="6939">
                  <c:v>#N/A</c:v>
                </c:pt>
                <c:pt idx="6940">
                  <c:v>#N/A</c:v>
                </c:pt>
                <c:pt idx="6941">
                  <c:v>#N/A</c:v>
                </c:pt>
                <c:pt idx="6942">
                  <c:v>#N/A</c:v>
                </c:pt>
                <c:pt idx="6943">
                  <c:v>#N/A</c:v>
                </c:pt>
                <c:pt idx="6944">
                  <c:v>#N/A</c:v>
                </c:pt>
                <c:pt idx="6945">
                  <c:v>#N/A</c:v>
                </c:pt>
                <c:pt idx="6946">
                  <c:v>#N/A</c:v>
                </c:pt>
                <c:pt idx="6947">
                  <c:v>#N/A</c:v>
                </c:pt>
                <c:pt idx="6948">
                  <c:v>#N/A</c:v>
                </c:pt>
                <c:pt idx="6949">
                  <c:v>#N/A</c:v>
                </c:pt>
                <c:pt idx="6950">
                  <c:v>#N/A</c:v>
                </c:pt>
                <c:pt idx="6951">
                  <c:v>#N/A</c:v>
                </c:pt>
                <c:pt idx="6952">
                  <c:v>#N/A</c:v>
                </c:pt>
                <c:pt idx="6953">
                  <c:v>#N/A</c:v>
                </c:pt>
                <c:pt idx="6954">
                  <c:v>#N/A</c:v>
                </c:pt>
                <c:pt idx="6955">
                  <c:v>#N/A</c:v>
                </c:pt>
                <c:pt idx="6956">
                  <c:v>#N/A</c:v>
                </c:pt>
                <c:pt idx="6957">
                  <c:v>#N/A</c:v>
                </c:pt>
                <c:pt idx="6958">
                  <c:v>#N/A</c:v>
                </c:pt>
                <c:pt idx="6959">
                  <c:v>#N/A</c:v>
                </c:pt>
                <c:pt idx="6960">
                  <c:v>#N/A</c:v>
                </c:pt>
                <c:pt idx="6961">
                  <c:v>#N/A</c:v>
                </c:pt>
                <c:pt idx="6962">
                  <c:v>#N/A</c:v>
                </c:pt>
                <c:pt idx="6963">
                  <c:v>#N/A</c:v>
                </c:pt>
                <c:pt idx="6964">
                  <c:v>#N/A</c:v>
                </c:pt>
                <c:pt idx="6965">
                  <c:v>#N/A</c:v>
                </c:pt>
                <c:pt idx="6966">
                  <c:v>#N/A</c:v>
                </c:pt>
                <c:pt idx="6967">
                  <c:v>#N/A</c:v>
                </c:pt>
                <c:pt idx="6968">
                  <c:v>#N/A</c:v>
                </c:pt>
                <c:pt idx="6969">
                  <c:v>#N/A</c:v>
                </c:pt>
                <c:pt idx="6970">
                  <c:v>#N/A</c:v>
                </c:pt>
                <c:pt idx="6971">
                  <c:v>#N/A</c:v>
                </c:pt>
                <c:pt idx="6972">
                  <c:v>#N/A</c:v>
                </c:pt>
                <c:pt idx="6973">
                  <c:v>#N/A</c:v>
                </c:pt>
                <c:pt idx="6974">
                  <c:v>#N/A</c:v>
                </c:pt>
                <c:pt idx="6975">
                  <c:v>#N/A</c:v>
                </c:pt>
                <c:pt idx="6976">
                  <c:v>#N/A</c:v>
                </c:pt>
                <c:pt idx="6977">
                  <c:v>#N/A</c:v>
                </c:pt>
                <c:pt idx="6978">
                  <c:v>#N/A</c:v>
                </c:pt>
                <c:pt idx="6979">
                  <c:v>#N/A</c:v>
                </c:pt>
                <c:pt idx="6980">
                  <c:v>#N/A</c:v>
                </c:pt>
                <c:pt idx="6981">
                  <c:v>#N/A</c:v>
                </c:pt>
                <c:pt idx="6982">
                  <c:v>#N/A</c:v>
                </c:pt>
                <c:pt idx="6983">
                  <c:v>#N/A</c:v>
                </c:pt>
                <c:pt idx="6984">
                  <c:v>#N/A</c:v>
                </c:pt>
                <c:pt idx="6985">
                  <c:v>#N/A</c:v>
                </c:pt>
                <c:pt idx="6986">
                  <c:v>#N/A</c:v>
                </c:pt>
                <c:pt idx="6987">
                  <c:v>#N/A</c:v>
                </c:pt>
                <c:pt idx="6988">
                  <c:v>#N/A</c:v>
                </c:pt>
                <c:pt idx="6989">
                  <c:v>#N/A</c:v>
                </c:pt>
                <c:pt idx="6990">
                  <c:v>#N/A</c:v>
                </c:pt>
                <c:pt idx="6991">
                  <c:v>#N/A</c:v>
                </c:pt>
                <c:pt idx="6992">
                  <c:v>#N/A</c:v>
                </c:pt>
                <c:pt idx="6993">
                  <c:v>#N/A</c:v>
                </c:pt>
                <c:pt idx="6994">
                  <c:v>#N/A</c:v>
                </c:pt>
                <c:pt idx="6995">
                  <c:v>#N/A</c:v>
                </c:pt>
                <c:pt idx="6996">
                  <c:v>#N/A</c:v>
                </c:pt>
                <c:pt idx="6997">
                  <c:v>#N/A</c:v>
                </c:pt>
                <c:pt idx="6998">
                  <c:v>#N/A</c:v>
                </c:pt>
                <c:pt idx="6999">
                  <c:v>#N/A</c:v>
                </c:pt>
                <c:pt idx="7000">
                  <c:v>#N/A</c:v>
                </c:pt>
                <c:pt idx="7001">
                  <c:v>#N/A</c:v>
                </c:pt>
                <c:pt idx="7002">
                  <c:v>#N/A</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46</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pt idx="7119">
                  <c:v>#N/A</c:v>
                </c:pt>
                <c:pt idx="7120">
                  <c:v>#N/A</c:v>
                </c:pt>
                <c:pt idx="7121">
                  <c:v>#N/A</c:v>
                </c:pt>
                <c:pt idx="7122">
                  <c:v>#N/A</c:v>
                </c:pt>
                <c:pt idx="7123">
                  <c:v>#N/A</c:v>
                </c:pt>
                <c:pt idx="7124">
                  <c:v>#N/A</c:v>
                </c:pt>
                <c:pt idx="7125">
                  <c:v>#N/A</c:v>
                </c:pt>
                <c:pt idx="7126">
                  <c:v>#N/A</c:v>
                </c:pt>
                <c:pt idx="7127">
                  <c:v>#N/A</c:v>
                </c:pt>
                <c:pt idx="7128">
                  <c:v>#N/A</c:v>
                </c:pt>
                <c:pt idx="7129">
                  <c:v>#N/A</c:v>
                </c:pt>
                <c:pt idx="7130">
                  <c:v>#N/A</c:v>
                </c:pt>
                <c:pt idx="7131">
                  <c:v>#N/A</c:v>
                </c:pt>
                <c:pt idx="7132">
                  <c:v>#N/A</c:v>
                </c:pt>
                <c:pt idx="7133">
                  <c:v>#N/A</c:v>
                </c:pt>
                <c:pt idx="7134">
                  <c:v>#N/A</c:v>
                </c:pt>
                <c:pt idx="7135">
                  <c:v>#N/A</c:v>
                </c:pt>
                <c:pt idx="7136">
                  <c:v>#N/A</c:v>
                </c:pt>
                <c:pt idx="7137">
                  <c:v>#N/A</c:v>
                </c:pt>
                <c:pt idx="7138">
                  <c:v>#N/A</c:v>
                </c:pt>
                <c:pt idx="7139">
                  <c:v>#N/A</c:v>
                </c:pt>
                <c:pt idx="7140">
                  <c:v>#N/A</c:v>
                </c:pt>
                <c:pt idx="7141">
                  <c:v>#N/A</c:v>
                </c:pt>
                <c:pt idx="7142">
                  <c:v>#N/A</c:v>
                </c:pt>
                <c:pt idx="7143">
                  <c:v>#N/A</c:v>
                </c:pt>
                <c:pt idx="7144">
                  <c:v>#N/A</c:v>
                </c:pt>
                <c:pt idx="7145">
                  <c:v>#N/A</c:v>
                </c:pt>
                <c:pt idx="7146">
                  <c:v>#N/A</c:v>
                </c:pt>
                <c:pt idx="7147">
                  <c:v>#N/A</c:v>
                </c:pt>
                <c:pt idx="7148">
                  <c:v>#N/A</c:v>
                </c:pt>
                <c:pt idx="7149">
                  <c:v>#N/A</c:v>
                </c:pt>
                <c:pt idx="7150">
                  <c:v>#N/A</c:v>
                </c:pt>
                <c:pt idx="7151">
                  <c:v>#N/A</c:v>
                </c:pt>
                <c:pt idx="7152">
                  <c:v>#N/A</c:v>
                </c:pt>
                <c:pt idx="7153">
                  <c:v>#N/A</c:v>
                </c:pt>
                <c:pt idx="7154">
                  <c:v>#N/A</c:v>
                </c:pt>
                <c:pt idx="7155">
                  <c:v>#N/A</c:v>
                </c:pt>
                <c:pt idx="7156">
                  <c:v>#N/A</c:v>
                </c:pt>
                <c:pt idx="7157">
                  <c:v>#N/A</c:v>
                </c:pt>
                <c:pt idx="7158">
                  <c:v>#N/A</c:v>
                </c:pt>
                <c:pt idx="7159">
                  <c:v>#N/A</c:v>
                </c:pt>
                <c:pt idx="7160">
                  <c:v>#N/A</c:v>
                </c:pt>
                <c:pt idx="7161">
                  <c:v>#N/A</c:v>
                </c:pt>
                <c:pt idx="7162">
                  <c:v>#N/A</c:v>
                </c:pt>
                <c:pt idx="7163">
                  <c:v>#N/A</c:v>
                </c:pt>
                <c:pt idx="7164">
                  <c:v>#N/A</c:v>
                </c:pt>
                <c:pt idx="7165">
                  <c:v>#N/A</c:v>
                </c:pt>
                <c:pt idx="7166">
                  <c:v>#N/A</c:v>
                </c:pt>
                <c:pt idx="7167">
                  <c:v>#N/A</c:v>
                </c:pt>
                <c:pt idx="7168">
                  <c:v>#N/A</c:v>
                </c:pt>
                <c:pt idx="7169">
                  <c:v>#N/A</c:v>
                </c:pt>
                <c:pt idx="7170">
                  <c:v>#N/A</c:v>
                </c:pt>
                <c:pt idx="7171">
                  <c:v>#N/A</c:v>
                </c:pt>
                <c:pt idx="7172">
                  <c:v>#N/A</c:v>
                </c:pt>
                <c:pt idx="7173">
                  <c:v>#N/A</c:v>
                </c:pt>
                <c:pt idx="7174">
                  <c:v>#N/A</c:v>
                </c:pt>
                <c:pt idx="7175">
                  <c:v>#N/A</c:v>
                </c:pt>
                <c:pt idx="7176">
                  <c:v>#N/A</c:v>
                </c:pt>
                <c:pt idx="7177">
                  <c:v>#N/A</c:v>
                </c:pt>
                <c:pt idx="7178">
                  <c:v>#N/A</c:v>
                </c:pt>
                <c:pt idx="7179">
                  <c:v>#N/A</c:v>
                </c:pt>
                <c:pt idx="7180">
                  <c:v>#N/A</c:v>
                </c:pt>
                <c:pt idx="7181">
                  <c:v>#N/A</c:v>
                </c:pt>
                <c:pt idx="7182">
                  <c:v>#N/A</c:v>
                </c:pt>
                <c:pt idx="7183">
                  <c:v>#N/A</c:v>
                </c:pt>
                <c:pt idx="7184">
                  <c:v>#N/A</c:v>
                </c:pt>
                <c:pt idx="7185">
                  <c:v>#N/A</c:v>
                </c:pt>
                <c:pt idx="7186">
                  <c:v>#N/A</c:v>
                </c:pt>
                <c:pt idx="7187">
                  <c:v>#N/A</c:v>
                </c:pt>
                <c:pt idx="7188">
                  <c:v>#N/A</c:v>
                </c:pt>
                <c:pt idx="7189">
                  <c:v>#N/A</c:v>
                </c:pt>
                <c:pt idx="7190">
                  <c:v>#N/A</c:v>
                </c:pt>
                <c:pt idx="7191">
                  <c:v>#N/A</c:v>
                </c:pt>
                <c:pt idx="7192">
                  <c:v>#N/A</c:v>
                </c:pt>
                <c:pt idx="7193">
                  <c:v>#N/A</c:v>
                </c:pt>
                <c:pt idx="7194">
                  <c:v>#N/A</c:v>
                </c:pt>
                <c:pt idx="7195">
                  <c:v>#N/A</c:v>
                </c:pt>
                <c:pt idx="7196">
                  <c:v>#N/A</c:v>
                </c:pt>
                <c:pt idx="7197">
                  <c:v>#N/A</c:v>
                </c:pt>
                <c:pt idx="7198">
                  <c:v>#N/A</c:v>
                </c:pt>
                <c:pt idx="7199">
                  <c:v>#N/A</c:v>
                </c:pt>
                <c:pt idx="7200">
                  <c:v>#N/A</c:v>
                </c:pt>
                <c:pt idx="7201">
                  <c:v>#N/A</c:v>
                </c:pt>
                <c:pt idx="7202">
                  <c:v>#N/A</c:v>
                </c:pt>
                <c:pt idx="7203">
                  <c:v>#N/A</c:v>
                </c:pt>
                <c:pt idx="7204">
                  <c:v>#N/A</c:v>
                </c:pt>
                <c:pt idx="7205">
                  <c:v>#N/A</c:v>
                </c:pt>
                <c:pt idx="7206">
                  <c:v>#N/A</c:v>
                </c:pt>
                <c:pt idx="7207">
                  <c:v>#N/A</c:v>
                </c:pt>
                <c:pt idx="7208">
                  <c:v>#N/A</c:v>
                </c:pt>
                <c:pt idx="7209">
                  <c:v>#N/A</c:v>
                </c:pt>
                <c:pt idx="7210">
                  <c:v>#N/A</c:v>
                </c:pt>
                <c:pt idx="7211">
                  <c:v>#N/A</c:v>
                </c:pt>
                <c:pt idx="7212">
                  <c:v>#N/A</c:v>
                </c:pt>
                <c:pt idx="7213">
                  <c:v>#N/A</c:v>
                </c:pt>
                <c:pt idx="7214">
                  <c:v>#N/A</c:v>
                </c:pt>
                <c:pt idx="7215">
                  <c:v>#N/A</c:v>
                </c:pt>
                <c:pt idx="7216">
                  <c:v>#N/A</c:v>
                </c:pt>
                <c:pt idx="7217">
                  <c:v>#N/A</c:v>
                </c:pt>
                <c:pt idx="7218">
                  <c:v>#N/A</c:v>
                </c:pt>
                <c:pt idx="7219">
                  <c:v>#N/A</c:v>
                </c:pt>
                <c:pt idx="7220">
                  <c:v>#N/A</c:v>
                </c:pt>
                <c:pt idx="7221">
                  <c:v>#N/A</c:v>
                </c:pt>
                <c:pt idx="7222">
                  <c:v>#N/A</c:v>
                </c:pt>
                <c:pt idx="7223">
                  <c:v>#N/A</c:v>
                </c:pt>
                <c:pt idx="7224">
                  <c:v>#N/A</c:v>
                </c:pt>
                <c:pt idx="7225">
                  <c:v>#N/A</c:v>
                </c:pt>
                <c:pt idx="7226">
                  <c:v>#N/A</c:v>
                </c:pt>
                <c:pt idx="7227">
                  <c:v>#N/A</c:v>
                </c:pt>
                <c:pt idx="7228">
                  <c:v>#N/A</c:v>
                </c:pt>
                <c:pt idx="7229">
                  <c:v>#N/A</c:v>
                </c:pt>
                <c:pt idx="7230">
                  <c:v>#N/A</c:v>
                </c:pt>
                <c:pt idx="7231">
                  <c:v>#N/A</c:v>
                </c:pt>
                <c:pt idx="7232">
                  <c:v>#N/A</c:v>
                </c:pt>
                <c:pt idx="7233">
                  <c:v>#N/A</c:v>
                </c:pt>
                <c:pt idx="7234">
                  <c:v>#N/A</c:v>
                </c:pt>
                <c:pt idx="7235">
                  <c:v>#N/A</c:v>
                </c:pt>
                <c:pt idx="7236">
                  <c:v>#N/A</c:v>
                </c:pt>
                <c:pt idx="7237">
                  <c:v>#N/A</c:v>
                </c:pt>
                <c:pt idx="7238">
                  <c:v>#N/A</c:v>
                </c:pt>
                <c:pt idx="7239">
                  <c:v>#N/A</c:v>
                </c:pt>
                <c:pt idx="7240">
                  <c:v>#N/A</c:v>
                </c:pt>
                <c:pt idx="7241">
                  <c:v>#N/A</c:v>
                </c:pt>
                <c:pt idx="7242">
                  <c:v>#N/A</c:v>
                </c:pt>
                <c:pt idx="7243">
                  <c:v>#N/A</c:v>
                </c:pt>
                <c:pt idx="7244">
                  <c:v>#N/A</c:v>
                </c:pt>
                <c:pt idx="7245">
                  <c:v>#N/A</c:v>
                </c:pt>
                <c:pt idx="7246">
                  <c:v>#N/A</c:v>
                </c:pt>
                <c:pt idx="7247">
                  <c:v>#N/A</c:v>
                </c:pt>
                <c:pt idx="7248">
                  <c:v>#N/A</c:v>
                </c:pt>
                <c:pt idx="7249">
                  <c:v>#N/A</c:v>
                </c:pt>
                <c:pt idx="7250">
                  <c:v>#N/A</c:v>
                </c:pt>
                <c:pt idx="7251">
                  <c:v>#N/A</c:v>
                </c:pt>
                <c:pt idx="7252">
                  <c:v>#N/A</c:v>
                </c:pt>
                <c:pt idx="7253">
                  <c:v>#N/A</c:v>
                </c:pt>
                <c:pt idx="7254">
                  <c:v>#N/A</c:v>
                </c:pt>
                <c:pt idx="7255">
                  <c:v>#N/A</c:v>
                </c:pt>
                <c:pt idx="7256">
                  <c:v>#N/A</c:v>
                </c:pt>
                <c:pt idx="7257">
                  <c:v>#N/A</c:v>
                </c:pt>
                <c:pt idx="7258">
                  <c:v>#N/A</c:v>
                </c:pt>
                <c:pt idx="7259">
                  <c:v>#N/A</c:v>
                </c:pt>
                <c:pt idx="7260">
                  <c:v>#N/A</c:v>
                </c:pt>
                <c:pt idx="7261">
                  <c:v>#N/A</c:v>
                </c:pt>
                <c:pt idx="7262">
                  <c:v>#N/A</c:v>
                </c:pt>
                <c:pt idx="7263">
                  <c:v>#N/A</c:v>
                </c:pt>
                <c:pt idx="7264">
                  <c:v>#N/A</c:v>
                </c:pt>
                <c:pt idx="7265">
                  <c:v>#N/A</c:v>
                </c:pt>
                <c:pt idx="7266">
                  <c:v>#N/A</c:v>
                </c:pt>
                <c:pt idx="7267">
                  <c:v>#N/A</c:v>
                </c:pt>
                <c:pt idx="7268">
                  <c:v>#N/A</c:v>
                </c:pt>
                <c:pt idx="7269">
                  <c:v>#N/A</c:v>
                </c:pt>
                <c:pt idx="7270">
                  <c:v>#N/A</c:v>
                </c:pt>
                <c:pt idx="7271">
                  <c:v>#N/A</c:v>
                </c:pt>
                <c:pt idx="7272">
                  <c:v>#N/A</c:v>
                </c:pt>
                <c:pt idx="7273">
                  <c:v>#N/A</c:v>
                </c:pt>
                <c:pt idx="7274">
                  <c:v>#N/A</c:v>
                </c:pt>
                <c:pt idx="7275">
                  <c:v>#N/A</c:v>
                </c:pt>
                <c:pt idx="7276">
                  <c:v>#N/A</c:v>
                </c:pt>
                <c:pt idx="7277">
                  <c:v>#N/A</c:v>
                </c:pt>
                <c:pt idx="7278">
                  <c:v>#N/A</c:v>
                </c:pt>
                <c:pt idx="7279">
                  <c:v>#N/A</c:v>
                </c:pt>
                <c:pt idx="7280">
                  <c:v>#N/A</c:v>
                </c:pt>
                <c:pt idx="7281">
                  <c:v>#N/A</c:v>
                </c:pt>
                <c:pt idx="7282">
                  <c:v>#N/A</c:v>
                </c:pt>
                <c:pt idx="7283">
                  <c:v>#N/A</c:v>
                </c:pt>
                <c:pt idx="7284">
                  <c:v>#N/A</c:v>
                </c:pt>
                <c:pt idx="7285">
                  <c:v>#N/A</c:v>
                </c:pt>
                <c:pt idx="7286">
                  <c:v>#N/A</c:v>
                </c:pt>
                <c:pt idx="7287">
                  <c:v>#N/A</c:v>
                </c:pt>
                <c:pt idx="7288">
                  <c:v>#N/A</c:v>
                </c:pt>
                <c:pt idx="7289">
                  <c:v>#N/A</c:v>
                </c:pt>
                <c:pt idx="7290">
                  <c:v>#N/A</c:v>
                </c:pt>
                <c:pt idx="7291">
                  <c:v>#N/A</c:v>
                </c:pt>
                <c:pt idx="7292">
                  <c:v>#N/A</c:v>
                </c:pt>
                <c:pt idx="7293">
                  <c:v>#N/A</c:v>
                </c:pt>
                <c:pt idx="7294">
                  <c:v>#N/A</c:v>
                </c:pt>
                <c:pt idx="7295">
                  <c:v>#N/A</c:v>
                </c:pt>
                <c:pt idx="7296">
                  <c:v>#N/A</c:v>
                </c:pt>
                <c:pt idx="7297">
                  <c:v>#N/A</c:v>
                </c:pt>
                <c:pt idx="7298">
                  <c:v>#N/A</c:v>
                </c:pt>
                <c:pt idx="7299">
                  <c:v>#N/A</c:v>
                </c:pt>
                <c:pt idx="7300">
                  <c:v>#N/A</c:v>
                </c:pt>
                <c:pt idx="7301">
                  <c:v>#N/A</c:v>
                </c:pt>
                <c:pt idx="7302">
                  <c:v>#N/A</c:v>
                </c:pt>
                <c:pt idx="7303">
                  <c:v>#N/A</c:v>
                </c:pt>
                <c:pt idx="7304">
                  <c:v>#N/A</c:v>
                </c:pt>
                <c:pt idx="7305">
                  <c:v>#N/A</c:v>
                </c:pt>
                <c:pt idx="7306">
                  <c:v>#N/A</c:v>
                </c:pt>
                <c:pt idx="7307">
                  <c:v>#N/A</c:v>
                </c:pt>
                <c:pt idx="7308">
                  <c:v>#N/A</c:v>
                </c:pt>
                <c:pt idx="7309">
                  <c:v>#N/A</c:v>
                </c:pt>
                <c:pt idx="7310">
                  <c:v>#N/A</c:v>
                </c:pt>
                <c:pt idx="7311">
                  <c:v>#N/A</c:v>
                </c:pt>
                <c:pt idx="7312">
                  <c:v>#N/A</c:v>
                </c:pt>
                <c:pt idx="7313">
                  <c:v>#N/A</c:v>
                </c:pt>
                <c:pt idx="7314">
                  <c:v>#N/A</c:v>
                </c:pt>
                <c:pt idx="7315">
                  <c:v>#N/A</c:v>
                </c:pt>
                <c:pt idx="7316">
                  <c:v>#N/A</c:v>
                </c:pt>
                <c:pt idx="7317">
                  <c:v>#N/A</c:v>
                </c:pt>
                <c:pt idx="7318">
                  <c:v>#N/A</c:v>
                </c:pt>
                <c:pt idx="7319">
                  <c:v>#N/A</c:v>
                </c:pt>
                <c:pt idx="7320">
                  <c:v>#N/A</c:v>
                </c:pt>
                <c:pt idx="7321">
                  <c:v>#N/A</c:v>
                </c:pt>
                <c:pt idx="7322">
                  <c:v>#N/A</c:v>
                </c:pt>
                <c:pt idx="7323">
                  <c:v>#N/A</c:v>
                </c:pt>
                <c:pt idx="7324">
                  <c:v>#N/A</c:v>
                </c:pt>
                <c:pt idx="7325">
                  <c:v>#N/A</c:v>
                </c:pt>
                <c:pt idx="7326">
                  <c:v>#N/A</c:v>
                </c:pt>
                <c:pt idx="7327">
                  <c:v>#N/A</c:v>
                </c:pt>
                <c:pt idx="7328">
                  <c:v>#N/A</c:v>
                </c:pt>
                <c:pt idx="7329">
                  <c:v>#N/A</c:v>
                </c:pt>
                <c:pt idx="7330">
                  <c:v>#N/A</c:v>
                </c:pt>
                <c:pt idx="7331">
                  <c:v>#N/A</c:v>
                </c:pt>
                <c:pt idx="7332">
                  <c:v>#N/A</c:v>
                </c:pt>
                <c:pt idx="7333">
                  <c:v>#N/A</c:v>
                </c:pt>
                <c:pt idx="7334">
                  <c:v>#N/A</c:v>
                </c:pt>
                <c:pt idx="7335">
                  <c:v>#N/A</c:v>
                </c:pt>
                <c:pt idx="7336">
                  <c:v>#N/A</c:v>
                </c:pt>
                <c:pt idx="7337">
                  <c:v>#N/A</c:v>
                </c:pt>
                <c:pt idx="7338">
                  <c:v>#N/A</c:v>
                </c:pt>
                <c:pt idx="7339">
                  <c:v>#N/A</c:v>
                </c:pt>
                <c:pt idx="7340">
                  <c:v>#N/A</c:v>
                </c:pt>
                <c:pt idx="7341">
                  <c:v>#N/A</c:v>
                </c:pt>
                <c:pt idx="7342">
                  <c:v>#N/A</c:v>
                </c:pt>
                <c:pt idx="7343">
                  <c:v>#N/A</c:v>
                </c:pt>
                <c:pt idx="7344">
                  <c:v>#N/A</c:v>
                </c:pt>
                <c:pt idx="7345">
                  <c:v>#N/A</c:v>
                </c:pt>
                <c:pt idx="7346">
                  <c:v>#N/A</c:v>
                </c:pt>
                <c:pt idx="7347">
                  <c:v>#N/A</c:v>
                </c:pt>
                <c:pt idx="7348">
                  <c:v>#N/A</c:v>
                </c:pt>
                <c:pt idx="7349">
                  <c:v>#N/A</c:v>
                </c:pt>
                <c:pt idx="7350">
                  <c:v>#N/A</c:v>
                </c:pt>
                <c:pt idx="7351">
                  <c:v>#N/A</c:v>
                </c:pt>
                <c:pt idx="7352">
                  <c:v>#N/A</c:v>
                </c:pt>
                <c:pt idx="7353">
                  <c:v>#N/A</c:v>
                </c:pt>
                <c:pt idx="7354">
                  <c:v>#N/A</c:v>
                </c:pt>
                <c:pt idx="7355">
                  <c:v>#N/A</c:v>
                </c:pt>
                <c:pt idx="7356">
                  <c:v>#N/A</c:v>
                </c:pt>
                <c:pt idx="7357">
                  <c:v>#N/A</c:v>
                </c:pt>
                <c:pt idx="7358">
                  <c:v>#N/A</c:v>
                </c:pt>
                <c:pt idx="7359">
                  <c:v>#N/A</c:v>
                </c:pt>
                <c:pt idx="7360">
                  <c:v>#N/A</c:v>
                </c:pt>
                <c:pt idx="7361">
                  <c:v>#N/A</c:v>
                </c:pt>
                <c:pt idx="7362">
                  <c:v>#N/A</c:v>
                </c:pt>
                <c:pt idx="7363">
                  <c:v>#N/A</c:v>
                </c:pt>
                <c:pt idx="7364">
                  <c:v>#N/A</c:v>
                </c:pt>
                <c:pt idx="7365">
                  <c:v>#N/A</c:v>
                </c:pt>
                <c:pt idx="7366">
                  <c:v>#N/A</c:v>
                </c:pt>
                <c:pt idx="7367">
                  <c:v>#N/A</c:v>
                </c:pt>
                <c:pt idx="7368">
                  <c:v>#N/A</c:v>
                </c:pt>
                <c:pt idx="7369">
                  <c:v>#N/A</c:v>
                </c:pt>
                <c:pt idx="7370">
                  <c:v>#N/A</c:v>
                </c:pt>
                <c:pt idx="7371">
                  <c:v>#N/A</c:v>
                </c:pt>
                <c:pt idx="7372">
                  <c:v>#N/A</c:v>
                </c:pt>
                <c:pt idx="7373">
                  <c:v>#N/A</c:v>
                </c:pt>
                <c:pt idx="7374">
                  <c:v>#N/A</c:v>
                </c:pt>
                <c:pt idx="7375">
                  <c:v>#N/A</c:v>
                </c:pt>
                <c:pt idx="7376">
                  <c:v>#N/A</c:v>
                </c:pt>
                <c:pt idx="7377">
                  <c:v>#N/A</c:v>
                </c:pt>
                <c:pt idx="7378">
                  <c:v>#N/A</c:v>
                </c:pt>
                <c:pt idx="7379">
                  <c:v>#N/A</c:v>
                </c:pt>
                <c:pt idx="7380">
                  <c:v>#N/A</c:v>
                </c:pt>
                <c:pt idx="7381">
                  <c:v>#N/A</c:v>
                </c:pt>
                <c:pt idx="7382">
                  <c:v>#N/A</c:v>
                </c:pt>
                <c:pt idx="7383">
                  <c:v>#N/A</c:v>
                </c:pt>
                <c:pt idx="7384">
                  <c:v>#N/A</c:v>
                </c:pt>
                <c:pt idx="7385">
                  <c:v>#N/A</c:v>
                </c:pt>
                <c:pt idx="7386">
                  <c:v>#N/A</c:v>
                </c:pt>
                <c:pt idx="7387">
                  <c:v>#N/A</c:v>
                </c:pt>
                <c:pt idx="7388">
                  <c:v>#N/A</c:v>
                </c:pt>
                <c:pt idx="7389">
                  <c:v>#N/A</c:v>
                </c:pt>
                <c:pt idx="7390">
                  <c:v>#N/A</c:v>
                </c:pt>
                <c:pt idx="7391">
                  <c:v>#N/A</c:v>
                </c:pt>
                <c:pt idx="7392">
                  <c:v>#N/A</c:v>
                </c:pt>
                <c:pt idx="7393">
                  <c:v>#N/A</c:v>
                </c:pt>
                <c:pt idx="7394">
                  <c:v>#N/A</c:v>
                </c:pt>
                <c:pt idx="7395">
                  <c:v>#N/A</c:v>
                </c:pt>
                <c:pt idx="7396">
                  <c:v>#N/A</c:v>
                </c:pt>
                <c:pt idx="7397">
                  <c:v>#N/A</c:v>
                </c:pt>
                <c:pt idx="7398">
                  <c:v>#N/A</c:v>
                </c:pt>
                <c:pt idx="7399">
                  <c:v>#N/A</c:v>
                </c:pt>
                <c:pt idx="7400">
                  <c:v>#N/A</c:v>
                </c:pt>
                <c:pt idx="7401">
                  <c:v>#N/A</c:v>
                </c:pt>
                <c:pt idx="7402">
                  <c:v>#N/A</c:v>
                </c:pt>
                <c:pt idx="7403">
                  <c:v>#N/A</c:v>
                </c:pt>
                <c:pt idx="7404">
                  <c:v>#N/A</c:v>
                </c:pt>
                <c:pt idx="7405">
                  <c:v>#N/A</c:v>
                </c:pt>
                <c:pt idx="7406">
                  <c:v>#N/A</c:v>
                </c:pt>
                <c:pt idx="7407">
                  <c:v>#N/A</c:v>
                </c:pt>
                <c:pt idx="7408">
                  <c:v>#N/A</c:v>
                </c:pt>
                <c:pt idx="7409">
                  <c:v>#N/A</c:v>
                </c:pt>
                <c:pt idx="7410">
                  <c:v>#N/A</c:v>
                </c:pt>
                <c:pt idx="7411">
                  <c:v>#N/A</c:v>
                </c:pt>
                <c:pt idx="7412">
                  <c:v>#N/A</c:v>
                </c:pt>
                <c:pt idx="7413">
                  <c:v>#N/A</c:v>
                </c:pt>
                <c:pt idx="7414">
                  <c:v>#N/A</c:v>
                </c:pt>
                <c:pt idx="7415">
                  <c:v>#N/A</c:v>
                </c:pt>
                <c:pt idx="7416">
                  <c:v>#N/A</c:v>
                </c:pt>
                <c:pt idx="7417">
                  <c:v>#N/A</c:v>
                </c:pt>
                <c:pt idx="7418">
                  <c:v>#N/A</c:v>
                </c:pt>
                <c:pt idx="7419">
                  <c:v>#N/A</c:v>
                </c:pt>
                <c:pt idx="7420">
                  <c:v>#N/A</c:v>
                </c:pt>
                <c:pt idx="7421">
                  <c:v>#N/A</c:v>
                </c:pt>
                <c:pt idx="7422">
                  <c:v>#N/A</c:v>
                </c:pt>
                <c:pt idx="7423">
                  <c:v>#N/A</c:v>
                </c:pt>
                <c:pt idx="7424">
                  <c:v>#N/A</c:v>
                </c:pt>
                <c:pt idx="7425">
                  <c:v>#N/A</c:v>
                </c:pt>
                <c:pt idx="7426">
                  <c:v>#N/A</c:v>
                </c:pt>
                <c:pt idx="7427">
                  <c:v>#N/A</c:v>
                </c:pt>
                <c:pt idx="7428">
                  <c:v>#N/A</c:v>
                </c:pt>
                <c:pt idx="7429">
                  <c:v>#N/A</c:v>
                </c:pt>
                <c:pt idx="7430">
                  <c:v>#N/A</c:v>
                </c:pt>
                <c:pt idx="7431">
                  <c:v>#N/A</c:v>
                </c:pt>
                <c:pt idx="7432">
                  <c:v>#N/A</c:v>
                </c:pt>
                <c:pt idx="7433">
                  <c:v>#N/A</c:v>
                </c:pt>
                <c:pt idx="7434">
                  <c:v>#N/A</c:v>
                </c:pt>
                <c:pt idx="7435">
                  <c:v>#N/A</c:v>
                </c:pt>
                <c:pt idx="7436">
                  <c:v>#N/A</c:v>
                </c:pt>
                <c:pt idx="7437">
                  <c:v>#N/A</c:v>
                </c:pt>
                <c:pt idx="7438">
                  <c:v>#N/A</c:v>
                </c:pt>
                <c:pt idx="7439">
                  <c:v>#N/A</c:v>
                </c:pt>
                <c:pt idx="7440">
                  <c:v>#N/A</c:v>
                </c:pt>
                <c:pt idx="7441">
                  <c:v>#N/A</c:v>
                </c:pt>
                <c:pt idx="7442">
                  <c:v>#N/A</c:v>
                </c:pt>
                <c:pt idx="7443">
                  <c:v>#N/A</c:v>
                </c:pt>
                <c:pt idx="7444">
                  <c:v>#N/A</c:v>
                </c:pt>
                <c:pt idx="7445">
                  <c:v>#N/A</c:v>
                </c:pt>
                <c:pt idx="7446">
                  <c:v>#N/A</c:v>
                </c:pt>
                <c:pt idx="7447">
                  <c:v>#N/A</c:v>
                </c:pt>
                <c:pt idx="7448">
                  <c:v>#N/A</c:v>
                </c:pt>
                <c:pt idx="7449">
                  <c:v>#N/A</c:v>
                </c:pt>
                <c:pt idx="7450">
                  <c:v>#N/A</c:v>
                </c:pt>
                <c:pt idx="7451">
                  <c:v>#N/A</c:v>
                </c:pt>
                <c:pt idx="7452">
                  <c:v>#N/A</c:v>
                </c:pt>
                <c:pt idx="7453">
                  <c:v>57</c:v>
                </c:pt>
                <c:pt idx="7454">
                  <c:v>#N/A</c:v>
                </c:pt>
                <c:pt idx="7455">
                  <c:v>#N/A</c:v>
                </c:pt>
                <c:pt idx="7456">
                  <c:v>#N/A</c:v>
                </c:pt>
                <c:pt idx="7457">
                  <c:v>#N/A</c:v>
                </c:pt>
                <c:pt idx="7458">
                  <c:v>#N/A</c:v>
                </c:pt>
                <c:pt idx="7459">
                  <c:v>#N/A</c:v>
                </c:pt>
                <c:pt idx="7460">
                  <c:v>#N/A</c:v>
                </c:pt>
                <c:pt idx="7461">
                  <c:v>#N/A</c:v>
                </c:pt>
                <c:pt idx="7462">
                  <c:v>#N/A</c:v>
                </c:pt>
                <c:pt idx="7463">
                  <c:v>#N/A</c:v>
                </c:pt>
                <c:pt idx="7464">
                  <c:v>#N/A</c:v>
                </c:pt>
                <c:pt idx="7465">
                  <c:v>#N/A</c:v>
                </c:pt>
                <c:pt idx="7466">
                  <c:v>#N/A</c:v>
                </c:pt>
                <c:pt idx="7467">
                  <c:v>#N/A</c:v>
                </c:pt>
                <c:pt idx="7468">
                  <c:v>#N/A</c:v>
                </c:pt>
                <c:pt idx="7469">
                  <c:v>#N/A</c:v>
                </c:pt>
                <c:pt idx="7470">
                  <c:v>#N/A</c:v>
                </c:pt>
                <c:pt idx="7471">
                  <c:v>#N/A</c:v>
                </c:pt>
                <c:pt idx="7472">
                  <c:v>#N/A</c:v>
                </c:pt>
                <c:pt idx="7473">
                  <c:v>#N/A</c:v>
                </c:pt>
                <c:pt idx="7474">
                  <c:v>#N/A</c:v>
                </c:pt>
                <c:pt idx="7475">
                  <c:v>#N/A</c:v>
                </c:pt>
                <c:pt idx="7476">
                  <c:v>#N/A</c:v>
                </c:pt>
                <c:pt idx="7477">
                  <c:v>#N/A</c:v>
                </c:pt>
                <c:pt idx="7478">
                  <c:v>#N/A</c:v>
                </c:pt>
                <c:pt idx="7479">
                  <c:v>#N/A</c:v>
                </c:pt>
                <c:pt idx="7480">
                  <c:v>#N/A</c:v>
                </c:pt>
                <c:pt idx="7481">
                  <c:v>#N/A</c:v>
                </c:pt>
                <c:pt idx="7482">
                  <c:v>#N/A</c:v>
                </c:pt>
                <c:pt idx="7483">
                  <c:v>#N/A</c:v>
                </c:pt>
                <c:pt idx="7484">
                  <c:v>#N/A</c:v>
                </c:pt>
                <c:pt idx="7485">
                  <c:v>#N/A</c:v>
                </c:pt>
                <c:pt idx="7486">
                  <c:v>#N/A</c:v>
                </c:pt>
                <c:pt idx="7487">
                  <c:v>#N/A</c:v>
                </c:pt>
                <c:pt idx="7488">
                  <c:v>#N/A</c:v>
                </c:pt>
                <c:pt idx="7489">
                  <c:v>#N/A</c:v>
                </c:pt>
                <c:pt idx="7490">
                  <c:v>#N/A</c:v>
                </c:pt>
                <c:pt idx="7491">
                  <c:v>#N/A</c:v>
                </c:pt>
                <c:pt idx="7492">
                  <c:v>#N/A</c:v>
                </c:pt>
                <c:pt idx="7493">
                  <c:v>#N/A</c:v>
                </c:pt>
                <c:pt idx="7494">
                  <c:v>#N/A</c:v>
                </c:pt>
                <c:pt idx="7495">
                  <c:v>#N/A</c:v>
                </c:pt>
                <c:pt idx="7496">
                  <c:v>#N/A</c:v>
                </c:pt>
                <c:pt idx="7497">
                  <c:v>#N/A</c:v>
                </c:pt>
                <c:pt idx="7498">
                  <c:v>#N/A</c:v>
                </c:pt>
                <c:pt idx="7499">
                  <c:v>#N/A</c:v>
                </c:pt>
                <c:pt idx="7500">
                  <c:v>#N/A</c:v>
                </c:pt>
                <c:pt idx="7501">
                  <c:v>#N/A</c:v>
                </c:pt>
                <c:pt idx="7502">
                  <c:v>#N/A</c:v>
                </c:pt>
                <c:pt idx="7503">
                  <c:v>#N/A</c:v>
                </c:pt>
                <c:pt idx="7504">
                  <c:v>#N/A</c:v>
                </c:pt>
                <c:pt idx="7505">
                  <c:v>#N/A</c:v>
                </c:pt>
                <c:pt idx="7506">
                  <c:v>#N/A</c:v>
                </c:pt>
                <c:pt idx="7507">
                  <c:v>#N/A</c:v>
                </c:pt>
                <c:pt idx="7508">
                  <c:v>#N/A</c:v>
                </c:pt>
                <c:pt idx="7509">
                  <c:v>#N/A</c:v>
                </c:pt>
                <c:pt idx="7510">
                  <c:v>#N/A</c:v>
                </c:pt>
                <c:pt idx="7511">
                  <c:v>#N/A</c:v>
                </c:pt>
                <c:pt idx="7512">
                  <c:v>#N/A</c:v>
                </c:pt>
                <c:pt idx="7513">
                  <c:v>#N/A</c:v>
                </c:pt>
                <c:pt idx="7514">
                  <c:v>#N/A</c:v>
                </c:pt>
                <c:pt idx="7515">
                  <c:v>#N/A</c:v>
                </c:pt>
                <c:pt idx="7516">
                  <c:v>#N/A</c:v>
                </c:pt>
                <c:pt idx="7517">
                  <c:v>#N/A</c:v>
                </c:pt>
                <c:pt idx="7518">
                  <c:v>#N/A</c:v>
                </c:pt>
                <c:pt idx="7519">
                  <c:v>#N/A</c:v>
                </c:pt>
                <c:pt idx="7520">
                  <c:v>#N/A</c:v>
                </c:pt>
                <c:pt idx="7521">
                  <c:v>#N/A</c:v>
                </c:pt>
                <c:pt idx="7522">
                  <c:v>#N/A</c:v>
                </c:pt>
                <c:pt idx="7523">
                  <c:v>#N/A</c:v>
                </c:pt>
                <c:pt idx="7524">
                  <c:v>#N/A</c:v>
                </c:pt>
                <c:pt idx="7525">
                  <c:v>#N/A</c:v>
                </c:pt>
                <c:pt idx="7526">
                  <c:v>#N/A</c:v>
                </c:pt>
                <c:pt idx="7527">
                  <c:v>#N/A</c:v>
                </c:pt>
                <c:pt idx="7528">
                  <c:v>#N/A</c:v>
                </c:pt>
                <c:pt idx="7529">
                  <c:v>#N/A</c:v>
                </c:pt>
                <c:pt idx="7530">
                  <c:v>#N/A</c:v>
                </c:pt>
                <c:pt idx="7531">
                  <c:v>#N/A</c:v>
                </c:pt>
                <c:pt idx="7532">
                  <c:v>#N/A</c:v>
                </c:pt>
                <c:pt idx="7533">
                  <c:v>#N/A</c:v>
                </c:pt>
                <c:pt idx="7534">
                  <c:v>#N/A</c:v>
                </c:pt>
                <c:pt idx="7535">
                  <c:v>#N/A</c:v>
                </c:pt>
                <c:pt idx="7536">
                  <c:v>#N/A</c:v>
                </c:pt>
                <c:pt idx="7537">
                  <c:v>#N/A</c:v>
                </c:pt>
                <c:pt idx="7538">
                  <c:v>#N/A</c:v>
                </c:pt>
                <c:pt idx="7539">
                  <c:v>#N/A</c:v>
                </c:pt>
                <c:pt idx="7540">
                  <c:v>#N/A</c:v>
                </c:pt>
                <c:pt idx="7541">
                  <c:v>#N/A</c:v>
                </c:pt>
                <c:pt idx="7542">
                  <c:v>#N/A</c:v>
                </c:pt>
                <c:pt idx="7543">
                  <c:v>#N/A</c:v>
                </c:pt>
                <c:pt idx="7544">
                  <c:v>#N/A</c:v>
                </c:pt>
                <c:pt idx="7545">
                  <c:v>#N/A</c:v>
                </c:pt>
                <c:pt idx="7546">
                  <c:v>#N/A</c:v>
                </c:pt>
                <c:pt idx="7547">
                  <c:v>#N/A</c:v>
                </c:pt>
                <c:pt idx="7548">
                  <c:v>#N/A</c:v>
                </c:pt>
                <c:pt idx="7549">
                  <c:v>#N/A</c:v>
                </c:pt>
                <c:pt idx="7550">
                  <c:v>#N/A</c:v>
                </c:pt>
                <c:pt idx="7551">
                  <c:v>#N/A</c:v>
                </c:pt>
                <c:pt idx="7552">
                  <c:v>#N/A</c:v>
                </c:pt>
                <c:pt idx="7553">
                  <c:v>#N/A</c:v>
                </c:pt>
                <c:pt idx="7554">
                  <c:v>#N/A</c:v>
                </c:pt>
                <c:pt idx="7555">
                  <c:v>#N/A</c:v>
                </c:pt>
                <c:pt idx="7556">
                  <c:v>#N/A</c:v>
                </c:pt>
                <c:pt idx="7557">
                  <c:v>#N/A</c:v>
                </c:pt>
                <c:pt idx="7558">
                  <c:v>#N/A</c:v>
                </c:pt>
                <c:pt idx="7559">
                  <c:v>#N/A</c:v>
                </c:pt>
                <c:pt idx="7560">
                  <c:v>#N/A</c:v>
                </c:pt>
                <c:pt idx="7561">
                  <c:v>#N/A</c:v>
                </c:pt>
                <c:pt idx="7562">
                  <c:v>#N/A</c:v>
                </c:pt>
                <c:pt idx="7563">
                  <c:v>#N/A</c:v>
                </c:pt>
                <c:pt idx="7564">
                  <c:v>#N/A</c:v>
                </c:pt>
                <c:pt idx="7565">
                  <c:v>#N/A</c:v>
                </c:pt>
                <c:pt idx="7566">
                  <c:v>#N/A</c:v>
                </c:pt>
                <c:pt idx="7567">
                  <c:v>#N/A</c:v>
                </c:pt>
                <c:pt idx="7568">
                  <c:v>#N/A</c:v>
                </c:pt>
                <c:pt idx="7569">
                  <c:v>#N/A</c:v>
                </c:pt>
                <c:pt idx="7570">
                  <c:v>#N/A</c:v>
                </c:pt>
                <c:pt idx="7571">
                  <c:v>#N/A</c:v>
                </c:pt>
                <c:pt idx="7572">
                  <c:v>#N/A</c:v>
                </c:pt>
                <c:pt idx="7573">
                  <c:v>#N/A</c:v>
                </c:pt>
                <c:pt idx="7574">
                  <c:v>#N/A</c:v>
                </c:pt>
                <c:pt idx="7575">
                  <c:v>#N/A</c:v>
                </c:pt>
                <c:pt idx="7576">
                  <c:v>#N/A</c:v>
                </c:pt>
                <c:pt idx="7577">
                  <c:v>#N/A</c:v>
                </c:pt>
                <c:pt idx="7578">
                  <c:v>#N/A</c:v>
                </c:pt>
                <c:pt idx="7579">
                  <c:v>#N/A</c:v>
                </c:pt>
                <c:pt idx="7580">
                  <c:v>#N/A</c:v>
                </c:pt>
                <c:pt idx="7581">
                  <c:v>#N/A</c:v>
                </c:pt>
                <c:pt idx="7582">
                  <c:v>#N/A</c:v>
                </c:pt>
                <c:pt idx="7583">
                  <c:v>#N/A</c:v>
                </c:pt>
                <c:pt idx="7584">
                  <c:v>#N/A</c:v>
                </c:pt>
                <c:pt idx="7585">
                  <c:v>#N/A</c:v>
                </c:pt>
                <c:pt idx="7586">
                  <c:v>#N/A</c:v>
                </c:pt>
                <c:pt idx="7587">
                  <c:v>#N/A</c:v>
                </c:pt>
                <c:pt idx="7588">
                  <c:v>#N/A</c:v>
                </c:pt>
                <c:pt idx="7589">
                  <c:v>#N/A</c:v>
                </c:pt>
                <c:pt idx="7590">
                  <c:v>#N/A</c:v>
                </c:pt>
                <c:pt idx="7591">
                  <c:v>#N/A</c:v>
                </c:pt>
                <c:pt idx="7592">
                  <c:v>#N/A</c:v>
                </c:pt>
                <c:pt idx="7593">
                  <c:v>#N/A</c:v>
                </c:pt>
                <c:pt idx="7594">
                  <c:v>#N/A</c:v>
                </c:pt>
                <c:pt idx="7595">
                  <c:v>#N/A</c:v>
                </c:pt>
                <c:pt idx="7596">
                  <c:v>#N/A</c:v>
                </c:pt>
                <c:pt idx="7597">
                  <c:v>#N/A</c:v>
                </c:pt>
                <c:pt idx="7598">
                  <c:v>#N/A</c:v>
                </c:pt>
                <c:pt idx="7599">
                  <c:v>#N/A</c:v>
                </c:pt>
                <c:pt idx="7600">
                  <c:v>#N/A</c:v>
                </c:pt>
                <c:pt idx="7601">
                  <c:v>#N/A</c:v>
                </c:pt>
                <c:pt idx="7602">
                  <c:v>#N/A</c:v>
                </c:pt>
                <c:pt idx="7603">
                  <c:v>#N/A</c:v>
                </c:pt>
                <c:pt idx="7604">
                  <c:v>#N/A</c:v>
                </c:pt>
                <c:pt idx="7605">
                  <c:v>#N/A</c:v>
                </c:pt>
                <c:pt idx="7606">
                  <c:v>#N/A</c:v>
                </c:pt>
                <c:pt idx="7607">
                  <c:v>#N/A</c:v>
                </c:pt>
                <c:pt idx="7608">
                  <c:v>#N/A</c:v>
                </c:pt>
                <c:pt idx="7609">
                  <c:v>#N/A</c:v>
                </c:pt>
                <c:pt idx="7610">
                  <c:v>#N/A</c:v>
                </c:pt>
                <c:pt idx="7611">
                  <c:v>#N/A</c:v>
                </c:pt>
                <c:pt idx="7612">
                  <c:v>#N/A</c:v>
                </c:pt>
                <c:pt idx="7613">
                  <c:v>#N/A</c:v>
                </c:pt>
                <c:pt idx="7614">
                  <c:v>#N/A</c:v>
                </c:pt>
                <c:pt idx="7615">
                  <c:v>#N/A</c:v>
                </c:pt>
                <c:pt idx="7616">
                  <c:v>#N/A</c:v>
                </c:pt>
                <c:pt idx="7617">
                  <c:v>#N/A</c:v>
                </c:pt>
                <c:pt idx="7618">
                  <c:v>#N/A</c:v>
                </c:pt>
                <c:pt idx="7619">
                  <c:v>#N/A</c:v>
                </c:pt>
                <c:pt idx="7620">
                  <c:v>#N/A</c:v>
                </c:pt>
                <c:pt idx="7621">
                  <c:v>#N/A</c:v>
                </c:pt>
                <c:pt idx="7622">
                  <c:v>#N/A</c:v>
                </c:pt>
                <c:pt idx="7623">
                  <c:v>#N/A</c:v>
                </c:pt>
                <c:pt idx="7624">
                  <c:v>#N/A</c:v>
                </c:pt>
                <c:pt idx="7625">
                  <c:v>#N/A</c:v>
                </c:pt>
                <c:pt idx="7626">
                  <c:v>#N/A</c:v>
                </c:pt>
                <c:pt idx="7627">
                  <c:v>#N/A</c:v>
                </c:pt>
                <c:pt idx="7628">
                  <c:v>#N/A</c:v>
                </c:pt>
                <c:pt idx="7629">
                  <c:v>#N/A</c:v>
                </c:pt>
                <c:pt idx="7630">
                  <c:v>#N/A</c:v>
                </c:pt>
                <c:pt idx="7631">
                  <c:v>#N/A</c:v>
                </c:pt>
                <c:pt idx="7632">
                  <c:v>#N/A</c:v>
                </c:pt>
                <c:pt idx="7633">
                  <c:v>#N/A</c:v>
                </c:pt>
                <c:pt idx="7634">
                  <c:v>#N/A</c:v>
                </c:pt>
                <c:pt idx="7635">
                  <c:v>#N/A</c:v>
                </c:pt>
                <c:pt idx="7636">
                  <c:v>#N/A</c:v>
                </c:pt>
                <c:pt idx="7637">
                  <c:v>#N/A</c:v>
                </c:pt>
                <c:pt idx="7638">
                  <c:v>#N/A</c:v>
                </c:pt>
                <c:pt idx="7639">
                  <c:v>#N/A</c:v>
                </c:pt>
                <c:pt idx="7640">
                  <c:v>#N/A</c:v>
                </c:pt>
                <c:pt idx="7641">
                  <c:v>#N/A</c:v>
                </c:pt>
                <c:pt idx="7642">
                  <c:v>#N/A</c:v>
                </c:pt>
                <c:pt idx="7643">
                  <c:v>#N/A</c:v>
                </c:pt>
                <c:pt idx="7644">
                  <c:v>#N/A</c:v>
                </c:pt>
                <c:pt idx="7645">
                  <c:v>#N/A</c:v>
                </c:pt>
                <c:pt idx="7646">
                  <c:v>#N/A</c:v>
                </c:pt>
                <c:pt idx="7647">
                  <c:v>#N/A</c:v>
                </c:pt>
                <c:pt idx="7648">
                  <c:v>#N/A</c:v>
                </c:pt>
                <c:pt idx="7649">
                  <c:v>#N/A</c:v>
                </c:pt>
                <c:pt idx="7650">
                  <c:v>#N/A</c:v>
                </c:pt>
                <c:pt idx="7651">
                  <c:v>#N/A</c:v>
                </c:pt>
                <c:pt idx="7652">
                  <c:v>#N/A</c:v>
                </c:pt>
                <c:pt idx="7653">
                  <c:v>#N/A</c:v>
                </c:pt>
                <c:pt idx="7654">
                  <c:v>#N/A</c:v>
                </c:pt>
                <c:pt idx="7655">
                  <c:v>#N/A</c:v>
                </c:pt>
                <c:pt idx="7656">
                  <c:v>#N/A</c:v>
                </c:pt>
                <c:pt idx="7657">
                  <c:v>#N/A</c:v>
                </c:pt>
                <c:pt idx="7658">
                  <c:v>#N/A</c:v>
                </c:pt>
                <c:pt idx="7659">
                  <c:v>#N/A</c:v>
                </c:pt>
                <c:pt idx="7660">
                  <c:v>#N/A</c:v>
                </c:pt>
                <c:pt idx="7661">
                  <c:v>#N/A</c:v>
                </c:pt>
                <c:pt idx="7662">
                  <c:v>#N/A</c:v>
                </c:pt>
                <c:pt idx="7663">
                  <c:v>#N/A</c:v>
                </c:pt>
                <c:pt idx="7664">
                  <c:v>#N/A</c:v>
                </c:pt>
                <c:pt idx="7665">
                  <c:v>#N/A</c:v>
                </c:pt>
                <c:pt idx="7666">
                  <c:v>#N/A</c:v>
                </c:pt>
                <c:pt idx="7667">
                  <c:v>#N/A</c:v>
                </c:pt>
                <c:pt idx="7668">
                  <c:v>#N/A</c:v>
                </c:pt>
                <c:pt idx="7669">
                  <c:v>#N/A</c:v>
                </c:pt>
                <c:pt idx="7670">
                  <c:v>#N/A</c:v>
                </c:pt>
                <c:pt idx="7671">
                  <c:v>#N/A</c:v>
                </c:pt>
                <c:pt idx="7672">
                  <c:v>#N/A</c:v>
                </c:pt>
                <c:pt idx="7673">
                  <c:v>#N/A</c:v>
                </c:pt>
                <c:pt idx="7674">
                  <c:v>#N/A</c:v>
                </c:pt>
                <c:pt idx="7675">
                  <c:v>#N/A</c:v>
                </c:pt>
                <c:pt idx="7676">
                  <c:v>#N/A</c:v>
                </c:pt>
                <c:pt idx="7677">
                  <c:v>#N/A</c:v>
                </c:pt>
                <c:pt idx="7678">
                  <c:v>#N/A</c:v>
                </c:pt>
                <c:pt idx="7679">
                  <c:v>#N/A</c:v>
                </c:pt>
                <c:pt idx="7680">
                  <c:v>#N/A</c:v>
                </c:pt>
                <c:pt idx="7681">
                  <c:v>#N/A</c:v>
                </c:pt>
                <c:pt idx="7682">
                  <c:v>#N/A</c:v>
                </c:pt>
                <c:pt idx="7683">
                  <c:v>#N/A</c:v>
                </c:pt>
                <c:pt idx="7684">
                  <c:v>#N/A</c:v>
                </c:pt>
                <c:pt idx="7685">
                  <c:v>#N/A</c:v>
                </c:pt>
                <c:pt idx="7686">
                  <c:v>#N/A</c:v>
                </c:pt>
                <c:pt idx="7687">
                  <c:v>#N/A</c:v>
                </c:pt>
                <c:pt idx="7688">
                  <c:v>#N/A</c:v>
                </c:pt>
                <c:pt idx="7689">
                  <c:v>#N/A</c:v>
                </c:pt>
                <c:pt idx="7690">
                  <c:v>#N/A</c:v>
                </c:pt>
                <c:pt idx="7691">
                  <c:v>#N/A</c:v>
                </c:pt>
                <c:pt idx="7692">
                  <c:v>#N/A</c:v>
                </c:pt>
                <c:pt idx="7693">
                  <c:v>#N/A</c:v>
                </c:pt>
                <c:pt idx="7694">
                  <c:v>#N/A</c:v>
                </c:pt>
                <c:pt idx="7695">
                  <c:v>#N/A</c:v>
                </c:pt>
                <c:pt idx="7696">
                  <c:v>#N/A</c:v>
                </c:pt>
                <c:pt idx="7697">
                  <c:v>#N/A</c:v>
                </c:pt>
                <c:pt idx="7698">
                  <c:v>#N/A</c:v>
                </c:pt>
                <c:pt idx="7699">
                  <c:v>#N/A</c:v>
                </c:pt>
                <c:pt idx="7700">
                  <c:v>#N/A</c:v>
                </c:pt>
                <c:pt idx="7701">
                  <c:v>#N/A</c:v>
                </c:pt>
                <c:pt idx="7702">
                  <c:v>#N/A</c:v>
                </c:pt>
                <c:pt idx="7703">
                  <c:v>#N/A</c:v>
                </c:pt>
                <c:pt idx="7704">
                  <c:v>#N/A</c:v>
                </c:pt>
                <c:pt idx="7705">
                  <c:v>#N/A</c:v>
                </c:pt>
                <c:pt idx="7706">
                  <c:v>#N/A</c:v>
                </c:pt>
                <c:pt idx="7707">
                  <c:v>#N/A</c:v>
                </c:pt>
                <c:pt idx="7708">
                  <c:v>#N/A</c:v>
                </c:pt>
                <c:pt idx="7709">
                  <c:v>#N/A</c:v>
                </c:pt>
                <c:pt idx="7710">
                  <c:v>#N/A</c:v>
                </c:pt>
                <c:pt idx="7711">
                  <c:v>#N/A</c:v>
                </c:pt>
                <c:pt idx="7712">
                  <c:v>#N/A</c:v>
                </c:pt>
                <c:pt idx="7713">
                  <c:v>#N/A</c:v>
                </c:pt>
                <c:pt idx="7714">
                  <c:v>#N/A</c:v>
                </c:pt>
                <c:pt idx="7715">
                  <c:v>#N/A</c:v>
                </c:pt>
                <c:pt idx="7716">
                  <c:v>#N/A</c:v>
                </c:pt>
                <c:pt idx="7717">
                  <c:v>#N/A</c:v>
                </c:pt>
                <c:pt idx="7718">
                  <c:v>#N/A</c:v>
                </c:pt>
                <c:pt idx="7719">
                  <c:v>#N/A</c:v>
                </c:pt>
                <c:pt idx="7720">
                  <c:v>#N/A</c:v>
                </c:pt>
                <c:pt idx="7721">
                  <c:v>#N/A</c:v>
                </c:pt>
                <c:pt idx="7722">
                  <c:v>#N/A</c:v>
                </c:pt>
                <c:pt idx="7723">
                  <c:v>#N/A</c:v>
                </c:pt>
                <c:pt idx="7724">
                  <c:v>#N/A</c:v>
                </c:pt>
                <c:pt idx="7725">
                  <c:v>#N/A</c:v>
                </c:pt>
                <c:pt idx="7726">
                  <c:v>#N/A</c:v>
                </c:pt>
                <c:pt idx="7727">
                  <c:v>#N/A</c:v>
                </c:pt>
                <c:pt idx="7728">
                  <c:v>#N/A</c:v>
                </c:pt>
                <c:pt idx="7729">
                  <c:v>#N/A</c:v>
                </c:pt>
                <c:pt idx="7730">
                  <c:v>#N/A</c:v>
                </c:pt>
                <c:pt idx="7731">
                  <c:v>#N/A</c:v>
                </c:pt>
                <c:pt idx="7732">
                  <c:v>#N/A</c:v>
                </c:pt>
                <c:pt idx="7733">
                  <c:v>#N/A</c:v>
                </c:pt>
                <c:pt idx="7734">
                  <c:v>#N/A</c:v>
                </c:pt>
                <c:pt idx="7735">
                  <c:v>#N/A</c:v>
                </c:pt>
                <c:pt idx="7736">
                  <c:v>#N/A</c:v>
                </c:pt>
                <c:pt idx="7737">
                  <c:v>#N/A</c:v>
                </c:pt>
                <c:pt idx="7738">
                  <c:v>#N/A</c:v>
                </c:pt>
                <c:pt idx="7739">
                  <c:v>#N/A</c:v>
                </c:pt>
                <c:pt idx="7740">
                  <c:v>#N/A</c:v>
                </c:pt>
                <c:pt idx="7741">
                  <c:v>#N/A</c:v>
                </c:pt>
                <c:pt idx="7742">
                  <c:v>#N/A</c:v>
                </c:pt>
                <c:pt idx="7743">
                  <c:v>#N/A</c:v>
                </c:pt>
                <c:pt idx="7744">
                  <c:v>#N/A</c:v>
                </c:pt>
                <c:pt idx="7745">
                  <c:v>#N/A</c:v>
                </c:pt>
                <c:pt idx="7746">
                  <c:v>#N/A</c:v>
                </c:pt>
                <c:pt idx="7747">
                  <c:v>#N/A</c:v>
                </c:pt>
                <c:pt idx="7748">
                  <c:v>#N/A</c:v>
                </c:pt>
                <c:pt idx="7749">
                  <c:v>#N/A</c:v>
                </c:pt>
                <c:pt idx="7750">
                  <c:v>#N/A</c:v>
                </c:pt>
                <c:pt idx="7751">
                  <c:v>#N/A</c:v>
                </c:pt>
                <c:pt idx="7752">
                  <c:v>#N/A</c:v>
                </c:pt>
                <c:pt idx="7753">
                  <c:v>#N/A</c:v>
                </c:pt>
                <c:pt idx="7754">
                  <c:v>#N/A</c:v>
                </c:pt>
                <c:pt idx="7755">
                  <c:v>#N/A</c:v>
                </c:pt>
                <c:pt idx="7756">
                  <c:v>#N/A</c:v>
                </c:pt>
                <c:pt idx="7757">
                  <c:v>#N/A</c:v>
                </c:pt>
                <c:pt idx="7758">
                  <c:v>#N/A</c:v>
                </c:pt>
                <c:pt idx="7759">
                  <c:v>#N/A</c:v>
                </c:pt>
                <c:pt idx="7760">
                  <c:v>#N/A</c:v>
                </c:pt>
                <c:pt idx="7761">
                  <c:v>#N/A</c:v>
                </c:pt>
                <c:pt idx="7762">
                  <c:v>#N/A</c:v>
                </c:pt>
                <c:pt idx="7763">
                  <c:v>#N/A</c:v>
                </c:pt>
                <c:pt idx="7764">
                  <c:v>#N/A</c:v>
                </c:pt>
                <c:pt idx="7765">
                  <c:v>#N/A</c:v>
                </c:pt>
                <c:pt idx="7766">
                  <c:v>#N/A</c:v>
                </c:pt>
                <c:pt idx="7767">
                  <c:v>#N/A</c:v>
                </c:pt>
                <c:pt idx="7768">
                  <c:v>#N/A</c:v>
                </c:pt>
                <c:pt idx="7769">
                  <c:v>#N/A</c:v>
                </c:pt>
                <c:pt idx="7770">
                  <c:v>#N/A</c:v>
                </c:pt>
                <c:pt idx="7771">
                  <c:v>#N/A</c:v>
                </c:pt>
                <c:pt idx="7772">
                  <c:v>#N/A</c:v>
                </c:pt>
                <c:pt idx="7773">
                  <c:v>#N/A</c:v>
                </c:pt>
                <c:pt idx="7774">
                  <c:v>#N/A</c:v>
                </c:pt>
                <c:pt idx="7775">
                  <c:v>#N/A</c:v>
                </c:pt>
                <c:pt idx="7776">
                  <c:v>#N/A</c:v>
                </c:pt>
                <c:pt idx="7777">
                  <c:v>#N/A</c:v>
                </c:pt>
                <c:pt idx="7778">
                  <c:v>#N/A</c:v>
                </c:pt>
                <c:pt idx="7779">
                  <c:v>#N/A</c:v>
                </c:pt>
                <c:pt idx="7780">
                  <c:v>#N/A</c:v>
                </c:pt>
                <c:pt idx="7781">
                  <c:v>#N/A</c:v>
                </c:pt>
                <c:pt idx="7782">
                  <c:v>#N/A</c:v>
                </c:pt>
                <c:pt idx="7783">
                  <c:v>#N/A</c:v>
                </c:pt>
                <c:pt idx="7784">
                  <c:v>#N/A</c:v>
                </c:pt>
                <c:pt idx="7785">
                  <c:v>#N/A</c:v>
                </c:pt>
                <c:pt idx="7786">
                  <c:v>#N/A</c:v>
                </c:pt>
                <c:pt idx="7787">
                  <c:v>#N/A</c:v>
                </c:pt>
                <c:pt idx="7788">
                  <c:v>#N/A</c:v>
                </c:pt>
                <c:pt idx="7789">
                  <c:v>#N/A</c:v>
                </c:pt>
                <c:pt idx="7790">
                  <c:v>#N/A</c:v>
                </c:pt>
                <c:pt idx="7791">
                  <c:v>#N/A</c:v>
                </c:pt>
                <c:pt idx="7792">
                  <c:v>#N/A</c:v>
                </c:pt>
                <c:pt idx="7793">
                  <c:v>#N/A</c:v>
                </c:pt>
                <c:pt idx="7794">
                  <c:v>#N/A</c:v>
                </c:pt>
                <c:pt idx="7795">
                  <c:v>#N/A</c:v>
                </c:pt>
                <c:pt idx="7796">
                  <c:v>#N/A</c:v>
                </c:pt>
                <c:pt idx="7797">
                  <c:v>#N/A</c:v>
                </c:pt>
                <c:pt idx="7798">
                  <c:v>#N/A</c:v>
                </c:pt>
                <c:pt idx="7799">
                  <c:v>#N/A</c:v>
                </c:pt>
                <c:pt idx="7800">
                  <c:v>#N/A</c:v>
                </c:pt>
                <c:pt idx="7801">
                  <c:v>#N/A</c:v>
                </c:pt>
                <c:pt idx="7802">
                  <c:v>#N/A</c:v>
                </c:pt>
                <c:pt idx="7803">
                  <c:v>#N/A</c:v>
                </c:pt>
                <c:pt idx="7804">
                  <c:v>#N/A</c:v>
                </c:pt>
                <c:pt idx="7805">
                  <c:v>#N/A</c:v>
                </c:pt>
                <c:pt idx="7806">
                  <c:v>#N/A</c:v>
                </c:pt>
                <c:pt idx="7807">
                  <c:v>#N/A</c:v>
                </c:pt>
                <c:pt idx="7808">
                  <c:v>#N/A</c:v>
                </c:pt>
                <c:pt idx="7809">
                  <c:v>#N/A</c:v>
                </c:pt>
                <c:pt idx="7810">
                  <c:v>#N/A</c:v>
                </c:pt>
                <c:pt idx="7811">
                  <c:v>#N/A</c:v>
                </c:pt>
                <c:pt idx="7812">
                  <c:v>#N/A</c:v>
                </c:pt>
                <c:pt idx="7813">
                  <c:v>#N/A</c:v>
                </c:pt>
                <c:pt idx="7814">
                  <c:v>#N/A</c:v>
                </c:pt>
                <c:pt idx="7815">
                  <c:v>#N/A</c:v>
                </c:pt>
                <c:pt idx="7816">
                  <c:v>#N/A</c:v>
                </c:pt>
                <c:pt idx="7817">
                  <c:v>54</c:v>
                </c:pt>
                <c:pt idx="7818">
                  <c:v>#N/A</c:v>
                </c:pt>
                <c:pt idx="7819">
                  <c:v>#N/A</c:v>
                </c:pt>
                <c:pt idx="7820">
                  <c:v>#N/A</c:v>
                </c:pt>
                <c:pt idx="7821">
                  <c:v>#N/A</c:v>
                </c:pt>
                <c:pt idx="7822">
                  <c:v>#N/A</c:v>
                </c:pt>
                <c:pt idx="7823">
                  <c:v>#N/A</c:v>
                </c:pt>
                <c:pt idx="7824">
                  <c:v>#N/A</c:v>
                </c:pt>
                <c:pt idx="7825">
                  <c:v>#N/A</c:v>
                </c:pt>
                <c:pt idx="7826">
                  <c:v>#N/A</c:v>
                </c:pt>
                <c:pt idx="7827">
                  <c:v>#N/A</c:v>
                </c:pt>
                <c:pt idx="7828">
                  <c:v>#N/A</c:v>
                </c:pt>
                <c:pt idx="7829">
                  <c:v>#N/A</c:v>
                </c:pt>
                <c:pt idx="7830">
                  <c:v>#N/A</c:v>
                </c:pt>
                <c:pt idx="7831">
                  <c:v>#N/A</c:v>
                </c:pt>
                <c:pt idx="7832">
                  <c:v>#N/A</c:v>
                </c:pt>
                <c:pt idx="7833">
                  <c:v>#N/A</c:v>
                </c:pt>
                <c:pt idx="7834">
                  <c:v>#N/A</c:v>
                </c:pt>
                <c:pt idx="7835">
                  <c:v>#N/A</c:v>
                </c:pt>
                <c:pt idx="7836">
                  <c:v>#N/A</c:v>
                </c:pt>
                <c:pt idx="7837">
                  <c:v>#N/A</c:v>
                </c:pt>
                <c:pt idx="7838">
                  <c:v>#N/A</c:v>
                </c:pt>
                <c:pt idx="7839">
                  <c:v>#N/A</c:v>
                </c:pt>
                <c:pt idx="7840">
                  <c:v>#N/A</c:v>
                </c:pt>
                <c:pt idx="7841">
                  <c:v>#N/A</c:v>
                </c:pt>
                <c:pt idx="7842">
                  <c:v>#N/A</c:v>
                </c:pt>
                <c:pt idx="7843">
                  <c:v>#N/A</c:v>
                </c:pt>
                <c:pt idx="7844">
                  <c:v>#N/A</c:v>
                </c:pt>
                <c:pt idx="7845">
                  <c:v>#N/A</c:v>
                </c:pt>
                <c:pt idx="7846">
                  <c:v>#N/A</c:v>
                </c:pt>
                <c:pt idx="7847">
                  <c:v>#N/A</c:v>
                </c:pt>
                <c:pt idx="7848">
                  <c:v>#N/A</c:v>
                </c:pt>
                <c:pt idx="7849">
                  <c:v>#N/A</c:v>
                </c:pt>
                <c:pt idx="7850">
                  <c:v>#N/A</c:v>
                </c:pt>
                <c:pt idx="7851">
                  <c:v>#N/A</c:v>
                </c:pt>
                <c:pt idx="7852">
                  <c:v>#N/A</c:v>
                </c:pt>
                <c:pt idx="7853">
                  <c:v>#N/A</c:v>
                </c:pt>
                <c:pt idx="7854">
                  <c:v>#N/A</c:v>
                </c:pt>
                <c:pt idx="7855">
                  <c:v>#N/A</c:v>
                </c:pt>
                <c:pt idx="7856">
                  <c:v>#N/A</c:v>
                </c:pt>
                <c:pt idx="7857">
                  <c:v>#N/A</c:v>
                </c:pt>
                <c:pt idx="7858">
                  <c:v>#N/A</c:v>
                </c:pt>
                <c:pt idx="7859">
                  <c:v>#N/A</c:v>
                </c:pt>
                <c:pt idx="7860">
                  <c:v>#N/A</c:v>
                </c:pt>
                <c:pt idx="7861">
                  <c:v>#N/A</c:v>
                </c:pt>
                <c:pt idx="7862">
                  <c:v>#N/A</c:v>
                </c:pt>
                <c:pt idx="7863">
                  <c:v>#N/A</c:v>
                </c:pt>
                <c:pt idx="7864">
                  <c:v>#N/A</c:v>
                </c:pt>
                <c:pt idx="7865">
                  <c:v>#N/A</c:v>
                </c:pt>
                <c:pt idx="7866">
                  <c:v>#N/A</c:v>
                </c:pt>
                <c:pt idx="7867">
                  <c:v>#N/A</c:v>
                </c:pt>
                <c:pt idx="7868">
                  <c:v>#N/A</c:v>
                </c:pt>
                <c:pt idx="7869">
                  <c:v>#N/A</c:v>
                </c:pt>
                <c:pt idx="7870">
                  <c:v>#N/A</c:v>
                </c:pt>
                <c:pt idx="7871">
                  <c:v>#N/A</c:v>
                </c:pt>
                <c:pt idx="7872">
                  <c:v>#N/A</c:v>
                </c:pt>
                <c:pt idx="7873">
                  <c:v>#N/A</c:v>
                </c:pt>
                <c:pt idx="7874">
                  <c:v>#N/A</c:v>
                </c:pt>
                <c:pt idx="7875">
                  <c:v>#N/A</c:v>
                </c:pt>
                <c:pt idx="7876">
                  <c:v>#N/A</c:v>
                </c:pt>
                <c:pt idx="7877">
                  <c:v>#N/A</c:v>
                </c:pt>
                <c:pt idx="7878">
                  <c:v>#N/A</c:v>
                </c:pt>
                <c:pt idx="7879">
                  <c:v>#N/A</c:v>
                </c:pt>
                <c:pt idx="7880">
                  <c:v>#N/A</c:v>
                </c:pt>
                <c:pt idx="7881">
                  <c:v>#N/A</c:v>
                </c:pt>
                <c:pt idx="7882">
                  <c:v>#N/A</c:v>
                </c:pt>
                <c:pt idx="7883">
                  <c:v>#N/A</c:v>
                </c:pt>
                <c:pt idx="7884">
                  <c:v>#N/A</c:v>
                </c:pt>
                <c:pt idx="7885">
                  <c:v>#N/A</c:v>
                </c:pt>
                <c:pt idx="7886">
                  <c:v>#N/A</c:v>
                </c:pt>
                <c:pt idx="7887">
                  <c:v>#N/A</c:v>
                </c:pt>
                <c:pt idx="7888">
                  <c:v>#N/A</c:v>
                </c:pt>
                <c:pt idx="7889">
                  <c:v>#N/A</c:v>
                </c:pt>
                <c:pt idx="7890">
                  <c:v>#N/A</c:v>
                </c:pt>
                <c:pt idx="7891">
                  <c:v>#N/A</c:v>
                </c:pt>
                <c:pt idx="7892">
                  <c:v>#N/A</c:v>
                </c:pt>
                <c:pt idx="7893">
                  <c:v>#N/A</c:v>
                </c:pt>
                <c:pt idx="7894">
                  <c:v>#N/A</c:v>
                </c:pt>
                <c:pt idx="7895">
                  <c:v>#N/A</c:v>
                </c:pt>
                <c:pt idx="7896">
                  <c:v>#N/A</c:v>
                </c:pt>
                <c:pt idx="7897">
                  <c:v>#N/A</c:v>
                </c:pt>
                <c:pt idx="7898">
                  <c:v>#N/A</c:v>
                </c:pt>
                <c:pt idx="7899">
                  <c:v>#N/A</c:v>
                </c:pt>
                <c:pt idx="7900">
                  <c:v>#N/A</c:v>
                </c:pt>
                <c:pt idx="7901">
                  <c:v>#N/A</c:v>
                </c:pt>
                <c:pt idx="7902">
                  <c:v>#N/A</c:v>
                </c:pt>
                <c:pt idx="7903">
                  <c:v>#N/A</c:v>
                </c:pt>
                <c:pt idx="7904">
                  <c:v>#N/A</c:v>
                </c:pt>
                <c:pt idx="7905">
                  <c:v>#N/A</c:v>
                </c:pt>
                <c:pt idx="7906">
                  <c:v>#N/A</c:v>
                </c:pt>
                <c:pt idx="7907">
                  <c:v>#N/A</c:v>
                </c:pt>
                <c:pt idx="7908">
                  <c:v>#N/A</c:v>
                </c:pt>
                <c:pt idx="7909">
                  <c:v>#N/A</c:v>
                </c:pt>
                <c:pt idx="7910">
                  <c:v>#N/A</c:v>
                </c:pt>
                <c:pt idx="7911">
                  <c:v>#N/A</c:v>
                </c:pt>
                <c:pt idx="7912">
                  <c:v>#N/A</c:v>
                </c:pt>
                <c:pt idx="7913">
                  <c:v>#N/A</c:v>
                </c:pt>
                <c:pt idx="7914">
                  <c:v>#N/A</c:v>
                </c:pt>
                <c:pt idx="7915">
                  <c:v>#N/A</c:v>
                </c:pt>
                <c:pt idx="7916">
                  <c:v>#N/A</c:v>
                </c:pt>
                <c:pt idx="7917">
                  <c:v>#N/A</c:v>
                </c:pt>
                <c:pt idx="7918">
                  <c:v>#N/A</c:v>
                </c:pt>
                <c:pt idx="7919">
                  <c:v>#N/A</c:v>
                </c:pt>
                <c:pt idx="7920">
                  <c:v>#N/A</c:v>
                </c:pt>
                <c:pt idx="7921">
                  <c:v>#N/A</c:v>
                </c:pt>
                <c:pt idx="7922">
                  <c:v>#N/A</c:v>
                </c:pt>
                <c:pt idx="7923">
                  <c:v>#N/A</c:v>
                </c:pt>
                <c:pt idx="7924">
                  <c:v>#N/A</c:v>
                </c:pt>
                <c:pt idx="7925">
                  <c:v>#N/A</c:v>
                </c:pt>
                <c:pt idx="7926">
                  <c:v>#N/A</c:v>
                </c:pt>
                <c:pt idx="7927">
                  <c:v>#N/A</c:v>
                </c:pt>
                <c:pt idx="7928">
                  <c:v>#N/A</c:v>
                </c:pt>
                <c:pt idx="7929">
                  <c:v>#N/A</c:v>
                </c:pt>
                <c:pt idx="7930">
                  <c:v>#N/A</c:v>
                </c:pt>
                <c:pt idx="7931">
                  <c:v>#N/A</c:v>
                </c:pt>
                <c:pt idx="7932">
                  <c:v>#N/A</c:v>
                </c:pt>
                <c:pt idx="7933">
                  <c:v>#N/A</c:v>
                </c:pt>
                <c:pt idx="7934">
                  <c:v>#N/A</c:v>
                </c:pt>
                <c:pt idx="7935">
                  <c:v>#N/A</c:v>
                </c:pt>
                <c:pt idx="7936">
                  <c:v>#N/A</c:v>
                </c:pt>
                <c:pt idx="7937">
                  <c:v>#N/A</c:v>
                </c:pt>
                <c:pt idx="7938">
                  <c:v>#N/A</c:v>
                </c:pt>
                <c:pt idx="7939">
                  <c:v>#N/A</c:v>
                </c:pt>
                <c:pt idx="7940">
                  <c:v>#N/A</c:v>
                </c:pt>
                <c:pt idx="7941">
                  <c:v>#N/A</c:v>
                </c:pt>
                <c:pt idx="7942">
                  <c:v>#N/A</c:v>
                </c:pt>
                <c:pt idx="7943">
                  <c:v>#N/A</c:v>
                </c:pt>
                <c:pt idx="7944">
                  <c:v>#N/A</c:v>
                </c:pt>
                <c:pt idx="7945">
                  <c:v>#N/A</c:v>
                </c:pt>
                <c:pt idx="7946">
                  <c:v>#N/A</c:v>
                </c:pt>
                <c:pt idx="7947">
                  <c:v>#N/A</c:v>
                </c:pt>
                <c:pt idx="7948">
                  <c:v>#N/A</c:v>
                </c:pt>
                <c:pt idx="7949">
                  <c:v>#N/A</c:v>
                </c:pt>
                <c:pt idx="7950">
                  <c:v>#N/A</c:v>
                </c:pt>
                <c:pt idx="7951">
                  <c:v>#N/A</c:v>
                </c:pt>
                <c:pt idx="7952">
                  <c:v>#N/A</c:v>
                </c:pt>
                <c:pt idx="7953">
                  <c:v>#N/A</c:v>
                </c:pt>
                <c:pt idx="7954">
                  <c:v>#N/A</c:v>
                </c:pt>
                <c:pt idx="7955">
                  <c:v>#N/A</c:v>
                </c:pt>
                <c:pt idx="7956">
                  <c:v>#N/A</c:v>
                </c:pt>
                <c:pt idx="7957">
                  <c:v>#N/A</c:v>
                </c:pt>
                <c:pt idx="7958">
                  <c:v>#N/A</c:v>
                </c:pt>
                <c:pt idx="7959">
                  <c:v>#N/A</c:v>
                </c:pt>
                <c:pt idx="7960">
                  <c:v>#N/A</c:v>
                </c:pt>
                <c:pt idx="7961">
                  <c:v>#N/A</c:v>
                </c:pt>
                <c:pt idx="7962">
                  <c:v>#N/A</c:v>
                </c:pt>
                <c:pt idx="7963">
                  <c:v>#N/A</c:v>
                </c:pt>
                <c:pt idx="7964">
                  <c:v>#N/A</c:v>
                </c:pt>
                <c:pt idx="7965">
                  <c:v>#N/A</c:v>
                </c:pt>
                <c:pt idx="7966">
                  <c:v>#N/A</c:v>
                </c:pt>
                <c:pt idx="7967">
                  <c:v>#N/A</c:v>
                </c:pt>
                <c:pt idx="7968">
                  <c:v>#N/A</c:v>
                </c:pt>
                <c:pt idx="7969">
                  <c:v>#N/A</c:v>
                </c:pt>
                <c:pt idx="7970">
                  <c:v>#N/A</c:v>
                </c:pt>
                <c:pt idx="7971">
                  <c:v>#N/A</c:v>
                </c:pt>
                <c:pt idx="7972">
                  <c:v>#N/A</c:v>
                </c:pt>
                <c:pt idx="7973">
                  <c:v>#N/A</c:v>
                </c:pt>
                <c:pt idx="7974">
                  <c:v>#N/A</c:v>
                </c:pt>
                <c:pt idx="7975">
                  <c:v>#N/A</c:v>
                </c:pt>
                <c:pt idx="7976">
                  <c:v>#N/A</c:v>
                </c:pt>
                <c:pt idx="7977">
                  <c:v>#N/A</c:v>
                </c:pt>
                <c:pt idx="7978">
                  <c:v>#N/A</c:v>
                </c:pt>
                <c:pt idx="7979">
                  <c:v>#N/A</c:v>
                </c:pt>
                <c:pt idx="7980">
                  <c:v>#N/A</c:v>
                </c:pt>
                <c:pt idx="7981">
                  <c:v>#N/A</c:v>
                </c:pt>
                <c:pt idx="7982">
                  <c:v>#N/A</c:v>
                </c:pt>
                <c:pt idx="7983">
                  <c:v>#N/A</c:v>
                </c:pt>
                <c:pt idx="7984">
                  <c:v>#N/A</c:v>
                </c:pt>
                <c:pt idx="7985">
                  <c:v>#N/A</c:v>
                </c:pt>
                <c:pt idx="7986">
                  <c:v>#N/A</c:v>
                </c:pt>
                <c:pt idx="7987">
                  <c:v>#N/A</c:v>
                </c:pt>
                <c:pt idx="7988">
                  <c:v>#N/A</c:v>
                </c:pt>
                <c:pt idx="7989">
                  <c:v>#N/A</c:v>
                </c:pt>
                <c:pt idx="7990">
                  <c:v>#N/A</c:v>
                </c:pt>
                <c:pt idx="7991">
                  <c:v>#N/A</c:v>
                </c:pt>
                <c:pt idx="7992">
                  <c:v>#N/A</c:v>
                </c:pt>
                <c:pt idx="7993">
                  <c:v>#N/A</c:v>
                </c:pt>
                <c:pt idx="7994">
                  <c:v>#N/A</c:v>
                </c:pt>
                <c:pt idx="7995">
                  <c:v>#N/A</c:v>
                </c:pt>
                <c:pt idx="7996">
                  <c:v>#N/A</c:v>
                </c:pt>
                <c:pt idx="7997">
                  <c:v>#N/A</c:v>
                </c:pt>
                <c:pt idx="7998">
                  <c:v>#N/A</c:v>
                </c:pt>
                <c:pt idx="7999">
                  <c:v>#N/A</c:v>
                </c:pt>
                <c:pt idx="8000">
                  <c:v>#N/A</c:v>
                </c:pt>
                <c:pt idx="8001">
                  <c:v>#N/A</c:v>
                </c:pt>
                <c:pt idx="8002">
                  <c:v>#N/A</c:v>
                </c:pt>
                <c:pt idx="8003">
                  <c:v>#N/A</c:v>
                </c:pt>
                <c:pt idx="8004">
                  <c:v>#N/A</c:v>
                </c:pt>
                <c:pt idx="8005">
                  <c:v>#N/A</c:v>
                </c:pt>
                <c:pt idx="8006">
                  <c:v>#N/A</c:v>
                </c:pt>
                <c:pt idx="8007">
                  <c:v>#N/A</c:v>
                </c:pt>
                <c:pt idx="8008">
                  <c:v>#N/A</c:v>
                </c:pt>
                <c:pt idx="8009">
                  <c:v>#N/A</c:v>
                </c:pt>
                <c:pt idx="8010">
                  <c:v>#N/A</c:v>
                </c:pt>
                <c:pt idx="8011">
                  <c:v>#N/A</c:v>
                </c:pt>
                <c:pt idx="8012">
                  <c:v>#N/A</c:v>
                </c:pt>
                <c:pt idx="8013">
                  <c:v>#N/A</c:v>
                </c:pt>
                <c:pt idx="8014">
                  <c:v>#N/A</c:v>
                </c:pt>
                <c:pt idx="8015">
                  <c:v>#N/A</c:v>
                </c:pt>
                <c:pt idx="8016">
                  <c:v>#N/A</c:v>
                </c:pt>
                <c:pt idx="8017">
                  <c:v>#N/A</c:v>
                </c:pt>
                <c:pt idx="8018">
                  <c:v>#N/A</c:v>
                </c:pt>
                <c:pt idx="8019">
                  <c:v>#N/A</c:v>
                </c:pt>
                <c:pt idx="8020">
                  <c:v>#N/A</c:v>
                </c:pt>
                <c:pt idx="8021">
                  <c:v>#N/A</c:v>
                </c:pt>
                <c:pt idx="8022">
                  <c:v>#N/A</c:v>
                </c:pt>
                <c:pt idx="8023">
                  <c:v>#N/A</c:v>
                </c:pt>
                <c:pt idx="8024">
                  <c:v>#N/A</c:v>
                </c:pt>
                <c:pt idx="8025">
                  <c:v>#N/A</c:v>
                </c:pt>
                <c:pt idx="8026">
                  <c:v>#N/A</c:v>
                </c:pt>
                <c:pt idx="8027">
                  <c:v>#N/A</c:v>
                </c:pt>
                <c:pt idx="8028">
                  <c:v>#N/A</c:v>
                </c:pt>
                <c:pt idx="8029">
                  <c:v>#N/A</c:v>
                </c:pt>
                <c:pt idx="8030">
                  <c:v>#N/A</c:v>
                </c:pt>
                <c:pt idx="8031">
                  <c:v>#N/A</c:v>
                </c:pt>
                <c:pt idx="8032">
                  <c:v>#N/A</c:v>
                </c:pt>
                <c:pt idx="8033">
                  <c:v>#N/A</c:v>
                </c:pt>
                <c:pt idx="8034">
                  <c:v>#N/A</c:v>
                </c:pt>
                <c:pt idx="8035">
                  <c:v>#N/A</c:v>
                </c:pt>
                <c:pt idx="8036">
                  <c:v>#N/A</c:v>
                </c:pt>
                <c:pt idx="8037">
                  <c:v>#N/A</c:v>
                </c:pt>
                <c:pt idx="8038">
                  <c:v>#N/A</c:v>
                </c:pt>
                <c:pt idx="8039">
                  <c:v>#N/A</c:v>
                </c:pt>
                <c:pt idx="8040">
                  <c:v>#N/A</c:v>
                </c:pt>
                <c:pt idx="8041">
                  <c:v>#N/A</c:v>
                </c:pt>
                <c:pt idx="8042">
                  <c:v>#N/A</c:v>
                </c:pt>
                <c:pt idx="8043">
                  <c:v>#N/A</c:v>
                </c:pt>
                <c:pt idx="8044">
                  <c:v>#N/A</c:v>
                </c:pt>
                <c:pt idx="8045">
                  <c:v>#N/A</c:v>
                </c:pt>
                <c:pt idx="8046">
                  <c:v>#N/A</c:v>
                </c:pt>
                <c:pt idx="8047">
                  <c:v>#N/A</c:v>
                </c:pt>
                <c:pt idx="8048">
                  <c:v>#N/A</c:v>
                </c:pt>
                <c:pt idx="8049">
                  <c:v>#N/A</c:v>
                </c:pt>
                <c:pt idx="8050">
                  <c:v>#N/A</c:v>
                </c:pt>
                <c:pt idx="8051">
                  <c:v>#N/A</c:v>
                </c:pt>
                <c:pt idx="8052">
                  <c:v>#N/A</c:v>
                </c:pt>
                <c:pt idx="8053">
                  <c:v>#N/A</c:v>
                </c:pt>
                <c:pt idx="8054">
                  <c:v>#N/A</c:v>
                </c:pt>
                <c:pt idx="8055">
                  <c:v>#N/A</c:v>
                </c:pt>
                <c:pt idx="8056">
                  <c:v>#N/A</c:v>
                </c:pt>
                <c:pt idx="8057">
                  <c:v>#N/A</c:v>
                </c:pt>
                <c:pt idx="8058">
                  <c:v>#N/A</c:v>
                </c:pt>
                <c:pt idx="8059">
                  <c:v>#N/A</c:v>
                </c:pt>
                <c:pt idx="8060">
                  <c:v>#N/A</c:v>
                </c:pt>
                <c:pt idx="8061">
                  <c:v>#N/A</c:v>
                </c:pt>
                <c:pt idx="8062">
                  <c:v>#N/A</c:v>
                </c:pt>
                <c:pt idx="8063">
                  <c:v>#N/A</c:v>
                </c:pt>
                <c:pt idx="8064">
                  <c:v>#N/A</c:v>
                </c:pt>
                <c:pt idx="8065">
                  <c:v>#N/A</c:v>
                </c:pt>
                <c:pt idx="8066">
                  <c:v>#N/A</c:v>
                </c:pt>
                <c:pt idx="8067">
                  <c:v>#N/A</c:v>
                </c:pt>
                <c:pt idx="8068">
                  <c:v>#N/A</c:v>
                </c:pt>
                <c:pt idx="8069">
                  <c:v>#N/A</c:v>
                </c:pt>
                <c:pt idx="8070">
                  <c:v>#N/A</c:v>
                </c:pt>
                <c:pt idx="8071">
                  <c:v>#N/A</c:v>
                </c:pt>
                <c:pt idx="8072">
                  <c:v>#N/A</c:v>
                </c:pt>
                <c:pt idx="8073">
                  <c:v>#N/A</c:v>
                </c:pt>
                <c:pt idx="8074">
                  <c:v>#N/A</c:v>
                </c:pt>
                <c:pt idx="8075">
                  <c:v>#N/A</c:v>
                </c:pt>
                <c:pt idx="8076">
                  <c:v>#N/A</c:v>
                </c:pt>
                <c:pt idx="8077">
                  <c:v>#N/A</c:v>
                </c:pt>
                <c:pt idx="8078">
                  <c:v>#N/A</c:v>
                </c:pt>
                <c:pt idx="8079">
                  <c:v>#N/A</c:v>
                </c:pt>
                <c:pt idx="8080">
                  <c:v>#N/A</c:v>
                </c:pt>
                <c:pt idx="8081">
                  <c:v>#N/A</c:v>
                </c:pt>
                <c:pt idx="8082">
                  <c:v>#N/A</c:v>
                </c:pt>
                <c:pt idx="8083">
                  <c:v>#N/A</c:v>
                </c:pt>
                <c:pt idx="8084">
                  <c:v>#N/A</c:v>
                </c:pt>
                <c:pt idx="8085">
                  <c:v>#N/A</c:v>
                </c:pt>
                <c:pt idx="8086">
                  <c:v>#N/A</c:v>
                </c:pt>
                <c:pt idx="8087">
                  <c:v>#N/A</c:v>
                </c:pt>
                <c:pt idx="8088">
                  <c:v>#N/A</c:v>
                </c:pt>
                <c:pt idx="8089">
                  <c:v>#N/A</c:v>
                </c:pt>
                <c:pt idx="8090">
                  <c:v>#N/A</c:v>
                </c:pt>
                <c:pt idx="8091">
                  <c:v>#N/A</c:v>
                </c:pt>
                <c:pt idx="8092">
                  <c:v>#N/A</c:v>
                </c:pt>
                <c:pt idx="8093">
                  <c:v>#N/A</c:v>
                </c:pt>
                <c:pt idx="8094">
                  <c:v>#N/A</c:v>
                </c:pt>
                <c:pt idx="8095">
                  <c:v>#N/A</c:v>
                </c:pt>
                <c:pt idx="8096">
                  <c:v>#N/A</c:v>
                </c:pt>
                <c:pt idx="8097">
                  <c:v>#N/A</c:v>
                </c:pt>
                <c:pt idx="8098">
                  <c:v>#N/A</c:v>
                </c:pt>
                <c:pt idx="8099">
                  <c:v>#N/A</c:v>
                </c:pt>
                <c:pt idx="8100">
                  <c:v>#N/A</c:v>
                </c:pt>
                <c:pt idx="8101">
                  <c:v>#N/A</c:v>
                </c:pt>
                <c:pt idx="8102">
                  <c:v>#N/A</c:v>
                </c:pt>
                <c:pt idx="8103">
                  <c:v>#N/A</c:v>
                </c:pt>
                <c:pt idx="8104">
                  <c:v>#N/A</c:v>
                </c:pt>
                <c:pt idx="8105">
                  <c:v>#N/A</c:v>
                </c:pt>
                <c:pt idx="8106">
                  <c:v>#N/A</c:v>
                </c:pt>
                <c:pt idx="8107">
                  <c:v>#N/A</c:v>
                </c:pt>
                <c:pt idx="8108">
                  <c:v>#N/A</c:v>
                </c:pt>
                <c:pt idx="8109">
                  <c:v>#N/A</c:v>
                </c:pt>
                <c:pt idx="8110">
                  <c:v>#N/A</c:v>
                </c:pt>
                <c:pt idx="8111">
                  <c:v>#N/A</c:v>
                </c:pt>
                <c:pt idx="8112">
                  <c:v>#N/A</c:v>
                </c:pt>
                <c:pt idx="8113">
                  <c:v>#N/A</c:v>
                </c:pt>
                <c:pt idx="8114">
                  <c:v>#N/A</c:v>
                </c:pt>
                <c:pt idx="8115">
                  <c:v>#N/A</c:v>
                </c:pt>
                <c:pt idx="8116">
                  <c:v>#N/A</c:v>
                </c:pt>
                <c:pt idx="8117">
                  <c:v>#N/A</c:v>
                </c:pt>
                <c:pt idx="8118">
                  <c:v>#N/A</c:v>
                </c:pt>
                <c:pt idx="8119">
                  <c:v>#N/A</c:v>
                </c:pt>
                <c:pt idx="8120">
                  <c:v>#N/A</c:v>
                </c:pt>
                <c:pt idx="8121">
                  <c:v>#N/A</c:v>
                </c:pt>
                <c:pt idx="8122">
                  <c:v>#N/A</c:v>
                </c:pt>
                <c:pt idx="8123">
                  <c:v>#N/A</c:v>
                </c:pt>
                <c:pt idx="8124">
                  <c:v>#N/A</c:v>
                </c:pt>
                <c:pt idx="8125">
                  <c:v>#N/A</c:v>
                </c:pt>
                <c:pt idx="8126">
                  <c:v>#N/A</c:v>
                </c:pt>
                <c:pt idx="8127">
                  <c:v>#N/A</c:v>
                </c:pt>
                <c:pt idx="8128">
                  <c:v>#N/A</c:v>
                </c:pt>
                <c:pt idx="8129">
                  <c:v>#N/A</c:v>
                </c:pt>
                <c:pt idx="8130">
                  <c:v>#N/A</c:v>
                </c:pt>
                <c:pt idx="8131">
                  <c:v>#N/A</c:v>
                </c:pt>
                <c:pt idx="8132">
                  <c:v>#N/A</c:v>
                </c:pt>
                <c:pt idx="8133">
                  <c:v>#N/A</c:v>
                </c:pt>
                <c:pt idx="8134">
                  <c:v>#N/A</c:v>
                </c:pt>
                <c:pt idx="8135">
                  <c:v>#N/A</c:v>
                </c:pt>
                <c:pt idx="8136">
                  <c:v>#N/A</c:v>
                </c:pt>
                <c:pt idx="8137">
                  <c:v>#N/A</c:v>
                </c:pt>
                <c:pt idx="8138">
                  <c:v>#N/A</c:v>
                </c:pt>
                <c:pt idx="8139">
                  <c:v>#N/A</c:v>
                </c:pt>
                <c:pt idx="8140">
                  <c:v>#N/A</c:v>
                </c:pt>
                <c:pt idx="8141">
                  <c:v>#N/A</c:v>
                </c:pt>
                <c:pt idx="8142">
                  <c:v>#N/A</c:v>
                </c:pt>
                <c:pt idx="8143">
                  <c:v>#N/A</c:v>
                </c:pt>
                <c:pt idx="8144">
                  <c:v>#N/A</c:v>
                </c:pt>
                <c:pt idx="8145">
                  <c:v>#N/A</c:v>
                </c:pt>
                <c:pt idx="8146">
                  <c:v>#N/A</c:v>
                </c:pt>
                <c:pt idx="8147">
                  <c:v>#N/A</c:v>
                </c:pt>
                <c:pt idx="8148">
                  <c:v>#N/A</c:v>
                </c:pt>
                <c:pt idx="8149">
                  <c:v>#N/A</c:v>
                </c:pt>
                <c:pt idx="8150">
                  <c:v>#N/A</c:v>
                </c:pt>
                <c:pt idx="8151">
                  <c:v>#N/A</c:v>
                </c:pt>
                <c:pt idx="8152">
                  <c:v>#N/A</c:v>
                </c:pt>
                <c:pt idx="8153">
                  <c:v>#N/A</c:v>
                </c:pt>
                <c:pt idx="8154">
                  <c:v>#N/A</c:v>
                </c:pt>
                <c:pt idx="8155">
                  <c:v>#N/A</c:v>
                </c:pt>
                <c:pt idx="8156">
                  <c:v>#N/A</c:v>
                </c:pt>
                <c:pt idx="8157">
                  <c:v>#N/A</c:v>
                </c:pt>
                <c:pt idx="8158">
                  <c:v>#N/A</c:v>
                </c:pt>
                <c:pt idx="8159">
                  <c:v>#N/A</c:v>
                </c:pt>
                <c:pt idx="8160">
                  <c:v>#N/A</c:v>
                </c:pt>
                <c:pt idx="8161">
                  <c:v>#N/A</c:v>
                </c:pt>
                <c:pt idx="8162">
                  <c:v>#N/A</c:v>
                </c:pt>
                <c:pt idx="8163">
                  <c:v>#N/A</c:v>
                </c:pt>
                <c:pt idx="8164">
                  <c:v>#N/A</c:v>
                </c:pt>
                <c:pt idx="8165">
                  <c:v>#N/A</c:v>
                </c:pt>
                <c:pt idx="8166">
                  <c:v>#N/A</c:v>
                </c:pt>
                <c:pt idx="8167">
                  <c:v>#N/A</c:v>
                </c:pt>
                <c:pt idx="8168">
                  <c:v>#N/A</c:v>
                </c:pt>
                <c:pt idx="8169">
                  <c:v>#N/A</c:v>
                </c:pt>
                <c:pt idx="8170">
                  <c:v>#N/A</c:v>
                </c:pt>
                <c:pt idx="8171">
                  <c:v>#N/A</c:v>
                </c:pt>
                <c:pt idx="8172">
                  <c:v>#N/A</c:v>
                </c:pt>
                <c:pt idx="8173">
                  <c:v>#N/A</c:v>
                </c:pt>
                <c:pt idx="8174">
                  <c:v>#N/A</c:v>
                </c:pt>
                <c:pt idx="8175">
                  <c:v>#N/A</c:v>
                </c:pt>
                <c:pt idx="8176">
                  <c:v>#N/A</c:v>
                </c:pt>
                <c:pt idx="8177">
                  <c:v>#N/A</c:v>
                </c:pt>
                <c:pt idx="8178">
                  <c:v>#N/A</c:v>
                </c:pt>
                <c:pt idx="8179">
                  <c:v>#N/A</c:v>
                </c:pt>
                <c:pt idx="8180">
                  <c:v>#N/A</c:v>
                </c:pt>
                <c:pt idx="8181">
                  <c:v>#N/A</c:v>
                </c:pt>
                <c:pt idx="8182">
                  <c:v>#N/A</c:v>
                </c:pt>
                <c:pt idx="8183">
                  <c:v>#N/A</c:v>
                </c:pt>
                <c:pt idx="8184">
                  <c:v>58</c:v>
                </c:pt>
                <c:pt idx="8185">
                  <c:v>#N/A</c:v>
                </c:pt>
                <c:pt idx="8186">
                  <c:v>#N/A</c:v>
                </c:pt>
                <c:pt idx="8187">
                  <c:v>#N/A</c:v>
                </c:pt>
                <c:pt idx="8188">
                  <c:v>#N/A</c:v>
                </c:pt>
                <c:pt idx="8189">
                  <c:v>#N/A</c:v>
                </c:pt>
                <c:pt idx="8190">
                  <c:v>#N/A</c:v>
                </c:pt>
                <c:pt idx="8191">
                  <c:v>#N/A</c:v>
                </c:pt>
                <c:pt idx="8192">
                  <c:v>#N/A</c:v>
                </c:pt>
                <c:pt idx="8193">
                  <c:v>#N/A</c:v>
                </c:pt>
                <c:pt idx="8194">
                  <c:v>#N/A</c:v>
                </c:pt>
                <c:pt idx="8195">
                  <c:v>#N/A</c:v>
                </c:pt>
                <c:pt idx="8196">
                  <c:v>#N/A</c:v>
                </c:pt>
                <c:pt idx="8197">
                  <c:v>#N/A</c:v>
                </c:pt>
                <c:pt idx="8198">
                  <c:v>#N/A</c:v>
                </c:pt>
                <c:pt idx="8199">
                  <c:v>#N/A</c:v>
                </c:pt>
                <c:pt idx="8200">
                  <c:v>#N/A</c:v>
                </c:pt>
                <c:pt idx="8201">
                  <c:v>#N/A</c:v>
                </c:pt>
                <c:pt idx="8202">
                  <c:v>#N/A</c:v>
                </c:pt>
                <c:pt idx="8203">
                  <c:v>#N/A</c:v>
                </c:pt>
                <c:pt idx="8204">
                  <c:v>#N/A</c:v>
                </c:pt>
                <c:pt idx="8205">
                  <c:v>#N/A</c:v>
                </c:pt>
                <c:pt idx="8206">
                  <c:v>#N/A</c:v>
                </c:pt>
                <c:pt idx="8207">
                  <c:v>#N/A</c:v>
                </c:pt>
                <c:pt idx="8208">
                  <c:v>#N/A</c:v>
                </c:pt>
                <c:pt idx="8209">
                  <c:v>#N/A</c:v>
                </c:pt>
                <c:pt idx="8210">
                  <c:v>#N/A</c:v>
                </c:pt>
                <c:pt idx="8211">
                  <c:v>#N/A</c:v>
                </c:pt>
                <c:pt idx="8212">
                  <c:v>#N/A</c:v>
                </c:pt>
                <c:pt idx="8213">
                  <c:v>#N/A</c:v>
                </c:pt>
                <c:pt idx="8214">
                  <c:v>#N/A</c:v>
                </c:pt>
                <c:pt idx="8215">
                  <c:v>#N/A</c:v>
                </c:pt>
                <c:pt idx="8216">
                  <c:v>#N/A</c:v>
                </c:pt>
                <c:pt idx="8217">
                  <c:v>#N/A</c:v>
                </c:pt>
                <c:pt idx="8218">
                  <c:v>#N/A</c:v>
                </c:pt>
                <c:pt idx="8219">
                  <c:v>#N/A</c:v>
                </c:pt>
                <c:pt idx="8220">
                  <c:v>#N/A</c:v>
                </c:pt>
                <c:pt idx="8221">
                  <c:v>#N/A</c:v>
                </c:pt>
                <c:pt idx="8222">
                  <c:v>#N/A</c:v>
                </c:pt>
                <c:pt idx="8223">
                  <c:v>#N/A</c:v>
                </c:pt>
                <c:pt idx="8224">
                  <c:v>#N/A</c:v>
                </c:pt>
                <c:pt idx="8225">
                  <c:v>#N/A</c:v>
                </c:pt>
                <c:pt idx="8226">
                  <c:v>#N/A</c:v>
                </c:pt>
                <c:pt idx="8227">
                  <c:v>#N/A</c:v>
                </c:pt>
                <c:pt idx="8228">
                  <c:v>#N/A</c:v>
                </c:pt>
                <c:pt idx="8229">
                  <c:v>#N/A</c:v>
                </c:pt>
                <c:pt idx="8230">
                  <c:v>#N/A</c:v>
                </c:pt>
                <c:pt idx="8231">
                  <c:v>#N/A</c:v>
                </c:pt>
                <c:pt idx="8232">
                  <c:v>#N/A</c:v>
                </c:pt>
                <c:pt idx="8233">
                  <c:v>#N/A</c:v>
                </c:pt>
                <c:pt idx="8234">
                  <c:v>#N/A</c:v>
                </c:pt>
                <c:pt idx="8235">
                  <c:v>#N/A</c:v>
                </c:pt>
                <c:pt idx="8236">
                  <c:v>#N/A</c:v>
                </c:pt>
                <c:pt idx="8237">
                  <c:v>#N/A</c:v>
                </c:pt>
                <c:pt idx="8238">
                  <c:v>#N/A</c:v>
                </c:pt>
                <c:pt idx="8239">
                  <c:v>#N/A</c:v>
                </c:pt>
                <c:pt idx="8240">
                  <c:v>#N/A</c:v>
                </c:pt>
                <c:pt idx="8241">
                  <c:v>#N/A</c:v>
                </c:pt>
                <c:pt idx="8242">
                  <c:v>#N/A</c:v>
                </c:pt>
                <c:pt idx="8243">
                  <c:v>#N/A</c:v>
                </c:pt>
                <c:pt idx="8244">
                  <c:v>#N/A</c:v>
                </c:pt>
                <c:pt idx="8245">
                  <c:v>#N/A</c:v>
                </c:pt>
                <c:pt idx="8246">
                  <c:v>#N/A</c:v>
                </c:pt>
                <c:pt idx="8247">
                  <c:v>#N/A</c:v>
                </c:pt>
                <c:pt idx="8248">
                  <c:v>#N/A</c:v>
                </c:pt>
                <c:pt idx="8249">
                  <c:v>#N/A</c:v>
                </c:pt>
                <c:pt idx="8250">
                  <c:v>#N/A</c:v>
                </c:pt>
                <c:pt idx="8251">
                  <c:v>#N/A</c:v>
                </c:pt>
                <c:pt idx="8252">
                  <c:v>#N/A</c:v>
                </c:pt>
                <c:pt idx="8253">
                  <c:v>#N/A</c:v>
                </c:pt>
                <c:pt idx="8254">
                  <c:v>#N/A</c:v>
                </c:pt>
                <c:pt idx="8255">
                  <c:v>#N/A</c:v>
                </c:pt>
                <c:pt idx="8256">
                  <c:v>#N/A</c:v>
                </c:pt>
                <c:pt idx="8257">
                  <c:v>#N/A</c:v>
                </c:pt>
                <c:pt idx="8258">
                  <c:v>#N/A</c:v>
                </c:pt>
                <c:pt idx="8259">
                  <c:v>#N/A</c:v>
                </c:pt>
                <c:pt idx="8260">
                  <c:v>#N/A</c:v>
                </c:pt>
                <c:pt idx="8261">
                  <c:v>#N/A</c:v>
                </c:pt>
                <c:pt idx="8262">
                  <c:v>#N/A</c:v>
                </c:pt>
                <c:pt idx="8263">
                  <c:v>#N/A</c:v>
                </c:pt>
                <c:pt idx="8264">
                  <c:v>#N/A</c:v>
                </c:pt>
                <c:pt idx="8265">
                  <c:v>#N/A</c:v>
                </c:pt>
                <c:pt idx="8266">
                  <c:v>#N/A</c:v>
                </c:pt>
                <c:pt idx="8267">
                  <c:v>#N/A</c:v>
                </c:pt>
                <c:pt idx="8268">
                  <c:v>#N/A</c:v>
                </c:pt>
                <c:pt idx="8269">
                  <c:v>#N/A</c:v>
                </c:pt>
                <c:pt idx="8270">
                  <c:v>#N/A</c:v>
                </c:pt>
                <c:pt idx="8271">
                  <c:v>#N/A</c:v>
                </c:pt>
                <c:pt idx="8272">
                  <c:v>#N/A</c:v>
                </c:pt>
                <c:pt idx="8273">
                  <c:v>#N/A</c:v>
                </c:pt>
                <c:pt idx="8274">
                  <c:v>#N/A</c:v>
                </c:pt>
                <c:pt idx="8275">
                  <c:v>#N/A</c:v>
                </c:pt>
                <c:pt idx="8276">
                  <c:v>#N/A</c:v>
                </c:pt>
                <c:pt idx="8277">
                  <c:v>#N/A</c:v>
                </c:pt>
                <c:pt idx="8278">
                  <c:v>#N/A</c:v>
                </c:pt>
                <c:pt idx="8279">
                  <c:v>#N/A</c:v>
                </c:pt>
                <c:pt idx="8280">
                  <c:v>#N/A</c:v>
                </c:pt>
                <c:pt idx="8281">
                  <c:v>#N/A</c:v>
                </c:pt>
                <c:pt idx="8282">
                  <c:v>#N/A</c:v>
                </c:pt>
                <c:pt idx="8283">
                  <c:v>#N/A</c:v>
                </c:pt>
                <c:pt idx="8284">
                  <c:v>#N/A</c:v>
                </c:pt>
                <c:pt idx="8285">
                  <c:v>#N/A</c:v>
                </c:pt>
                <c:pt idx="8286">
                  <c:v>#N/A</c:v>
                </c:pt>
                <c:pt idx="8287">
                  <c:v>#N/A</c:v>
                </c:pt>
                <c:pt idx="8288">
                  <c:v>#N/A</c:v>
                </c:pt>
                <c:pt idx="8289">
                  <c:v>#N/A</c:v>
                </c:pt>
                <c:pt idx="8290">
                  <c:v>#N/A</c:v>
                </c:pt>
                <c:pt idx="8291">
                  <c:v>#N/A</c:v>
                </c:pt>
                <c:pt idx="8292">
                  <c:v>#N/A</c:v>
                </c:pt>
                <c:pt idx="8293">
                  <c:v>#N/A</c:v>
                </c:pt>
                <c:pt idx="8294">
                  <c:v>#N/A</c:v>
                </c:pt>
                <c:pt idx="8295">
                  <c:v>#N/A</c:v>
                </c:pt>
                <c:pt idx="8296">
                  <c:v>#N/A</c:v>
                </c:pt>
                <c:pt idx="8297">
                  <c:v>#N/A</c:v>
                </c:pt>
                <c:pt idx="8298">
                  <c:v>#N/A</c:v>
                </c:pt>
                <c:pt idx="8299">
                  <c:v>#N/A</c:v>
                </c:pt>
                <c:pt idx="8300">
                  <c:v>#N/A</c:v>
                </c:pt>
                <c:pt idx="8301">
                  <c:v>#N/A</c:v>
                </c:pt>
                <c:pt idx="8302">
                  <c:v>#N/A</c:v>
                </c:pt>
                <c:pt idx="8303">
                  <c:v>#N/A</c:v>
                </c:pt>
                <c:pt idx="8304">
                  <c:v>#N/A</c:v>
                </c:pt>
                <c:pt idx="8305">
                  <c:v>#N/A</c:v>
                </c:pt>
                <c:pt idx="8306">
                  <c:v>#N/A</c:v>
                </c:pt>
                <c:pt idx="8307">
                  <c:v>#N/A</c:v>
                </c:pt>
                <c:pt idx="8308">
                  <c:v>#N/A</c:v>
                </c:pt>
                <c:pt idx="8309">
                  <c:v>#N/A</c:v>
                </c:pt>
                <c:pt idx="8310">
                  <c:v>#N/A</c:v>
                </c:pt>
                <c:pt idx="8311">
                  <c:v>#N/A</c:v>
                </c:pt>
                <c:pt idx="8312">
                  <c:v>#N/A</c:v>
                </c:pt>
                <c:pt idx="8313">
                  <c:v>#N/A</c:v>
                </c:pt>
                <c:pt idx="8314">
                  <c:v>#N/A</c:v>
                </c:pt>
                <c:pt idx="8315">
                  <c:v>#N/A</c:v>
                </c:pt>
                <c:pt idx="8316">
                  <c:v>#N/A</c:v>
                </c:pt>
                <c:pt idx="8317">
                  <c:v>#N/A</c:v>
                </c:pt>
                <c:pt idx="8318">
                  <c:v>#N/A</c:v>
                </c:pt>
                <c:pt idx="8319">
                  <c:v>#N/A</c:v>
                </c:pt>
                <c:pt idx="8320">
                  <c:v>#N/A</c:v>
                </c:pt>
                <c:pt idx="8321">
                  <c:v>#N/A</c:v>
                </c:pt>
                <c:pt idx="8322">
                  <c:v>#N/A</c:v>
                </c:pt>
                <c:pt idx="8323">
                  <c:v>#N/A</c:v>
                </c:pt>
                <c:pt idx="8324">
                  <c:v>#N/A</c:v>
                </c:pt>
                <c:pt idx="8325">
                  <c:v>#N/A</c:v>
                </c:pt>
                <c:pt idx="8326">
                  <c:v>#N/A</c:v>
                </c:pt>
                <c:pt idx="8327">
                  <c:v>#N/A</c:v>
                </c:pt>
                <c:pt idx="8328">
                  <c:v>#N/A</c:v>
                </c:pt>
                <c:pt idx="8329">
                  <c:v>#N/A</c:v>
                </c:pt>
                <c:pt idx="8330">
                  <c:v>#N/A</c:v>
                </c:pt>
                <c:pt idx="8331">
                  <c:v>#N/A</c:v>
                </c:pt>
                <c:pt idx="8332">
                  <c:v>#N/A</c:v>
                </c:pt>
                <c:pt idx="8333">
                  <c:v>#N/A</c:v>
                </c:pt>
                <c:pt idx="8334">
                  <c:v>#N/A</c:v>
                </c:pt>
                <c:pt idx="8335">
                  <c:v>#N/A</c:v>
                </c:pt>
                <c:pt idx="8336">
                  <c:v>#N/A</c:v>
                </c:pt>
                <c:pt idx="8337">
                  <c:v>#N/A</c:v>
                </c:pt>
                <c:pt idx="8338">
                  <c:v>#N/A</c:v>
                </c:pt>
                <c:pt idx="8339">
                  <c:v>#N/A</c:v>
                </c:pt>
                <c:pt idx="8340">
                  <c:v>#N/A</c:v>
                </c:pt>
                <c:pt idx="8341">
                  <c:v>#N/A</c:v>
                </c:pt>
                <c:pt idx="8342">
                  <c:v>#N/A</c:v>
                </c:pt>
                <c:pt idx="8343">
                  <c:v>#N/A</c:v>
                </c:pt>
                <c:pt idx="8344">
                  <c:v>#N/A</c:v>
                </c:pt>
                <c:pt idx="8345">
                  <c:v>#N/A</c:v>
                </c:pt>
                <c:pt idx="8346">
                  <c:v>#N/A</c:v>
                </c:pt>
                <c:pt idx="8347">
                  <c:v>#N/A</c:v>
                </c:pt>
                <c:pt idx="8348">
                  <c:v>#N/A</c:v>
                </c:pt>
                <c:pt idx="8349">
                  <c:v>#N/A</c:v>
                </c:pt>
                <c:pt idx="8350">
                  <c:v>#N/A</c:v>
                </c:pt>
                <c:pt idx="8351">
                  <c:v>#N/A</c:v>
                </c:pt>
                <c:pt idx="8352">
                  <c:v>#N/A</c:v>
                </c:pt>
                <c:pt idx="8353">
                  <c:v>#N/A</c:v>
                </c:pt>
                <c:pt idx="8354">
                  <c:v>#N/A</c:v>
                </c:pt>
                <c:pt idx="8355">
                  <c:v>#N/A</c:v>
                </c:pt>
                <c:pt idx="8356">
                  <c:v>#N/A</c:v>
                </c:pt>
                <c:pt idx="8357">
                  <c:v>#N/A</c:v>
                </c:pt>
                <c:pt idx="8358">
                  <c:v>#N/A</c:v>
                </c:pt>
                <c:pt idx="8359">
                  <c:v>#N/A</c:v>
                </c:pt>
                <c:pt idx="8360">
                  <c:v>#N/A</c:v>
                </c:pt>
                <c:pt idx="8361">
                  <c:v>#N/A</c:v>
                </c:pt>
                <c:pt idx="8362">
                  <c:v>#N/A</c:v>
                </c:pt>
                <c:pt idx="8363">
                  <c:v>#N/A</c:v>
                </c:pt>
                <c:pt idx="8364">
                  <c:v>#N/A</c:v>
                </c:pt>
                <c:pt idx="8365">
                  <c:v>#N/A</c:v>
                </c:pt>
                <c:pt idx="8366">
                  <c:v>#N/A</c:v>
                </c:pt>
                <c:pt idx="8367">
                  <c:v>#N/A</c:v>
                </c:pt>
                <c:pt idx="8368">
                  <c:v>#N/A</c:v>
                </c:pt>
                <c:pt idx="8369">
                  <c:v>#N/A</c:v>
                </c:pt>
                <c:pt idx="8370">
                  <c:v>#N/A</c:v>
                </c:pt>
                <c:pt idx="8371">
                  <c:v>#N/A</c:v>
                </c:pt>
                <c:pt idx="8372">
                  <c:v>#N/A</c:v>
                </c:pt>
                <c:pt idx="8373">
                  <c:v>#N/A</c:v>
                </c:pt>
                <c:pt idx="8374">
                  <c:v>#N/A</c:v>
                </c:pt>
                <c:pt idx="8375">
                  <c:v>#N/A</c:v>
                </c:pt>
                <c:pt idx="8376">
                  <c:v>#N/A</c:v>
                </c:pt>
                <c:pt idx="8377">
                  <c:v>#N/A</c:v>
                </c:pt>
                <c:pt idx="8378">
                  <c:v>#N/A</c:v>
                </c:pt>
                <c:pt idx="8379">
                  <c:v>#N/A</c:v>
                </c:pt>
                <c:pt idx="8380">
                  <c:v>#N/A</c:v>
                </c:pt>
                <c:pt idx="8381">
                  <c:v>#N/A</c:v>
                </c:pt>
                <c:pt idx="8382">
                  <c:v>#N/A</c:v>
                </c:pt>
                <c:pt idx="8383">
                  <c:v>#N/A</c:v>
                </c:pt>
                <c:pt idx="8384">
                  <c:v>#N/A</c:v>
                </c:pt>
                <c:pt idx="8385">
                  <c:v>#N/A</c:v>
                </c:pt>
                <c:pt idx="8386">
                  <c:v>#N/A</c:v>
                </c:pt>
                <c:pt idx="8387">
                  <c:v>#N/A</c:v>
                </c:pt>
                <c:pt idx="8388">
                  <c:v>#N/A</c:v>
                </c:pt>
                <c:pt idx="8389">
                  <c:v>#N/A</c:v>
                </c:pt>
                <c:pt idx="8390">
                  <c:v>#N/A</c:v>
                </c:pt>
                <c:pt idx="8391">
                  <c:v>#N/A</c:v>
                </c:pt>
                <c:pt idx="8392">
                  <c:v>#N/A</c:v>
                </c:pt>
                <c:pt idx="8393">
                  <c:v>#N/A</c:v>
                </c:pt>
                <c:pt idx="8394">
                  <c:v>#N/A</c:v>
                </c:pt>
                <c:pt idx="8395">
                  <c:v>#N/A</c:v>
                </c:pt>
                <c:pt idx="8396">
                  <c:v>#N/A</c:v>
                </c:pt>
                <c:pt idx="8397">
                  <c:v>#N/A</c:v>
                </c:pt>
                <c:pt idx="8398">
                  <c:v>#N/A</c:v>
                </c:pt>
                <c:pt idx="8399">
                  <c:v>#N/A</c:v>
                </c:pt>
                <c:pt idx="8400">
                  <c:v>#N/A</c:v>
                </c:pt>
                <c:pt idx="8401">
                  <c:v>#N/A</c:v>
                </c:pt>
                <c:pt idx="8402">
                  <c:v>#N/A</c:v>
                </c:pt>
                <c:pt idx="8403">
                  <c:v>#N/A</c:v>
                </c:pt>
                <c:pt idx="8404">
                  <c:v>#N/A</c:v>
                </c:pt>
                <c:pt idx="8405">
                  <c:v>#N/A</c:v>
                </c:pt>
                <c:pt idx="8406">
                  <c:v>#N/A</c:v>
                </c:pt>
                <c:pt idx="8407">
                  <c:v>#N/A</c:v>
                </c:pt>
                <c:pt idx="8408">
                  <c:v>#N/A</c:v>
                </c:pt>
                <c:pt idx="8409">
                  <c:v>#N/A</c:v>
                </c:pt>
                <c:pt idx="8410">
                  <c:v>#N/A</c:v>
                </c:pt>
                <c:pt idx="8411">
                  <c:v>#N/A</c:v>
                </c:pt>
                <c:pt idx="8412">
                  <c:v>#N/A</c:v>
                </c:pt>
                <c:pt idx="8413">
                  <c:v>#N/A</c:v>
                </c:pt>
                <c:pt idx="8414">
                  <c:v>#N/A</c:v>
                </c:pt>
                <c:pt idx="8415">
                  <c:v>#N/A</c:v>
                </c:pt>
                <c:pt idx="8416">
                  <c:v>#N/A</c:v>
                </c:pt>
                <c:pt idx="8417">
                  <c:v>#N/A</c:v>
                </c:pt>
                <c:pt idx="8418">
                  <c:v>#N/A</c:v>
                </c:pt>
                <c:pt idx="8419">
                  <c:v>#N/A</c:v>
                </c:pt>
                <c:pt idx="8420">
                  <c:v>#N/A</c:v>
                </c:pt>
                <c:pt idx="8421">
                  <c:v>#N/A</c:v>
                </c:pt>
                <c:pt idx="8422">
                  <c:v>#N/A</c:v>
                </c:pt>
                <c:pt idx="8423">
                  <c:v>#N/A</c:v>
                </c:pt>
                <c:pt idx="8424">
                  <c:v>#N/A</c:v>
                </c:pt>
                <c:pt idx="8425">
                  <c:v>#N/A</c:v>
                </c:pt>
                <c:pt idx="8426">
                  <c:v>#N/A</c:v>
                </c:pt>
                <c:pt idx="8427">
                  <c:v>#N/A</c:v>
                </c:pt>
                <c:pt idx="8428">
                  <c:v>#N/A</c:v>
                </c:pt>
                <c:pt idx="8429">
                  <c:v>#N/A</c:v>
                </c:pt>
                <c:pt idx="8430">
                  <c:v>#N/A</c:v>
                </c:pt>
                <c:pt idx="8431">
                  <c:v>#N/A</c:v>
                </c:pt>
                <c:pt idx="8432">
                  <c:v>#N/A</c:v>
                </c:pt>
                <c:pt idx="8433">
                  <c:v>#N/A</c:v>
                </c:pt>
                <c:pt idx="8434">
                  <c:v>#N/A</c:v>
                </c:pt>
                <c:pt idx="8435">
                  <c:v>#N/A</c:v>
                </c:pt>
                <c:pt idx="8436">
                  <c:v>#N/A</c:v>
                </c:pt>
                <c:pt idx="8437">
                  <c:v>#N/A</c:v>
                </c:pt>
                <c:pt idx="8438">
                  <c:v>#N/A</c:v>
                </c:pt>
                <c:pt idx="8439">
                  <c:v>#N/A</c:v>
                </c:pt>
                <c:pt idx="8440">
                  <c:v>#N/A</c:v>
                </c:pt>
                <c:pt idx="8441">
                  <c:v>#N/A</c:v>
                </c:pt>
                <c:pt idx="8442">
                  <c:v>#N/A</c:v>
                </c:pt>
                <c:pt idx="8443">
                  <c:v>#N/A</c:v>
                </c:pt>
                <c:pt idx="8444">
                  <c:v>#N/A</c:v>
                </c:pt>
                <c:pt idx="8445">
                  <c:v>#N/A</c:v>
                </c:pt>
                <c:pt idx="8446">
                  <c:v>#N/A</c:v>
                </c:pt>
                <c:pt idx="8447">
                  <c:v>#N/A</c:v>
                </c:pt>
                <c:pt idx="8448">
                  <c:v>#N/A</c:v>
                </c:pt>
                <c:pt idx="8449">
                  <c:v>#N/A</c:v>
                </c:pt>
                <c:pt idx="8450">
                  <c:v>#N/A</c:v>
                </c:pt>
                <c:pt idx="8451">
                  <c:v>#N/A</c:v>
                </c:pt>
                <c:pt idx="8452">
                  <c:v>#N/A</c:v>
                </c:pt>
                <c:pt idx="8453">
                  <c:v>#N/A</c:v>
                </c:pt>
                <c:pt idx="8454">
                  <c:v>#N/A</c:v>
                </c:pt>
                <c:pt idx="8455">
                  <c:v>#N/A</c:v>
                </c:pt>
                <c:pt idx="8456">
                  <c:v>#N/A</c:v>
                </c:pt>
                <c:pt idx="8457">
                  <c:v>#N/A</c:v>
                </c:pt>
                <c:pt idx="8458">
                  <c:v>#N/A</c:v>
                </c:pt>
                <c:pt idx="8459">
                  <c:v>#N/A</c:v>
                </c:pt>
                <c:pt idx="8460">
                  <c:v>#N/A</c:v>
                </c:pt>
                <c:pt idx="8461">
                  <c:v>#N/A</c:v>
                </c:pt>
                <c:pt idx="8462">
                  <c:v>#N/A</c:v>
                </c:pt>
                <c:pt idx="8463">
                  <c:v>#N/A</c:v>
                </c:pt>
                <c:pt idx="8464">
                  <c:v>#N/A</c:v>
                </c:pt>
                <c:pt idx="8465">
                  <c:v>#N/A</c:v>
                </c:pt>
                <c:pt idx="8466">
                  <c:v>#N/A</c:v>
                </c:pt>
                <c:pt idx="8467">
                  <c:v>#N/A</c:v>
                </c:pt>
                <c:pt idx="8468">
                  <c:v>#N/A</c:v>
                </c:pt>
                <c:pt idx="8469">
                  <c:v>#N/A</c:v>
                </c:pt>
                <c:pt idx="8470">
                  <c:v>#N/A</c:v>
                </c:pt>
                <c:pt idx="8471">
                  <c:v>#N/A</c:v>
                </c:pt>
                <c:pt idx="8472">
                  <c:v>#N/A</c:v>
                </c:pt>
                <c:pt idx="8473">
                  <c:v>#N/A</c:v>
                </c:pt>
                <c:pt idx="8474">
                  <c:v>#N/A</c:v>
                </c:pt>
                <c:pt idx="8475">
                  <c:v>#N/A</c:v>
                </c:pt>
                <c:pt idx="8476">
                  <c:v>#N/A</c:v>
                </c:pt>
                <c:pt idx="8477">
                  <c:v>#N/A</c:v>
                </c:pt>
                <c:pt idx="8478">
                  <c:v>#N/A</c:v>
                </c:pt>
                <c:pt idx="8479">
                  <c:v>#N/A</c:v>
                </c:pt>
                <c:pt idx="8480">
                  <c:v>#N/A</c:v>
                </c:pt>
                <c:pt idx="8481">
                  <c:v>#N/A</c:v>
                </c:pt>
                <c:pt idx="8482">
                  <c:v>#N/A</c:v>
                </c:pt>
                <c:pt idx="8483">
                  <c:v>#N/A</c:v>
                </c:pt>
                <c:pt idx="8484">
                  <c:v>#N/A</c:v>
                </c:pt>
                <c:pt idx="8485">
                  <c:v>#N/A</c:v>
                </c:pt>
                <c:pt idx="8486">
                  <c:v>#N/A</c:v>
                </c:pt>
                <c:pt idx="8487">
                  <c:v>#N/A</c:v>
                </c:pt>
                <c:pt idx="8488">
                  <c:v>#N/A</c:v>
                </c:pt>
                <c:pt idx="8489">
                  <c:v>#N/A</c:v>
                </c:pt>
                <c:pt idx="8490">
                  <c:v>#N/A</c:v>
                </c:pt>
                <c:pt idx="8491">
                  <c:v>#N/A</c:v>
                </c:pt>
                <c:pt idx="8492">
                  <c:v>#N/A</c:v>
                </c:pt>
                <c:pt idx="8493">
                  <c:v>#N/A</c:v>
                </c:pt>
                <c:pt idx="8494">
                  <c:v>#N/A</c:v>
                </c:pt>
                <c:pt idx="8495">
                  <c:v>#N/A</c:v>
                </c:pt>
                <c:pt idx="8496">
                  <c:v>#N/A</c:v>
                </c:pt>
                <c:pt idx="8497">
                  <c:v>#N/A</c:v>
                </c:pt>
                <c:pt idx="8498">
                  <c:v>#N/A</c:v>
                </c:pt>
                <c:pt idx="8499">
                  <c:v>#N/A</c:v>
                </c:pt>
                <c:pt idx="8500">
                  <c:v>#N/A</c:v>
                </c:pt>
                <c:pt idx="8501">
                  <c:v>#N/A</c:v>
                </c:pt>
                <c:pt idx="8502">
                  <c:v>#N/A</c:v>
                </c:pt>
                <c:pt idx="8503">
                  <c:v>#N/A</c:v>
                </c:pt>
                <c:pt idx="8504">
                  <c:v>#N/A</c:v>
                </c:pt>
                <c:pt idx="8505">
                  <c:v>#N/A</c:v>
                </c:pt>
                <c:pt idx="8506">
                  <c:v>#N/A</c:v>
                </c:pt>
                <c:pt idx="8507">
                  <c:v>#N/A</c:v>
                </c:pt>
                <c:pt idx="8508">
                  <c:v>#N/A</c:v>
                </c:pt>
                <c:pt idx="8509">
                  <c:v>#N/A</c:v>
                </c:pt>
                <c:pt idx="8510">
                  <c:v>#N/A</c:v>
                </c:pt>
                <c:pt idx="8511">
                  <c:v>#N/A</c:v>
                </c:pt>
                <c:pt idx="8512">
                  <c:v>#N/A</c:v>
                </c:pt>
                <c:pt idx="8513">
                  <c:v>#N/A</c:v>
                </c:pt>
                <c:pt idx="8514">
                  <c:v>#N/A</c:v>
                </c:pt>
                <c:pt idx="8515">
                  <c:v>#N/A</c:v>
                </c:pt>
                <c:pt idx="8516">
                  <c:v>#N/A</c:v>
                </c:pt>
                <c:pt idx="8517">
                  <c:v>#N/A</c:v>
                </c:pt>
                <c:pt idx="8518">
                  <c:v>#N/A</c:v>
                </c:pt>
                <c:pt idx="8519">
                  <c:v>#N/A</c:v>
                </c:pt>
                <c:pt idx="8520">
                  <c:v>#N/A</c:v>
                </c:pt>
                <c:pt idx="8521">
                  <c:v>#N/A</c:v>
                </c:pt>
                <c:pt idx="8522">
                  <c:v>#N/A</c:v>
                </c:pt>
                <c:pt idx="8523">
                  <c:v>#N/A</c:v>
                </c:pt>
                <c:pt idx="8524">
                  <c:v>#N/A</c:v>
                </c:pt>
                <c:pt idx="8525">
                  <c:v>#N/A</c:v>
                </c:pt>
                <c:pt idx="8526">
                  <c:v>#N/A</c:v>
                </c:pt>
                <c:pt idx="8527">
                  <c:v>#N/A</c:v>
                </c:pt>
                <c:pt idx="8528">
                  <c:v>#N/A</c:v>
                </c:pt>
                <c:pt idx="8529">
                  <c:v>#N/A</c:v>
                </c:pt>
                <c:pt idx="8530">
                  <c:v>#N/A</c:v>
                </c:pt>
                <c:pt idx="8531">
                  <c:v>#N/A</c:v>
                </c:pt>
                <c:pt idx="8532">
                  <c:v>#N/A</c:v>
                </c:pt>
                <c:pt idx="8533">
                  <c:v>#N/A</c:v>
                </c:pt>
                <c:pt idx="8534">
                  <c:v>#N/A</c:v>
                </c:pt>
                <c:pt idx="8535">
                  <c:v>#N/A</c:v>
                </c:pt>
                <c:pt idx="8536">
                  <c:v>#N/A</c:v>
                </c:pt>
                <c:pt idx="8537">
                  <c:v>#N/A</c:v>
                </c:pt>
                <c:pt idx="8538">
                  <c:v>#N/A</c:v>
                </c:pt>
                <c:pt idx="8539">
                  <c:v>#N/A</c:v>
                </c:pt>
                <c:pt idx="8540">
                  <c:v>#N/A</c:v>
                </c:pt>
                <c:pt idx="8541">
                  <c:v>#N/A</c:v>
                </c:pt>
                <c:pt idx="8542">
                  <c:v>#N/A</c:v>
                </c:pt>
                <c:pt idx="8543">
                  <c:v>#N/A</c:v>
                </c:pt>
                <c:pt idx="8544">
                  <c:v>#N/A</c:v>
                </c:pt>
                <c:pt idx="8545">
                  <c:v>58</c:v>
                </c:pt>
                <c:pt idx="8546">
                  <c:v>#N/A</c:v>
                </c:pt>
                <c:pt idx="8547">
                  <c:v>#N/A</c:v>
                </c:pt>
                <c:pt idx="8548">
                  <c:v>#N/A</c:v>
                </c:pt>
                <c:pt idx="8549">
                  <c:v>#N/A</c:v>
                </c:pt>
                <c:pt idx="8550">
                  <c:v>#N/A</c:v>
                </c:pt>
                <c:pt idx="8551">
                  <c:v>#N/A</c:v>
                </c:pt>
                <c:pt idx="8552">
                  <c:v>#N/A</c:v>
                </c:pt>
                <c:pt idx="8553">
                  <c:v>#N/A</c:v>
                </c:pt>
                <c:pt idx="8554">
                  <c:v>#N/A</c:v>
                </c:pt>
                <c:pt idx="8555">
                  <c:v>#N/A</c:v>
                </c:pt>
                <c:pt idx="8556">
                  <c:v>#N/A</c:v>
                </c:pt>
                <c:pt idx="8557">
                  <c:v>#N/A</c:v>
                </c:pt>
                <c:pt idx="8558">
                  <c:v>#N/A</c:v>
                </c:pt>
                <c:pt idx="8559">
                  <c:v>#N/A</c:v>
                </c:pt>
                <c:pt idx="8560">
                  <c:v>#N/A</c:v>
                </c:pt>
                <c:pt idx="8561">
                  <c:v>#N/A</c:v>
                </c:pt>
                <c:pt idx="8562">
                  <c:v>#N/A</c:v>
                </c:pt>
                <c:pt idx="8563">
                  <c:v>#N/A</c:v>
                </c:pt>
                <c:pt idx="8564">
                  <c:v>#N/A</c:v>
                </c:pt>
                <c:pt idx="8565">
                  <c:v>#N/A</c:v>
                </c:pt>
                <c:pt idx="8566">
                  <c:v>#N/A</c:v>
                </c:pt>
                <c:pt idx="8567">
                  <c:v>#N/A</c:v>
                </c:pt>
                <c:pt idx="8568">
                  <c:v>#N/A</c:v>
                </c:pt>
                <c:pt idx="8569">
                  <c:v>#N/A</c:v>
                </c:pt>
                <c:pt idx="8570">
                  <c:v>#N/A</c:v>
                </c:pt>
                <c:pt idx="8571">
                  <c:v>#N/A</c:v>
                </c:pt>
                <c:pt idx="8572">
                  <c:v>#N/A</c:v>
                </c:pt>
                <c:pt idx="8573">
                  <c:v>#N/A</c:v>
                </c:pt>
                <c:pt idx="8574">
                  <c:v>#N/A</c:v>
                </c:pt>
                <c:pt idx="8575">
                  <c:v>#N/A</c:v>
                </c:pt>
                <c:pt idx="8576">
                  <c:v>#N/A</c:v>
                </c:pt>
                <c:pt idx="8577">
                  <c:v>#N/A</c:v>
                </c:pt>
                <c:pt idx="8578">
                  <c:v>#N/A</c:v>
                </c:pt>
                <c:pt idx="8579">
                  <c:v>#N/A</c:v>
                </c:pt>
                <c:pt idx="8580">
                  <c:v>#N/A</c:v>
                </c:pt>
                <c:pt idx="8581">
                  <c:v>#N/A</c:v>
                </c:pt>
                <c:pt idx="8582">
                  <c:v>#N/A</c:v>
                </c:pt>
                <c:pt idx="8583">
                  <c:v>#N/A</c:v>
                </c:pt>
                <c:pt idx="8584">
                  <c:v>#N/A</c:v>
                </c:pt>
                <c:pt idx="8585">
                  <c:v>#N/A</c:v>
                </c:pt>
                <c:pt idx="8586">
                  <c:v>#N/A</c:v>
                </c:pt>
                <c:pt idx="8587">
                  <c:v>#N/A</c:v>
                </c:pt>
                <c:pt idx="8588">
                  <c:v>#N/A</c:v>
                </c:pt>
                <c:pt idx="8589">
                  <c:v>#N/A</c:v>
                </c:pt>
                <c:pt idx="8590">
                  <c:v>#N/A</c:v>
                </c:pt>
                <c:pt idx="8591">
                  <c:v>#N/A</c:v>
                </c:pt>
                <c:pt idx="8592">
                  <c:v>#N/A</c:v>
                </c:pt>
                <c:pt idx="8593">
                  <c:v>#N/A</c:v>
                </c:pt>
                <c:pt idx="8594">
                  <c:v>#N/A</c:v>
                </c:pt>
                <c:pt idx="8595">
                  <c:v>#N/A</c:v>
                </c:pt>
                <c:pt idx="8596">
                  <c:v>#N/A</c:v>
                </c:pt>
                <c:pt idx="8597">
                  <c:v>#N/A</c:v>
                </c:pt>
                <c:pt idx="8598">
                  <c:v>#N/A</c:v>
                </c:pt>
                <c:pt idx="8599">
                  <c:v>#N/A</c:v>
                </c:pt>
                <c:pt idx="8600">
                  <c:v>#N/A</c:v>
                </c:pt>
                <c:pt idx="8601">
                  <c:v>#N/A</c:v>
                </c:pt>
                <c:pt idx="8602">
                  <c:v>#N/A</c:v>
                </c:pt>
                <c:pt idx="8603">
                  <c:v>#N/A</c:v>
                </c:pt>
                <c:pt idx="8604">
                  <c:v>#N/A</c:v>
                </c:pt>
                <c:pt idx="8605">
                  <c:v>#N/A</c:v>
                </c:pt>
                <c:pt idx="8606">
                  <c:v>#N/A</c:v>
                </c:pt>
                <c:pt idx="8607">
                  <c:v>#N/A</c:v>
                </c:pt>
                <c:pt idx="8608">
                  <c:v>#N/A</c:v>
                </c:pt>
                <c:pt idx="8609">
                  <c:v>#N/A</c:v>
                </c:pt>
                <c:pt idx="8610">
                  <c:v>#N/A</c:v>
                </c:pt>
                <c:pt idx="8611">
                  <c:v>#N/A</c:v>
                </c:pt>
                <c:pt idx="8612">
                  <c:v>#N/A</c:v>
                </c:pt>
                <c:pt idx="8613">
                  <c:v>#N/A</c:v>
                </c:pt>
                <c:pt idx="8614">
                  <c:v>#N/A</c:v>
                </c:pt>
                <c:pt idx="8615">
                  <c:v>#N/A</c:v>
                </c:pt>
                <c:pt idx="8616">
                  <c:v>#N/A</c:v>
                </c:pt>
                <c:pt idx="8617">
                  <c:v>#N/A</c:v>
                </c:pt>
                <c:pt idx="8618">
                  <c:v>#N/A</c:v>
                </c:pt>
                <c:pt idx="8619">
                  <c:v>#N/A</c:v>
                </c:pt>
                <c:pt idx="8620">
                  <c:v>#N/A</c:v>
                </c:pt>
                <c:pt idx="8621">
                  <c:v>#N/A</c:v>
                </c:pt>
                <c:pt idx="8622">
                  <c:v>#N/A</c:v>
                </c:pt>
                <c:pt idx="8623">
                  <c:v>#N/A</c:v>
                </c:pt>
                <c:pt idx="8624">
                  <c:v>#N/A</c:v>
                </c:pt>
                <c:pt idx="8625">
                  <c:v>#N/A</c:v>
                </c:pt>
                <c:pt idx="8626">
                  <c:v>#N/A</c:v>
                </c:pt>
                <c:pt idx="8627">
                  <c:v>#N/A</c:v>
                </c:pt>
                <c:pt idx="8628">
                  <c:v>#N/A</c:v>
                </c:pt>
                <c:pt idx="8629">
                  <c:v>#N/A</c:v>
                </c:pt>
                <c:pt idx="8630">
                  <c:v>#N/A</c:v>
                </c:pt>
                <c:pt idx="8631">
                  <c:v>#N/A</c:v>
                </c:pt>
                <c:pt idx="8632">
                  <c:v>#N/A</c:v>
                </c:pt>
                <c:pt idx="8633">
                  <c:v>#N/A</c:v>
                </c:pt>
                <c:pt idx="8634">
                  <c:v>#N/A</c:v>
                </c:pt>
                <c:pt idx="8635">
                  <c:v>#N/A</c:v>
                </c:pt>
                <c:pt idx="8636">
                  <c:v>#N/A</c:v>
                </c:pt>
                <c:pt idx="8637">
                  <c:v>#N/A</c:v>
                </c:pt>
                <c:pt idx="8638">
                  <c:v>#N/A</c:v>
                </c:pt>
                <c:pt idx="8639">
                  <c:v>#N/A</c:v>
                </c:pt>
                <c:pt idx="8640">
                  <c:v>#N/A</c:v>
                </c:pt>
                <c:pt idx="8641">
                  <c:v>#N/A</c:v>
                </c:pt>
                <c:pt idx="8642">
                  <c:v>#N/A</c:v>
                </c:pt>
                <c:pt idx="8643">
                  <c:v>#N/A</c:v>
                </c:pt>
                <c:pt idx="8644">
                  <c:v>#N/A</c:v>
                </c:pt>
                <c:pt idx="8645">
                  <c:v>#N/A</c:v>
                </c:pt>
                <c:pt idx="8646">
                  <c:v>#N/A</c:v>
                </c:pt>
                <c:pt idx="8647">
                  <c:v>#N/A</c:v>
                </c:pt>
                <c:pt idx="8648">
                  <c:v>#N/A</c:v>
                </c:pt>
                <c:pt idx="8649">
                  <c:v>#N/A</c:v>
                </c:pt>
                <c:pt idx="8650">
                  <c:v>#N/A</c:v>
                </c:pt>
                <c:pt idx="8651">
                  <c:v>#N/A</c:v>
                </c:pt>
                <c:pt idx="8652">
                  <c:v>#N/A</c:v>
                </c:pt>
                <c:pt idx="8653">
                  <c:v>#N/A</c:v>
                </c:pt>
                <c:pt idx="8654">
                  <c:v>#N/A</c:v>
                </c:pt>
                <c:pt idx="8655">
                  <c:v>#N/A</c:v>
                </c:pt>
                <c:pt idx="8656">
                  <c:v>#N/A</c:v>
                </c:pt>
                <c:pt idx="8657">
                  <c:v>#N/A</c:v>
                </c:pt>
                <c:pt idx="8658">
                  <c:v>#N/A</c:v>
                </c:pt>
                <c:pt idx="8659">
                  <c:v>#N/A</c:v>
                </c:pt>
                <c:pt idx="8660">
                  <c:v>#N/A</c:v>
                </c:pt>
                <c:pt idx="8661">
                  <c:v>#N/A</c:v>
                </c:pt>
                <c:pt idx="8662">
                  <c:v>#N/A</c:v>
                </c:pt>
                <c:pt idx="8663">
                  <c:v>#N/A</c:v>
                </c:pt>
                <c:pt idx="8664">
                  <c:v>#N/A</c:v>
                </c:pt>
                <c:pt idx="8665">
                  <c:v>#N/A</c:v>
                </c:pt>
                <c:pt idx="8666">
                  <c:v>#N/A</c:v>
                </c:pt>
                <c:pt idx="8667">
                  <c:v>#N/A</c:v>
                </c:pt>
                <c:pt idx="8668">
                  <c:v>#N/A</c:v>
                </c:pt>
                <c:pt idx="8669">
                  <c:v>#N/A</c:v>
                </c:pt>
                <c:pt idx="8670">
                  <c:v>#N/A</c:v>
                </c:pt>
                <c:pt idx="8671">
                  <c:v>#N/A</c:v>
                </c:pt>
                <c:pt idx="8672">
                  <c:v>#N/A</c:v>
                </c:pt>
                <c:pt idx="8673">
                  <c:v>#N/A</c:v>
                </c:pt>
                <c:pt idx="8674">
                  <c:v>#N/A</c:v>
                </c:pt>
                <c:pt idx="8675">
                  <c:v>#N/A</c:v>
                </c:pt>
                <c:pt idx="8676">
                  <c:v>#N/A</c:v>
                </c:pt>
                <c:pt idx="8677">
                  <c:v>#N/A</c:v>
                </c:pt>
                <c:pt idx="8678">
                  <c:v>#N/A</c:v>
                </c:pt>
                <c:pt idx="8679">
                  <c:v>#N/A</c:v>
                </c:pt>
                <c:pt idx="8680">
                  <c:v>#N/A</c:v>
                </c:pt>
                <c:pt idx="8681">
                  <c:v>#N/A</c:v>
                </c:pt>
                <c:pt idx="8682">
                  <c:v>#N/A</c:v>
                </c:pt>
                <c:pt idx="8683">
                  <c:v>#N/A</c:v>
                </c:pt>
                <c:pt idx="8684">
                  <c:v>#N/A</c:v>
                </c:pt>
                <c:pt idx="8685">
                  <c:v>#N/A</c:v>
                </c:pt>
                <c:pt idx="8686">
                  <c:v>#N/A</c:v>
                </c:pt>
                <c:pt idx="8687">
                  <c:v>#N/A</c:v>
                </c:pt>
                <c:pt idx="8688">
                  <c:v>#N/A</c:v>
                </c:pt>
                <c:pt idx="8689">
                  <c:v>#N/A</c:v>
                </c:pt>
                <c:pt idx="8690">
                  <c:v>#N/A</c:v>
                </c:pt>
                <c:pt idx="8691">
                  <c:v>#N/A</c:v>
                </c:pt>
                <c:pt idx="8692">
                  <c:v>#N/A</c:v>
                </c:pt>
                <c:pt idx="8693">
                  <c:v>#N/A</c:v>
                </c:pt>
                <c:pt idx="8694">
                  <c:v>#N/A</c:v>
                </c:pt>
                <c:pt idx="8695">
                  <c:v>#N/A</c:v>
                </c:pt>
                <c:pt idx="8696">
                  <c:v>#N/A</c:v>
                </c:pt>
                <c:pt idx="8697">
                  <c:v>#N/A</c:v>
                </c:pt>
                <c:pt idx="8698">
                  <c:v>#N/A</c:v>
                </c:pt>
                <c:pt idx="8699">
                  <c:v>#N/A</c:v>
                </c:pt>
                <c:pt idx="8700">
                  <c:v>#N/A</c:v>
                </c:pt>
                <c:pt idx="8701">
                  <c:v>#N/A</c:v>
                </c:pt>
                <c:pt idx="8702">
                  <c:v>#N/A</c:v>
                </c:pt>
                <c:pt idx="8703">
                  <c:v>#N/A</c:v>
                </c:pt>
                <c:pt idx="8704">
                  <c:v>#N/A</c:v>
                </c:pt>
                <c:pt idx="8705">
                  <c:v>#N/A</c:v>
                </c:pt>
                <c:pt idx="8706">
                  <c:v>#N/A</c:v>
                </c:pt>
                <c:pt idx="8707">
                  <c:v>#N/A</c:v>
                </c:pt>
                <c:pt idx="8708">
                  <c:v>#N/A</c:v>
                </c:pt>
                <c:pt idx="8709">
                  <c:v>#N/A</c:v>
                </c:pt>
                <c:pt idx="8710">
                  <c:v>#N/A</c:v>
                </c:pt>
                <c:pt idx="8711">
                  <c:v>#N/A</c:v>
                </c:pt>
                <c:pt idx="8712">
                  <c:v>#N/A</c:v>
                </c:pt>
                <c:pt idx="8713">
                  <c:v>#N/A</c:v>
                </c:pt>
                <c:pt idx="8714">
                  <c:v>#N/A</c:v>
                </c:pt>
                <c:pt idx="8715">
                  <c:v>#N/A</c:v>
                </c:pt>
                <c:pt idx="8716">
                  <c:v>#N/A</c:v>
                </c:pt>
                <c:pt idx="8717">
                  <c:v>#N/A</c:v>
                </c:pt>
                <c:pt idx="8718">
                  <c:v>#N/A</c:v>
                </c:pt>
                <c:pt idx="8719">
                  <c:v>#N/A</c:v>
                </c:pt>
                <c:pt idx="8720">
                  <c:v>#N/A</c:v>
                </c:pt>
                <c:pt idx="8721">
                  <c:v>#N/A</c:v>
                </c:pt>
                <c:pt idx="8722">
                  <c:v>#N/A</c:v>
                </c:pt>
                <c:pt idx="8723">
                  <c:v>#N/A</c:v>
                </c:pt>
                <c:pt idx="8724">
                  <c:v>#N/A</c:v>
                </c:pt>
                <c:pt idx="8725">
                  <c:v>#N/A</c:v>
                </c:pt>
                <c:pt idx="8726">
                  <c:v>#N/A</c:v>
                </c:pt>
                <c:pt idx="8727">
                  <c:v>#N/A</c:v>
                </c:pt>
                <c:pt idx="8728">
                  <c:v>#N/A</c:v>
                </c:pt>
                <c:pt idx="8729">
                  <c:v>#N/A</c:v>
                </c:pt>
                <c:pt idx="8730">
                  <c:v>#N/A</c:v>
                </c:pt>
                <c:pt idx="8731">
                  <c:v>#N/A</c:v>
                </c:pt>
                <c:pt idx="8732">
                  <c:v>#N/A</c:v>
                </c:pt>
                <c:pt idx="8733">
                  <c:v>#N/A</c:v>
                </c:pt>
                <c:pt idx="8734">
                  <c:v>#N/A</c:v>
                </c:pt>
                <c:pt idx="8735">
                  <c:v>#N/A</c:v>
                </c:pt>
                <c:pt idx="8736">
                  <c:v>#N/A</c:v>
                </c:pt>
                <c:pt idx="8737">
                  <c:v>#N/A</c:v>
                </c:pt>
                <c:pt idx="8738">
                  <c:v>#N/A</c:v>
                </c:pt>
                <c:pt idx="8739">
                  <c:v>#N/A</c:v>
                </c:pt>
                <c:pt idx="8740">
                  <c:v>#N/A</c:v>
                </c:pt>
                <c:pt idx="8741">
                  <c:v>#N/A</c:v>
                </c:pt>
                <c:pt idx="8742">
                  <c:v>#N/A</c:v>
                </c:pt>
                <c:pt idx="8743">
                  <c:v>#N/A</c:v>
                </c:pt>
                <c:pt idx="8744">
                  <c:v>#N/A</c:v>
                </c:pt>
                <c:pt idx="8745">
                  <c:v>#N/A</c:v>
                </c:pt>
                <c:pt idx="8746">
                  <c:v>#N/A</c:v>
                </c:pt>
                <c:pt idx="8747">
                  <c:v>#N/A</c:v>
                </c:pt>
                <c:pt idx="8748">
                  <c:v>#N/A</c:v>
                </c:pt>
                <c:pt idx="8749">
                  <c:v>#N/A</c:v>
                </c:pt>
                <c:pt idx="8750">
                  <c:v>#N/A</c:v>
                </c:pt>
                <c:pt idx="8751">
                  <c:v>#N/A</c:v>
                </c:pt>
                <c:pt idx="8752">
                  <c:v>#N/A</c:v>
                </c:pt>
                <c:pt idx="8753">
                  <c:v>#N/A</c:v>
                </c:pt>
                <c:pt idx="8754">
                  <c:v>#N/A</c:v>
                </c:pt>
                <c:pt idx="8755">
                  <c:v>#N/A</c:v>
                </c:pt>
                <c:pt idx="8756">
                  <c:v>#N/A</c:v>
                </c:pt>
                <c:pt idx="8757">
                  <c:v>#N/A</c:v>
                </c:pt>
                <c:pt idx="8758">
                  <c:v>#N/A</c:v>
                </c:pt>
                <c:pt idx="8759">
                  <c:v>#N/A</c:v>
                </c:pt>
                <c:pt idx="8760">
                  <c:v>#N/A</c:v>
                </c:pt>
                <c:pt idx="8761">
                  <c:v>#N/A</c:v>
                </c:pt>
                <c:pt idx="8762">
                  <c:v>#N/A</c:v>
                </c:pt>
                <c:pt idx="8763">
                  <c:v>#N/A</c:v>
                </c:pt>
                <c:pt idx="8764">
                  <c:v>#N/A</c:v>
                </c:pt>
                <c:pt idx="8765">
                  <c:v>#N/A</c:v>
                </c:pt>
                <c:pt idx="8766">
                  <c:v>#N/A</c:v>
                </c:pt>
                <c:pt idx="8767">
                  <c:v>#N/A</c:v>
                </c:pt>
                <c:pt idx="8768">
                  <c:v>#N/A</c:v>
                </c:pt>
                <c:pt idx="8769">
                  <c:v>#N/A</c:v>
                </c:pt>
                <c:pt idx="8770">
                  <c:v>#N/A</c:v>
                </c:pt>
                <c:pt idx="8771">
                  <c:v>#N/A</c:v>
                </c:pt>
                <c:pt idx="8772">
                  <c:v>#N/A</c:v>
                </c:pt>
                <c:pt idx="8773">
                  <c:v>#N/A</c:v>
                </c:pt>
                <c:pt idx="8774">
                  <c:v>#N/A</c:v>
                </c:pt>
                <c:pt idx="8775">
                  <c:v>#N/A</c:v>
                </c:pt>
                <c:pt idx="8776">
                  <c:v>#N/A</c:v>
                </c:pt>
                <c:pt idx="8777">
                  <c:v>#N/A</c:v>
                </c:pt>
                <c:pt idx="8778">
                  <c:v>#N/A</c:v>
                </c:pt>
                <c:pt idx="8779">
                  <c:v>#N/A</c:v>
                </c:pt>
                <c:pt idx="8780">
                  <c:v>#N/A</c:v>
                </c:pt>
                <c:pt idx="8781">
                  <c:v>#N/A</c:v>
                </c:pt>
                <c:pt idx="8782">
                  <c:v>#N/A</c:v>
                </c:pt>
                <c:pt idx="8783">
                  <c:v>#N/A</c:v>
                </c:pt>
                <c:pt idx="8784">
                  <c:v>#N/A</c:v>
                </c:pt>
                <c:pt idx="8785">
                  <c:v>#N/A</c:v>
                </c:pt>
                <c:pt idx="8786">
                  <c:v>#N/A</c:v>
                </c:pt>
                <c:pt idx="8787">
                  <c:v>#N/A</c:v>
                </c:pt>
                <c:pt idx="8788">
                  <c:v>#N/A</c:v>
                </c:pt>
                <c:pt idx="8789">
                  <c:v>#N/A</c:v>
                </c:pt>
                <c:pt idx="8790">
                  <c:v>#N/A</c:v>
                </c:pt>
                <c:pt idx="8791">
                  <c:v>#N/A</c:v>
                </c:pt>
                <c:pt idx="8792">
                  <c:v>#N/A</c:v>
                </c:pt>
                <c:pt idx="8793">
                  <c:v>#N/A</c:v>
                </c:pt>
                <c:pt idx="8794">
                  <c:v>#N/A</c:v>
                </c:pt>
                <c:pt idx="8795">
                  <c:v>#N/A</c:v>
                </c:pt>
                <c:pt idx="8796">
                  <c:v>#N/A</c:v>
                </c:pt>
                <c:pt idx="8797">
                  <c:v>#N/A</c:v>
                </c:pt>
                <c:pt idx="8798">
                  <c:v>#N/A</c:v>
                </c:pt>
                <c:pt idx="8799">
                  <c:v>#N/A</c:v>
                </c:pt>
                <c:pt idx="8800">
                  <c:v>#N/A</c:v>
                </c:pt>
                <c:pt idx="8801">
                  <c:v>#N/A</c:v>
                </c:pt>
                <c:pt idx="8802">
                  <c:v>#N/A</c:v>
                </c:pt>
                <c:pt idx="8803">
                  <c:v>#N/A</c:v>
                </c:pt>
                <c:pt idx="8804">
                  <c:v>#N/A</c:v>
                </c:pt>
                <c:pt idx="8805">
                  <c:v>#N/A</c:v>
                </c:pt>
                <c:pt idx="8806">
                  <c:v>#N/A</c:v>
                </c:pt>
                <c:pt idx="8807">
                  <c:v>#N/A</c:v>
                </c:pt>
                <c:pt idx="8808">
                  <c:v>#N/A</c:v>
                </c:pt>
                <c:pt idx="8809">
                  <c:v>#N/A</c:v>
                </c:pt>
                <c:pt idx="8810">
                  <c:v>#N/A</c:v>
                </c:pt>
                <c:pt idx="8811">
                  <c:v>#N/A</c:v>
                </c:pt>
                <c:pt idx="8812">
                  <c:v>#N/A</c:v>
                </c:pt>
                <c:pt idx="8813">
                  <c:v>#N/A</c:v>
                </c:pt>
                <c:pt idx="8814">
                  <c:v>#N/A</c:v>
                </c:pt>
                <c:pt idx="8815">
                  <c:v>#N/A</c:v>
                </c:pt>
                <c:pt idx="8816">
                  <c:v>#N/A</c:v>
                </c:pt>
                <c:pt idx="8817">
                  <c:v>#N/A</c:v>
                </c:pt>
                <c:pt idx="8818">
                  <c:v>#N/A</c:v>
                </c:pt>
                <c:pt idx="8819">
                  <c:v>#N/A</c:v>
                </c:pt>
                <c:pt idx="8820">
                  <c:v>#N/A</c:v>
                </c:pt>
                <c:pt idx="8821">
                  <c:v>#N/A</c:v>
                </c:pt>
                <c:pt idx="8822">
                  <c:v>#N/A</c:v>
                </c:pt>
                <c:pt idx="8823">
                  <c:v>#N/A</c:v>
                </c:pt>
                <c:pt idx="8824">
                  <c:v>#N/A</c:v>
                </c:pt>
                <c:pt idx="8825">
                  <c:v>#N/A</c:v>
                </c:pt>
                <c:pt idx="8826">
                  <c:v>#N/A</c:v>
                </c:pt>
                <c:pt idx="8827">
                  <c:v>#N/A</c:v>
                </c:pt>
                <c:pt idx="8828">
                  <c:v>#N/A</c:v>
                </c:pt>
                <c:pt idx="8829">
                  <c:v>#N/A</c:v>
                </c:pt>
                <c:pt idx="8830">
                  <c:v>#N/A</c:v>
                </c:pt>
                <c:pt idx="8831">
                  <c:v>#N/A</c:v>
                </c:pt>
                <c:pt idx="8832">
                  <c:v>#N/A</c:v>
                </c:pt>
                <c:pt idx="8833">
                  <c:v>#N/A</c:v>
                </c:pt>
                <c:pt idx="8834">
                  <c:v>#N/A</c:v>
                </c:pt>
                <c:pt idx="8835">
                  <c:v>#N/A</c:v>
                </c:pt>
                <c:pt idx="8836">
                  <c:v>#N/A</c:v>
                </c:pt>
                <c:pt idx="8837">
                  <c:v>#N/A</c:v>
                </c:pt>
                <c:pt idx="8838">
                  <c:v>#N/A</c:v>
                </c:pt>
                <c:pt idx="8839">
                  <c:v>#N/A</c:v>
                </c:pt>
                <c:pt idx="8840">
                  <c:v>#N/A</c:v>
                </c:pt>
                <c:pt idx="8841">
                  <c:v>#N/A</c:v>
                </c:pt>
                <c:pt idx="8842">
                  <c:v>#N/A</c:v>
                </c:pt>
                <c:pt idx="8843">
                  <c:v>#N/A</c:v>
                </c:pt>
                <c:pt idx="8844">
                  <c:v>#N/A</c:v>
                </c:pt>
                <c:pt idx="8845">
                  <c:v>#N/A</c:v>
                </c:pt>
                <c:pt idx="8846">
                  <c:v>#N/A</c:v>
                </c:pt>
                <c:pt idx="8847">
                  <c:v>#N/A</c:v>
                </c:pt>
                <c:pt idx="8848">
                  <c:v>#N/A</c:v>
                </c:pt>
                <c:pt idx="8849">
                  <c:v>#N/A</c:v>
                </c:pt>
                <c:pt idx="8850">
                  <c:v>#N/A</c:v>
                </c:pt>
                <c:pt idx="8851">
                  <c:v>#N/A</c:v>
                </c:pt>
                <c:pt idx="8852">
                  <c:v>#N/A</c:v>
                </c:pt>
                <c:pt idx="8853">
                  <c:v>#N/A</c:v>
                </c:pt>
                <c:pt idx="8854">
                  <c:v>#N/A</c:v>
                </c:pt>
                <c:pt idx="8855">
                  <c:v>#N/A</c:v>
                </c:pt>
                <c:pt idx="8856">
                  <c:v>#N/A</c:v>
                </c:pt>
                <c:pt idx="8857">
                  <c:v>#N/A</c:v>
                </c:pt>
                <c:pt idx="8858">
                  <c:v>#N/A</c:v>
                </c:pt>
                <c:pt idx="8859">
                  <c:v>#N/A</c:v>
                </c:pt>
                <c:pt idx="8860">
                  <c:v>#N/A</c:v>
                </c:pt>
                <c:pt idx="8861">
                  <c:v>#N/A</c:v>
                </c:pt>
                <c:pt idx="8862">
                  <c:v>#N/A</c:v>
                </c:pt>
                <c:pt idx="8863">
                  <c:v>#N/A</c:v>
                </c:pt>
                <c:pt idx="8864">
                  <c:v>#N/A</c:v>
                </c:pt>
                <c:pt idx="8865">
                  <c:v>#N/A</c:v>
                </c:pt>
                <c:pt idx="8866">
                  <c:v>#N/A</c:v>
                </c:pt>
                <c:pt idx="8867">
                  <c:v>#N/A</c:v>
                </c:pt>
                <c:pt idx="8868">
                  <c:v>#N/A</c:v>
                </c:pt>
                <c:pt idx="8869">
                  <c:v>#N/A</c:v>
                </c:pt>
                <c:pt idx="8870">
                  <c:v>#N/A</c:v>
                </c:pt>
                <c:pt idx="8871">
                  <c:v>#N/A</c:v>
                </c:pt>
                <c:pt idx="8872">
                  <c:v>#N/A</c:v>
                </c:pt>
                <c:pt idx="8873">
                  <c:v>#N/A</c:v>
                </c:pt>
                <c:pt idx="8874">
                  <c:v>#N/A</c:v>
                </c:pt>
                <c:pt idx="8875">
                  <c:v>#N/A</c:v>
                </c:pt>
                <c:pt idx="8876">
                  <c:v>#N/A</c:v>
                </c:pt>
                <c:pt idx="8877">
                  <c:v>#N/A</c:v>
                </c:pt>
                <c:pt idx="8878">
                  <c:v>#N/A</c:v>
                </c:pt>
                <c:pt idx="8879">
                  <c:v>#N/A</c:v>
                </c:pt>
                <c:pt idx="8880">
                  <c:v>#N/A</c:v>
                </c:pt>
                <c:pt idx="8881">
                  <c:v>#N/A</c:v>
                </c:pt>
                <c:pt idx="8882">
                  <c:v>#N/A</c:v>
                </c:pt>
                <c:pt idx="8883">
                  <c:v>#N/A</c:v>
                </c:pt>
                <c:pt idx="8884">
                  <c:v>#N/A</c:v>
                </c:pt>
                <c:pt idx="8885">
                  <c:v>#N/A</c:v>
                </c:pt>
                <c:pt idx="8886">
                  <c:v>#N/A</c:v>
                </c:pt>
                <c:pt idx="8887">
                  <c:v>#N/A</c:v>
                </c:pt>
                <c:pt idx="8888">
                  <c:v>#N/A</c:v>
                </c:pt>
                <c:pt idx="8889">
                  <c:v>#N/A</c:v>
                </c:pt>
                <c:pt idx="8890">
                  <c:v>#N/A</c:v>
                </c:pt>
                <c:pt idx="8891">
                  <c:v>#N/A</c:v>
                </c:pt>
                <c:pt idx="8892">
                  <c:v>#N/A</c:v>
                </c:pt>
                <c:pt idx="8893">
                  <c:v>#N/A</c:v>
                </c:pt>
                <c:pt idx="8894">
                  <c:v>#N/A</c:v>
                </c:pt>
                <c:pt idx="8895">
                  <c:v>#N/A</c:v>
                </c:pt>
                <c:pt idx="8896">
                  <c:v>#N/A</c:v>
                </c:pt>
                <c:pt idx="8897">
                  <c:v>#N/A</c:v>
                </c:pt>
                <c:pt idx="8898">
                  <c:v>#N/A</c:v>
                </c:pt>
                <c:pt idx="8899">
                  <c:v>#N/A</c:v>
                </c:pt>
                <c:pt idx="8900">
                  <c:v>#N/A</c:v>
                </c:pt>
                <c:pt idx="8901">
                  <c:v>#N/A</c:v>
                </c:pt>
                <c:pt idx="8902">
                  <c:v>#N/A</c:v>
                </c:pt>
                <c:pt idx="8903">
                  <c:v>#N/A</c:v>
                </c:pt>
                <c:pt idx="8904">
                  <c:v>#N/A</c:v>
                </c:pt>
                <c:pt idx="8905">
                  <c:v>#N/A</c:v>
                </c:pt>
                <c:pt idx="8906">
                  <c:v>#N/A</c:v>
                </c:pt>
                <c:pt idx="8907">
                  <c:v>#N/A</c:v>
                </c:pt>
                <c:pt idx="8908">
                  <c:v>#N/A</c:v>
                </c:pt>
                <c:pt idx="8909">
                  <c:v>72</c:v>
                </c:pt>
                <c:pt idx="8910">
                  <c:v>#N/A</c:v>
                </c:pt>
                <c:pt idx="8911">
                  <c:v>#N/A</c:v>
                </c:pt>
                <c:pt idx="8912">
                  <c:v>#N/A</c:v>
                </c:pt>
                <c:pt idx="8913">
                  <c:v>#N/A</c:v>
                </c:pt>
                <c:pt idx="8914">
                  <c:v>#N/A</c:v>
                </c:pt>
                <c:pt idx="8915">
                  <c:v>#N/A</c:v>
                </c:pt>
                <c:pt idx="8916">
                  <c:v>#N/A</c:v>
                </c:pt>
                <c:pt idx="8917">
                  <c:v>#N/A</c:v>
                </c:pt>
                <c:pt idx="8918">
                  <c:v>#N/A</c:v>
                </c:pt>
                <c:pt idx="8919">
                  <c:v>#N/A</c:v>
                </c:pt>
                <c:pt idx="8920">
                  <c:v>#N/A</c:v>
                </c:pt>
                <c:pt idx="8921">
                  <c:v>#N/A</c:v>
                </c:pt>
                <c:pt idx="8922">
                  <c:v>#N/A</c:v>
                </c:pt>
                <c:pt idx="8923">
                  <c:v>#N/A</c:v>
                </c:pt>
                <c:pt idx="8924">
                  <c:v>#N/A</c:v>
                </c:pt>
                <c:pt idx="8925">
                  <c:v>#N/A</c:v>
                </c:pt>
                <c:pt idx="8926">
                  <c:v>#N/A</c:v>
                </c:pt>
                <c:pt idx="8927">
                  <c:v>#N/A</c:v>
                </c:pt>
                <c:pt idx="8928">
                  <c:v>#N/A</c:v>
                </c:pt>
                <c:pt idx="8929">
                  <c:v>#N/A</c:v>
                </c:pt>
                <c:pt idx="8930">
                  <c:v>#N/A</c:v>
                </c:pt>
                <c:pt idx="8931">
                  <c:v>#N/A</c:v>
                </c:pt>
                <c:pt idx="8932">
                  <c:v>#N/A</c:v>
                </c:pt>
                <c:pt idx="8933">
                  <c:v>#N/A</c:v>
                </c:pt>
                <c:pt idx="8934">
                  <c:v>#N/A</c:v>
                </c:pt>
                <c:pt idx="8935">
                  <c:v>#N/A</c:v>
                </c:pt>
                <c:pt idx="8936">
                  <c:v>#N/A</c:v>
                </c:pt>
                <c:pt idx="8937">
                  <c:v>#N/A</c:v>
                </c:pt>
                <c:pt idx="8938">
                  <c:v>#N/A</c:v>
                </c:pt>
                <c:pt idx="8939">
                  <c:v>#N/A</c:v>
                </c:pt>
                <c:pt idx="8940">
                  <c:v>#N/A</c:v>
                </c:pt>
                <c:pt idx="8941">
                  <c:v>#N/A</c:v>
                </c:pt>
                <c:pt idx="8942">
                  <c:v>#N/A</c:v>
                </c:pt>
                <c:pt idx="8943">
                  <c:v>#N/A</c:v>
                </c:pt>
                <c:pt idx="8944">
                  <c:v>#N/A</c:v>
                </c:pt>
                <c:pt idx="8945">
                  <c:v>#N/A</c:v>
                </c:pt>
                <c:pt idx="8946">
                  <c:v>#N/A</c:v>
                </c:pt>
                <c:pt idx="8947">
                  <c:v>#N/A</c:v>
                </c:pt>
                <c:pt idx="8948">
                  <c:v>#N/A</c:v>
                </c:pt>
                <c:pt idx="8949">
                  <c:v>#N/A</c:v>
                </c:pt>
                <c:pt idx="8950">
                  <c:v>#N/A</c:v>
                </c:pt>
                <c:pt idx="8951">
                  <c:v>#N/A</c:v>
                </c:pt>
                <c:pt idx="8952">
                  <c:v>#N/A</c:v>
                </c:pt>
                <c:pt idx="8953">
                  <c:v>#N/A</c:v>
                </c:pt>
                <c:pt idx="8954">
                  <c:v>#N/A</c:v>
                </c:pt>
                <c:pt idx="8955">
                  <c:v>#N/A</c:v>
                </c:pt>
                <c:pt idx="8956">
                  <c:v>#N/A</c:v>
                </c:pt>
                <c:pt idx="8957">
                  <c:v>#N/A</c:v>
                </c:pt>
                <c:pt idx="8958">
                  <c:v>#N/A</c:v>
                </c:pt>
                <c:pt idx="8959">
                  <c:v>#N/A</c:v>
                </c:pt>
                <c:pt idx="8960">
                  <c:v>#N/A</c:v>
                </c:pt>
                <c:pt idx="8961">
                  <c:v>#N/A</c:v>
                </c:pt>
                <c:pt idx="8962">
                  <c:v>#N/A</c:v>
                </c:pt>
                <c:pt idx="8963">
                  <c:v>#N/A</c:v>
                </c:pt>
                <c:pt idx="8964">
                  <c:v>#N/A</c:v>
                </c:pt>
                <c:pt idx="8965">
                  <c:v>#N/A</c:v>
                </c:pt>
                <c:pt idx="8966">
                  <c:v>#N/A</c:v>
                </c:pt>
                <c:pt idx="8967">
                  <c:v>#N/A</c:v>
                </c:pt>
                <c:pt idx="8968">
                  <c:v>#N/A</c:v>
                </c:pt>
                <c:pt idx="8969">
                  <c:v>#N/A</c:v>
                </c:pt>
                <c:pt idx="8970">
                  <c:v>#N/A</c:v>
                </c:pt>
                <c:pt idx="8971">
                  <c:v>#N/A</c:v>
                </c:pt>
                <c:pt idx="8972">
                  <c:v>#N/A</c:v>
                </c:pt>
                <c:pt idx="8973">
                  <c:v>#N/A</c:v>
                </c:pt>
                <c:pt idx="8974">
                  <c:v>#N/A</c:v>
                </c:pt>
                <c:pt idx="8975">
                  <c:v>#N/A</c:v>
                </c:pt>
                <c:pt idx="8976">
                  <c:v>#N/A</c:v>
                </c:pt>
                <c:pt idx="8977">
                  <c:v>#N/A</c:v>
                </c:pt>
                <c:pt idx="8978">
                  <c:v>#N/A</c:v>
                </c:pt>
                <c:pt idx="8979">
                  <c:v>#N/A</c:v>
                </c:pt>
                <c:pt idx="8980">
                  <c:v>#N/A</c:v>
                </c:pt>
                <c:pt idx="8981">
                  <c:v>#N/A</c:v>
                </c:pt>
                <c:pt idx="8982">
                  <c:v>#N/A</c:v>
                </c:pt>
                <c:pt idx="8983">
                  <c:v>#N/A</c:v>
                </c:pt>
                <c:pt idx="8984">
                  <c:v>#N/A</c:v>
                </c:pt>
                <c:pt idx="8985">
                  <c:v>#N/A</c:v>
                </c:pt>
                <c:pt idx="8986">
                  <c:v>#N/A</c:v>
                </c:pt>
                <c:pt idx="8987">
                  <c:v>#N/A</c:v>
                </c:pt>
                <c:pt idx="8988">
                  <c:v>#N/A</c:v>
                </c:pt>
                <c:pt idx="8989">
                  <c:v>#N/A</c:v>
                </c:pt>
                <c:pt idx="8990">
                  <c:v>#N/A</c:v>
                </c:pt>
                <c:pt idx="8991">
                  <c:v>#N/A</c:v>
                </c:pt>
                <c:pt idx="8992">
                  <c:v>#N/A</c:v>
                </c:pt>
                <c:pt idx="8993">
                  <c:v>#N/A</c:v>
                </c:pt>
                <c:pt idx="8994">
                  <c:v>#N/A</c:v>
                </c:pt>
                <c:pt idx="8995">
                  <c:v>#N/A</c:v>
                </c:pt>
                <c:pt idx="8996">
                  <c:v>#N/A</c:v>
                </c:pt>
                <c:pt idx="8997">
                  <c:v>#N/A</c:v>
                </c:pt>
                <c:pt idx="8998">
                  <c:v>#N/A</c:v>
                </c:pt>
                <c:pt idx="8999">
                  <c:v>#N/A</c:v>
                </c:pt>
                <c:pt idx="9000">
                  <c:v>#N/A</c:v>
                </c:pt>
                <c:pt idx="9001">
                  <c:v>#N/A</c:v>
                </c:pt>
                <c:pt idx="9002">
                  <c:v>#N/A</c:v>
                </c:pt>
                <c:pt idx="9003">
                  <c:v>#N/A</c:v>
                </c:pt>
                <c:pt idx="9004">
                  <c:v>#N/A</c:v>
                </c:pt>
                <c:pt idx="9005">
                  <c:v>#N/A</c:v>
                </c:pt>
                <c:pt idx="9006">
                  <c:v>#N/A</c:v>
                </c:pt>
                <c:pt idx="9007">
                  <c:v>#N/A</c:v>
                </c:pt>
                <c:pt idx="9008">
                  <c:v>#N/A</c:v>
                </c:pt>
                <c:pt idx="9009">
                  <c:v>#N/A</c:v>
                </c:pt>
                <c:pt idx="9010">
                  <c:v>#N/A</c:v>
                </c:pt>
                <c:pt idx="9011">
                  <c:v>#N/A</c:v>
                </c:pt>
                <c:pt idx="9012">
                  <c:v>#N/A</c:v>
                </c:pt>
                <c:pt idx="9013">
                  <c:v>#N/A</c:v>
                </c:pt>
                <c:pt idx="9014">
                  <c:v>#N/A</c:v>
                </c:pt>
                <c:pt idx="9015">
                  <c:v>#N/A</c:v>
                </c:pt>
                <c:pt idx="9016">
                  <c:v>#N/A</c:v>
                </c:pt>
                <c:pt idx="9017">
                  <c:v>#N/A</c:v>
                </c:pt>
                <c:pt idx="9018">
                  <c:v>#N/A</c:v>
                </c:pt>
                <c:pt idx="9019">
                  <c:v>#N/A</c:v>
                </c:pt>
                <c:pt idx="9020">
                  <c:v>#N/A</c:v>
                </c:pt>
                <c:pt idx="9021">
                  <c:v>#N/A</c:v>
                </c:pt>
                <c:pt idx="9022">
                  <c:v>#N/A</c:v>
                </c:pt>
                <c:pt idx="9023">
                  <c:v>#N/A</c:v>
                </c:pt>
                <c:pt idx="9024">
                  <c:v>#N/A</c:v>
                </c:pt>
                <c:pt idx="9025">
                  <c:v>#N/A</c:v>
                </c:pt>
                <c:pt idx="9026">
                  <c:v>#N/A</c:v>
                </c:pt>
                <c:pt idx="9027">
                  <c:v>#N/A</c:v>
                </c:pt>
                <c:pt idx="9028">
                  <c:v>#N/A</c:v>
                </c:pt>
                <c:pt idx="9029">
                  <c:v>#N/A</c:v>
                </c:pt>
                <c:pt idx="9030">
                  <c:v>#N/A</c:v>
                </c:pt>
                <c:pt idx="9031">
                  <c:v>#N/A</c:v>
                </c:pt>
                <c:pt idx="9032">
                  <c:v>#N/A</c:v>
                </c:pt>
                <c:pt idx="9033">
                  <c:v>#N/A</c:v>
                </c:pt>
                <c:pt idx="9034">
                  <c:v>#N/A</c:v>
                </c:pt>
                <c:pt idx="9035">
                  <c:v>#N/A</c:v>
                </c:pt>
                <c:pt idx="9036">
                  <c:v>#N/A</c:v>
                </c:pt>
                <c:pt idx="9037">
                  <c:v>#N/A</c:v>
                </c:pt>
                <c:pt idx="9038">
                  <c:v>#N/A</c:v>
                </c:pt>
                <c:pt idx="9039">
                  <c:v>#N/A</c:v>
                </c:pt>
                <c:pt idx="9040">
                  <c:v>#N/A</c:v>
                </c:pt>
                <c:pt idx="9041">
                  <c:v>#N/A</c:v>
                </c:pt>
                <c:pt idx="9042">
                  <c:v>#N/A</c:v>
                </c:pt>
                <c:pt idx="9043">
                  <c:v>#N/A</c:v>
                </c:pt>
                <c:pt idx="9044">
                  <c:v>#N/A</c:v>
                </c:pt>
                <c:pt idx="9045">
                  <c:v>#N/A</c:v>
                </c:pt>
                <c:pt idx="9046">
                  <c:v>#N/A</c:v>
                </c:pt>
                <c:pt idx="9047">
                  <c:v>#N/A</c:v>
                </c:pt>
                <c:pt idx="9048">
                  <c:v>#N/A</c:v>
                </c:pt>
                <c:pt idx="9049">
                  <c:v>#N/A</c:v>
                </c:pt>
                <c:pt idx="9050">
                  <c:v>#N/A</c:v>
                </c:pt>
                <c:pt idx="9051">
                  <c:v>#N/A</c:v>
                </c:pt>
                <c:pt idx="9052">
                  <c:v>#N/A</c:v>
                </c:pt>
                <c:pt idx="9053">
                  <c:v>#N/A</c:v>
                </c:pt>
                <c:pt idx="9054">
                  <c:v>#N/A</c:v>
                </c:pt>
                <c:pt idx="9055">
                  <c:v>#N/A</c:v>
                </c:pt>
                <c:pt idx="9056">
                  <c:v>#N/A</c:v>
                </c:pt>
                <c:pt idx="9057">
                  <c:v>#N/A</c:v>
                </c:pt>
                <c:pt idx="9058">
                  <c:v>#N/A</c:v>
                </c:pt>
                <c:pt idx="9059">
                  <c:v>#N/A</c:v>
                </c:pt>
                <c:pt idx="9060">
                  <c:v>#N/A</c:v>
                </c:pt>
                <c:pt idx="9061">
                  <c:v>#N/A</c:v>
                </c:pt>
                <c:pt idx="9062">
                  <c:v>#N/A</c:v>
                </c:pt>
                <c:pt idx="9063">
                  <c:v>#N/A</c:v>
                </c:pt>
                <c:pt idx="9064">
                  <c:v>#N/A</c:v>
                </c:pt>
                <c:pt idx="9065">
                  <c:v>#N/A</c:v>
                </c:pt>
                <c:pt idx="9066">
                  <c:v>#N/A</c:v>
                </c:pt>
                <c:pt idx="9067">
                  <c:v>#N/A</c:v>
                </c:pt>
                <c:pt idx="9068">
                  <c:v>#N/A</c:v>
                </c:pt>
                <c:pt idx="9069">
                  <c:v>#N/A</c:v>
                </c:pt>
                <c:pt idx="9070">
                  <c:v>#N/A</c:v>
                </c:pt>
                <c:pt idx="9071">
                  <c:v>#N/A</c:v>
                </c:pt>
                <c:pt idx="9072">
                  <c:v>#N/A</c:v>
                </c:pt>
                <c:pt idx="9073">
                  <c:v>#N/A</c:v>
                </c:pt>
                <c:pt idx="9074">
                  <c:v>#N/A</c:v>
                </c:pt>
                <c:pt idx="9075">
                  <c:v>#N/A</c:v>
                </c:pt>
                <c:pt idx="9076">
                  <c:v>#N/A</c:v>
                </c:pt>
                <c:pt idx="9077">
                  <c:v>#N/A</c:v>
                </c:pt>
                <c:pt idx="9078">
                  <c:v>#N/A</c:v>
                </c:pt>
                <c:pt idx="9079">
                  <c:v>#N/A</c:v>
                </c:pt>
                <c:pt idx="9080">
                  <c:v>#N/A</c:v>
                </c:pt>
                <c:pt idx="9081">
                  <c:v>#N/A</c:v>
                </c:pt>
                <c:pt idx="9082">
                  <c:v>#N/A</c:v>
                </c:pt>
                <c:pt idx="9083">
                  <c:v>#N/A</c:v>
                </c:pt>
                <c:pt idx="9084">
                  <c:v>#N/A</c:v>
                </c:pt>
                <c:pt idx="9085">
                  <c:v>#N/A</c:v>
                </c:pt>
                <c:pt idx="9086">
                  <c:v>#N/A</c:v>
                </c:pt>
                <c:pt idx="9087">
                  <c:v>#N/A</c:v>
                </c:pt>
                <c:pt idx="9088">
                  <c:v>#N/A</c:v>
                </c:pt>
                <c:pt idx="9089">
                  <c:v>#N/A</c:v>
                </c:pt>
                <c:pt idx="9090">
                  <c:v>#N/A</c:v>
                </c:pt>
                <c:pt idx="9091">
                  <c:v>#N/A</c:v>
                </c:pt>
                <c:pt idx="9092">
                  <c:v>#N/A</c:v>
                </c:pt>
                <c:pt idx="9093">
                  <c:v>#N/A</c:v>
                </c:pt>
                <c:pt idx="9094">
                  <c:v>#N/A</c:v>
                </c:pt>
                <c:pt idx="9095">
                  <c:v>#N/A</c:v>
                </c:pt>
                <c:pt idx="9096">
                  <c:v>#N/A</c:v>
                </c:pt>
                <c:pt idx="9097">
                  <c:v>#N/A</c:v>
                </c:pt>
                <c:pt idx="9098">
                  <c:v>#N/A</c:v>
                </c:pt>
                <c:pt idx="9099">
                  <c:v>#N/A</c:v>
                </c:pt>
                <c:pt idx="9100">
                  <c:v>#N/A</c:v>
                </c:pt>
                <c:pt idx="9101">
                  <c:v>#N/A</c:v>
                </c:pt>
                <c:pt idx="9102">
                  <c:v>#N/A</c:v>
                </c:pt>
                <c:pt idx="9103">
                  <c:v>#N/A</c:v>
                </c:pt>
                <c:pt idx="9104">
                  <c:v>#N/A</c:v>
                </c:pt>
                <c:pt idx="9105">
                  <c:v>#N/A</c:v>
                </c:pt>
                <c:pt idx="9106">
                  <c:v>#N/A</c:v>
                </c:pt>
                <c:pt idx="9107">
                  <c:v>#N/A</c:v>
                </c:pt>
                <c:pt idx="9108">
                  <c:v>#N/A</c:v>
                </c:pt>
                <c:pt idx="9109">
                  <c:v>#N/A</c:v>
                </c:pt>
                <c:pt idx="9110">
                  <c:v>#N/A</c:v>
                </c:pt>
                <c:pt idx="9111">
                  <c:v>#N/A</c:v>
                </c:pt>
                <c:pt idx="9112">
                  <c:v>#N/A</c:v>
                </c:pt>
                <c:pt idx="9113">
                  <c:v>#N/A</c:v>
                </c:pt>
                <c:pt idx="9114">
                  <c:v>#N/A</c:v>
                </c:pt>
                <c:pt idx="9115">
                  <c:v>#N/A</c:v>
                </c:pt>
                <c:pt idx="9116">
                  <c:v>#N/A</c:v>
                </c:pt>
                <c:pt idx="9117">
                  <c:v>#N/A</c:v>
                </c:pt>
                <c:pt idx="9118">
                  <c:v>#N/A</c:v>
                </c:pt>
                <c:pt idx="9119">
                  <c:v>#N/A</c:v>
                </c:pt>
                <c:pt idx="9120">
                  <c:v>#N/A</c:v>
                </c:pt>
                <c:pt idx="9121">
                  <c:v>#N/A</c:v>
                </c:pt>
                <c:pt idx="9122">
                  <c:v>#N/A</c:v>
                </c:pt>
                <c:pt idx="9123">
                  <c:v>#N/A</c:v>
                </c:pt>
                <c:pt idx="9124">
                  <c:v>#N/A</c:v>
                </c:pt>
                <c:pt idx="9125">
                  <c:v>#N/A</c:v>
                </c:pt>
                <c:pt idx="9126">
                  <c:v>#N/A</c:v>
                </c:pt>
                <c:pt idx="9127">
                  <c:v>#N/A</c:v>
                </c:pt>
                <c:pt idx="9128">
                  <c:v>#N/A</c:v>
                </c:pt>
                <c:pt idx="9129">
                  <c:v>#N/A</c:v>
                </c:pt>
                <c:pt idx="9130">
                  <c:v>#N/A</c:v>
                </c:pt>
                <c:pt idx="9131">
                  <c:v>#N/A</c:v>
                </c:pt>
                <c:pt idx="9132">
                  <c:v>#N/A</c:v>
                </c:pt>
                <c:pt idx="9133">
                  <c:v>#N/A</c:v>
                </c:pt>
                <c:pt idx="9134">
                  <c:v>#N/A</c:v>
                </c:pt>
                <c:pt idx="9135">
                  <c:v>#N/A</c:v>
                </c:pt>
                <c:pt idx="9136">
                  <c:v>#N/A</c:v>
                </c:pt>
                <c:pt idx="9137">
                  <c:v>#N/A</c:v>
                </c:pt>
                <c:pt idx="9138">
                  <c:v>#N/A</c:v>
                </c:pt>
                <c:pt idx="9139">
                  <c:v>#N/A</c:v>
                </c:pt>
                <c:pt idx="9140">
                  <c:v>#N/A</c:v>
                </c:pt>
                <c:pt idx="9141">
                  <c:v>#N/A</c:v>
                </c:pt>
                <c:pt idx="9142">
                  <c:v>#N/A</c:v>
                </c:pt>
                <c:pt idx="9143">
                  <c:v>#N/A</c:v>
                </c:pt>
                <c:pt idx="9144">
                  <c:v>#N/A</c:v>
                </c:pt>
                <c:pt idx="9145">
                  <c:v>#N/A</c:v>
                </c:pt>
                <c:pt idx="9146">
                  <c:v>#N/A</c:v>
                </c:pt>
                <c:pt idx="9147">
                  <c:v>#N/A</c:v>
                </c:pt>
                <c:pt idx="9148">
                  <c:v>#N/A</c:v>
                </c:pt>
                <c:pt idx="9149">
                  <c:v>#N/A</c:v>
                </c:pt>
                <c:pt idx="9150">
                  <c:v>#N/A</c:v>
                </c:pt>
                <c:pt idx="9151">
                  <c:v>#N/A</c:v>
                </c:pt>
                <c:pt idx="9152">
                  <c:v>#N/A</c:v>
                </c:pt>
                <c:pt idx="9153">
                  <c:v>#N/A</c:v>
                </c:pt>
                <c:pt idx="9154">
                  <c:v>#N/A</c:v>
                </c:pt>
                <c:pt idx="9155">
                  <c:v>#N/A</c:v>
                </c:pt>
                <c:pt idx="9156">
                  <c:v>#N/A</c:v>
                </c:pt>
                <c:pt idx="9157">
                  <c:v>#N/A</c:v>
                </c:pt>
                <c:pt idx="9158">
                  <c:v>#N/A</c:v>
                </c:pt>
                <c:pt idx="9159">
                  <c:v>#N/A</c:v>
                </c:pt>
                <c:pt idx="9160">
                  <c:v>#N/A</c:v>
                </c:pt>
                <c:pt idx="9161">
                  <c:v>#N/A</c:v>
                </c:pt>
                <c:pt idx="9162">
                  <c:v>#N/A</c:v>
                </c:pt>
                <c:pt idx="9163">
                  <c:v>#N/A</c:v>
                </c:pt>
                <c:pt idx="9164">
                  <c:v>#N/A</c:v>
                </c:pt>
                <c:pt idx="9165">
                  <c:v>#N/A</c:v>
                </c:pt>
                <c:pt idx="9166">
                  <c:v>#N/A</c:v>
                </c:pt>
                <c:pt idx="9167">
                  <c:v>#N/A</c:v>
                </c:pt>
                <c:pt idx="9168">
                  <c:v>#N/A</c:v>
                </c:pt>
                <c:pt idx="9169">
                  <c:v>#N/A</c:v>
                </c:pt>
                <c:pt idx="9170">
                  <c:v>#N/A</c:v>
                </c:pt>
                <c:pt idx="9171">
                  <c:v>#N/A</c:v>
                </c:pt>
                <c:pt idx="9172">
                  <c:v>#N/A</c:v>
                </c:pt>
                <c:pt idx="9173">
                  <c:v>#N/A</c:v>
                </c:pt>
                <c:pt idx="9174">
                  <c:v>#N/A</c:v>
                </c:pt>
                <c:pt idx="9175">
                  <c:v>#N/A</c:v>
                </c:pt>
                <c:pt idx="9176">
                  <c:v>#N/A</c:v>
                </c:pt>
                <c:pt idx="9177">
                  <c:v>#N/A</c:v>
                </c:pt>
                <c:pt idx="9178">
                  <c:v>#N/A</c:v>
                </c:pt>
                <c:pt idx="9179">
                  <c:v>#N/A</c:v>
                </c:pt>
                <c:pt idx="9180">
                  <c:v>#N/A</c:v>
                </c:pt>
                <c:pt idx="9181">
                  <c:v>#N/A</c:v>
                </c:pt>
                <c:pt idx="9182">
                  <c:v>#N/A</c:v>
                </c:pt>
                <c:pt idx="9183">
                  <c:v>#N/A</c:v>
                </c:pt>
                <c:pt idx="9184">
                  <c:v>#N/A</c:v>
                </c:pt>
                <c:pt idx="9185">
                  <c:v>#N/A</c:v>
                </c:pt>
                <c:pt idx="9186">
                  <c:v>#N/A</c:v>
                </c:pt>
                <c:pt idx="9187">
                  <c:v>#N/A</c:v>
                </c:pt>
                <c:pt idx="9188">
                  <c:v>#N/A</c:v>
                </c:pt>
                <c:pt idx="9189">
                  <c:v>#N/A</c:v>
                </c:pt>
                <c:pt idx="9190">
                  <c:v>#N/A</c:v>
                </c:pt>
                <c:pt idx="9191">
                  <c:v>#N/A</c:v>
                </c:pt>
                <c:pt idx="9192">
                  <c:v>#N/A</c:v>
                </c:pt>
                <c:pt idx="9193">
                  <c:v>#N/A</c:v>
                </c:pt>
                <c:pt idx="9194">
                  <c:v>#N/A</c:v>
                </c:pt>
                <c:pt idx="9195">
                  <c:v>#N/A</c:v>
                </c:pt>
                <c:pt idx="9196">
                  <c:v>#N/A</c:v>
                </c:pt>
                <c:pt idx="9197">
                  <c:v>#N/A</c:v>
                </c:pt>
                <c:pt idx="9198">
                  <c:v>#N/A</c:v>
                </c:pt>
                <c:pt idx="9199">
                  <c:v>#N/A</c:v>
                </c:pt>
                <c:pt idx="9200">
                  <c:v>#N/A</c:v>
                </c:pt>
                <c:pt idx="9201">
                  <c:v>#N/A</c:v>
                </c:pt>
                <c:pt idx="9202">
                  <c:v>#N/A</c:v>
                </c:pt>
                <c:pt idx="9203">
                  <c:v>#N/A</c:v>
                </c:pt>
                <c:pt idx="9204">
                  <c:v>#N/A</c:v>
                </c:pt>
                <c:pt idx="9205">
                  <c:v>#N/A</c:v>
                </c:pt>
                <c:pt idx="9206">
                  <c:v>#N/A</c:v>
                </c:pt>
                <c:pt idx="9207">
                  <c:v>#N/A</c:v>
                </c:pt>
                <c:pt idx="9208">
                  <c:v>#N/A</c:v>
                </c:pt>
                <c:pt idx="9209">
                  <c:v>#N/A</c:v>
                </c:pt>
                <c:pt idx="9210">
                  <c:v>#N/A</c:v>
                </c:pt>
                <c:pt idx="9211">
                  <c:v>#N/A</c:v>
                </c:pt>
                <c:pt idx="9212">
                  <c:v>#N/A</c:v>
                </c:pt>
                <c:pt idx="9213">
                  <c:v>#N/A</c:v>
                </c:pt>
                <c:pt idx="9214">
                  <c:v>#N/A</c:v>
                </c:pt>
                <c:pt idx="9215">
                  <c:v>#N/A</c:v>
                </c:pt>
                <c:pt idx="9216">
                  <c:v>#N/A</c:v>
                </c:pt>
                <c:pt idx="9217">
                  <c:v>#N/A</c:v>
                </c:pt>
                <c:pt idx="9218">
                  <c:v>#N/A</c:v>
                </c:pt>
                <c:pt idx="9219">
                  <c:v>#N/A</c:v>
                </c:pt>
                <c:pt idx="9220">
                  <c:v>#N/A</c:v>
                </c:pt>
                <c:pt idx="9221">
                  <c:v>#N/A</c:v>
                </c:pt>
                <c:pt idx="9222">
                  <c:v>#N/A</c:v>
                </c:pt>
                <c:pt idx="9223">
                  <c:v>#N/A</c:v>
                </c:pt>
                <c:pt idx="9224">
                  <c:v>#N/A</c:v>
                </c:pt>
                <c:pt idx="9225">
                  <c:v>#N/A</c:v>
                </c:pt>
                <c:pt idx="9226">
                  <c:v>#N/A</c:v>
                </c:pt>
                <c:pt idx="9227">
                  <c:v>#N/A</c:v>
                </c:pt>
                <c:pt idx="9228">
                  <c:v>#N/A</c:v>
                </c:pt>
                <c:pt idx="9229">
                  <c:v>#N/A</c:v>
                </c:pt>
                <c:pt idx="9230">
                  <c:v>#N/A</c:v>
                </c:pt>
                <c:pt idx="9231">
                  <c:v>#N/A</c:v>
                </c:pt>
                <c:pt idx="9232">
                  <c:v>#N/A</c:v>
                </c:pt>
                <c:pt idx="9233">
                  <c:v>#N/A</c:v>
                </c:pt>
                <c:pt idx="9234">
                  <c:v>#N/A</c:v>
                </c:pt>
                <c:pt idx="9235">
                  <c:v>#N/A</c:v>
                </c:pt>
                <c:pt idx="9236">
                  <c:v>#N/A</c:v>
                </c:pt>
                <c:pt idx="9237">
                  <c:v>#N/A</c:v>
                </c:pt>
                <c:pt idx="9238">
                  <c:v>#N/A</c:v>
                </c:pt>
                <c:pt idx="9239">
                  <c:v>#N/A</c:v>
                </c:pt>
                <c:pt idx="9240">
                  <c:v>#N/A</c:v>
                </c:pt>
                <c:pt idx="9241">
                  <c:v>#N/A</c:v>
                </c:pt>
                <c:pt idx="9242">
                  <c:v>#N/A</c:v>
                </c:pt>
                <c:pt idx="9243">
                  <c:v>#N/A</c:v>
                </c:pt>
                <c:pt idx="9244">
                  <c:v>#N/A</c:v>
                </c:pt>
                <c:pt idx="9245">
                  <c:v>#N/A</c:v>
                </c:pt>
                <c:pt idx="9246">
                  <c:v>#N/A</c:v>
                </c:pt>
                <c:pt idx="9247">
                  <c:v>#N/A</c:v>
                </c:pt>
                <c:pt idx="9248">
                  <c:v>#N/A</c:v>
                </c:pt>
                <c:pt idx="9249">
                  <c:v>#N/A</c:v>
                </c:pt>
                <c:pt idx="9250">
                  <c:v>#N/A</c:v>
                </c:pt>
                <c:pt idx="9251">
                  <c:v>#N/A</c:v>
                </c:pt>
                <c:pt idx="9252">
                  <c:v>#N/A</c:v>
                </c:pt>
                <c:pt idx="9253">
                  <c:v>#N/A</c:v>
                </c:pt>
                <c:pt idx="9254">
                  <c:v>#N/A</c:v>
                </c:pt>
                <c:pt idx="9255">
                  <c:v>#N/A</c:v>
                </c:pt>
                <c:pt idx="9256">
                  <c:v>#N/A</c:v>
                </c:pt>
                <c:pt idx="9257">
                  <c:v>#N/A</c:v>
                </c:pt>
                <c:pt idx="9258">
                  <c:v>#N/A</c:v>
                </c:pt>
                <c:pt idx="9259">
                  <c:v>#N/A</c:v>
                </c:pt>
                <c:pt idx="9260">
                  <c:v>#N/A</c:v>
                </c:pt>
                <c:pt idx="9261">
                  <c:v>#N/A</c:v>
                </c:pt>
                <c:pt idx="9262">
                  <c:v>#N/A</c:v>
                </c:pt>
                <c:pt idx="9263">
                  <c:v>#N/A</c:v>
                </c:pt>
                <c:pt idx="9264">
                  <c:v>#N/A</c:v>
                </c:pt>
                <c:pt idx="9265">
                  <c:v>#N/A</c:v>
                </c:pt>
                <c:pt idx="9266">
                  <c:v>#N/A</c:v>
                </c:pt>
                <c:pt idx="9267">
                  <c:v>#N/A</c:v>
                </c:pt>
                <c:pt idx="9268">
                  <c:v>#N/A</c:v>
                </c:pt>
                <c:pt idx="9269">
                  <c:v>#N/A</c:v>
                </c:pt>
                <c:pt idx="9270">
                  <c:v>#N/A</c:v>
                </c:pt>
                <c:pt idx="9271">
                  <c:v>#N/A</c:v>
                </c:pt>
                <c:pt idx="9272">
                  <c:v>#N/A</c:v>
                </c:pt>
                <c:pt idx="9273">
                  <c:v>#N/A</c:v>
                </c:pt>
                <c:pt idx="9274">
                  <c:v>#N/A</c:v>
                </c:pt>
                <c:pt idx="9275">
                  <c:v>#N/A</c:v>
                </c:pt>
                <c:pt idx="9276">
                  <c:v>#N/A</c:v>
                </c:pt>
                <c:pt idx="9277">
                  <c:v>#N/A</c:v>
                </c:pt>
                <c:pt idx="9278">
                  <c:v>#N/A</c:v>
                </c:pt>
                <c:pt idx="9279">
                  <c:v>70</c:v>
                </c:pt>
                <c:pt idx="9280">
                  <c:v>#N/A</c:v>
                </c:pt>
                <c:pt idx="9281">
                  <c:v>#N/A</c:v>
                </c:pt>
                <c:pt idx="9282">
                  <c:v>#N/A</c:v>
                </c:pt>
                <c:pt idx="9283">
                  <c:v>#N/A</c:v>
                </c:pt>
                <c:pt idx="9284">
                  <c:v>#N/A</c:v>
                </c:pt>
                <c:pt idx="9285">
                  <c:v>#N/A</c:v>
                </c:pt>
                <c:pt idx="9286">
                  <c:v>#N/A</c:v>
                </c:pt>
                <c:pt idx="9287">
                  <c:v>#N/A</c:v>
                </c:pt>
                <c:pt idx="9288">
                  <c:v>#N/A</c:v>
                </c:pt>
                <c:pt idx="9289">
                  <c:v>#N/A</c:v>
                </c:pt>
                <c:pt idx="9290">
                  <c:v>#N/A</c:v>
                </c:pt>
                <c:pt idx="9291">
                  <c:v>#N/A</c:v>
                </c:pt>
                <c:pt idx="9292">
                  <c:v>#N/A</c:v>
                </c:pt>
                <c:pt idx="9293">
                  <c:v>#N/A</c:v>
                </c:pt>
                <c:pt idx="9294">
                  <c:v>#N/A</c:v>
                </c:pt>
                <c:pt idx="9295">
                  <c:v>#N/A</c:v>
                </c:pt>
                <c:pt idx="9296">
                  <c:v>#N/A</c:v>
                </c:pt>
                <c:pt idx="9297">
                  <c:v>#N/A</c:v>
                </c:pt>
                <c:pt idx="9298">
                  <c:v>#N/A</c:v>
                </c:pt>
                <c:pt idx="9299">
                  <c:v>#N/A</c:v>
                </c:pt>
                <c:pt idx="9300">
                  <c:v>#N/A</c:v>
                </c:pt>
                <c:pt idx="9301">
                  <c:v>#N/A</c:v>
                </c:pt>
                <c:pt idx="9302">
                  <c:v>#N/A</c:v>
                </c:pt>
                <c:pt idx="9303">
                  <c:v>#N/A</c:v>
                </c:pt>
                <c:pt idx="9304">
                  <c:v>#N/A</c:v>
                </c:pt>
                <c:pt idx="9305">
                  <c:v>#N/A</c:v>
                </c:pt>
                <c:pt idx="9306">
                  <c:v>#N/A</c:v>
                </c:pt>
                <c:pt idx="9307">
                  <c:v>#N/A</c:v>
                </c:pt>
                <c:pt idx="9308">
                  <c:v>#N/A</c:v>
                </c:pt>
                <c:pt idx="9309">
                  <c:v>#N/A</c:v>
                </c:pt>
                <c:pt idx="9310">
                  <c:v>#N/A</c:v>
                </c:pt>
                <c:pt idx="9311">
                  <c:v>#N/A</c:v>
                </c:pt>
                <c:pt idx="9312">
                  <c:v>#N/A</c:v>
                </c:pt>
                <c:pt idx="9313">
                  <c:v>#N/A</c:v>
                </c:pt>
                <c:pt idx="9314">
                  <c:v>#N/A</c:v>
                </c:pt>
                <c:pt idx="9315">
                  <c:v>#N/A</c:v>
                </c:pt>
                <c:pt idx="9316">
                  <c:v>#N/A</c:v>
                </c:pt>
                <c:pt idx="9317">
                  <c:v>#N/A</c:v>
                </c:pt>
                <c:pt idx="9318">
                  <c:v>#N/A</c:v>
                </c:pt>
                <c:pt idx="9319">
                  <c:v>#N/A</c:v>
                </c:pt>
                <c:pt idx="9320">
                  <c:v>#N/A</c:v>
                </c:pt>
                <c:pt idx="9321">
                  <c:v>#N/A</c:v>
                </c:pt>
                <c:pt idx="9322">
                  <c:v>#N/A</c:v>
                </c:pt>
                <c:pt idx="9323">
                  <c:v>#N/A</c:v>
                </c:pt>
                <c:pt idx="9324">
                  <c:v>#N/A</c:v>
                </c:pt>
                <c:pt idx="9325">
                  <c:v>#N/A</c:v>
                </c:pt>
                <c:pt idx="9326">
                  <c:v>#N/A</c:v>
                </c:pt>
                <c:pt idx="9327">
                  <c:v>#N/A</c:v>
                </c:pt>
                <c:pt idx="9328">
                  <c:v>#N/A</c:v>
                </c:pt>
                <c:pt idx="9329">
                  <c:v>#N/A</c:v>
                </c:pt>
                <c:pt idx="9330">
                  <c:v>#N/A</c:v>
                </c:pt>
                <c:pt idx="9331">
                  <c:v>#N/A</c:v>
                </c:pt>
                <c:pt idx="9332">
                  <c:v>#N/A</c:v>
                </c:pt>
                <c:pt idx="9333">
                  <c:v>#N/A</c:v>
                </c:pt>
                <c:pt idx="9334">
                  <c:v>#N/A</c:v>
                </c:pt>
                <c:pt idx="9335">
                  <c:v>#N/A</c:v>
                </c:pt>
                <c:pt idx="9336">
                  <c:v>#N/A</c:v>
                </c:pt>
                <c:pt idx="9337">
                  <c:v>#N/A</c:v>
                </c:pt>
                <c:pt idx="9338">
                  <c:v>#N/A</c:v>
                </c:pt>
                <c:pt idx="9339">
                  <c:v>#N/A</c:v>
                </c:pt>
                <c:pt idx="9340">
                  <c:v>#N/A</c:v>
                </c:pt>
                <c:pt idx="9341">
                  <c:v>#N/A</c:v>
                </c:pt>
                <c:pt idx="9342">
                  <c:v>#N/A</c:v>
                </c:pt>
                <c:pt idx="9343">
                  <c:v>#N/A</c:v>
                </c:pt>
                <c:pt idx="9344">
                  <c:v>#N/A</c:v>
                </c:pt>
                <c:pt idx="9345">
                  <c:v>#N/A</c:v>
                </c:pt>
                <c:pt idx="9346">
                  <c:v>#N/A</c:v>
                </c:pt>
                <c:pt idx="9347">
                  <c:v>#N/A</c:v>
                </c:pt>
                <c:pt idx="9348">
                  <c:v>#N/A</c:v>
                </c:pt>
                <c:pt idx="9349">
                  <c:v>#N/A</c:v>
                </c:pt>
                <c:pt idx="9350">
                  <c:v>#N/A</c:v>
                </c:pt>
                <c:pt idx="9351">
                  <c:v>#N/A</c:v>
                </c:pt>
                <c:pt idx="9352">
                  <c:v>#N/A</c:v>
                </c:pt>
                <c:pt idx="9353">
                  <c:v>#N/A</c:v>
                </c:pt>
                <c:pt idx="9354">
                  <c:v>#N/A</c:v>
                </c:pt>
                <c:pt idx="9355">
                  <c:v>#N/A</c:v>
                </c:pt>
                <c:pt idx="9356">
                  <c:v>#N/A</c:v>
                </c:pt>
                <c:pt idx="9357">
                  <c:v>#N/A</c:v>
                </c:pt>
                <c:pt idx="9358">
                  <c:v>#N/A</c:v>
                </c:pt>
                <c:pt idx="9359">
                  <c:v>#N/A</c:v>
                </c:pt>
                <c:pt idx="9360">
                  <c:v>#N/A</c:v>
                </c:pt>
                <c:pt idx="9361">
                  <c:v>#N/A</c:v>
                </c:pt>
                <c:pt idx="9362">
                  <c:v>#N/A</c:v>
                </c:pt>
                <c:pt idx="9363">
                  <c:v>#N/A</c:v>
                </c:pt>
                <c:pt idx="9364">
                  <c:v>#N/A</c:v>
                </c:pt>
                <c:pt idx="9365">
                  <c:v>#N/A</c:v>
                </c:pt>
                <c:pt idx="9366">
                  <c:v>#N/A</c:v>
                </c:pt>
                <c:pt idx="9367">
                  <c:v>#N/A</c:v>
                </c:pt>
                <c:pt idx="9368">
                  <c:v>#N/A</c:v>
                </c:pt>
                <c:pt idx="9369">
                  <c:v>#N/A</c:v>
                </c:pt>
                <c:pt idx="9370">
                  <c:v>#N/A</c:v>
                </c:pt>
                <c:pt idx="9371">
                  <c:v>#N/A</c:v>
                </c:pt>
                <c:pt idx="9372">
                  <c:v>#N/A</c:v>
                </c:pt>
                <c:pt idx="9373">
                  <c:v>#N/A</c:v>
                </c:pt>
                <c:pt idx="9374">
                  <c:v>#N/A</c:v>
                </c:pt>
                <c:pt idx="9375">
                  <c:v>#N/A</c:v>
                </c:pt>
                <c:pt idx="9376">
                  <c:v>#N/A</c:v>
                </c:pt>
                <c:pt idx="9377">
                  <c:v>#N/A</c:v>
                </c:pt>
                <c:pt idx="9378">
                  <c:v>#N/A</c:v>
                </c:pt>
                <c:pt idx="9379">
                  <c:v>#N/A</c:v>
                </c:pt>
                <c:pt idx="9380">
                  <c:v>#N/A</c:v>
                </c:pt>
                <c:pt idx="9381">
                  <c:v>#N/A</c:v>
                </c:pt>
                <c:pt idx="9382">
                  <c:v>#N/A</c:v>
                </c:pt>
                <c:pt idx="9383">
                  <c:v>#N/A</c:v>
                </c:pt>
                <c:pt idx="9384">
                  <c:v>#N/A</c:v>
                </c:pt>
                <c:pt idx="9385">
                  <c:v>#N/A</c:v>
                </c:pt>
                <c:pt idx="9386">
                  <c:v>#N/A</c:v>
                </c:pt>
                <c:pt idx="9387">
                  <c:v>#N/A</c:v>
                </c:pt>
                <c:pt idx="9388">
                  <c:v>#N/A</c:v>
                </c:pt>
                <c:pt idx="9389">
                  <c:v>#N/A</c:v>
                </c:pt>
                <c:pt idx="9390">
                  <c:v>#N/A</c:v>
                </c:pt>
                <c:pt idx="9391">
                  <c:v>#N/A</c:v>
                </c:pt>
                <c:pt idx="9392">
                  <c:v>#N/A</c:v>
                </c:pt>
                <c:pt idx="9393">
                  <c:v>#N/A</c:v>
                </c:pt>
                <c:pt idx="9394">
                  <c:v>#N/A</c:v>
                </c:pt>
                <c:pt idx="9395">
                  <c:v>#N/A</c:v>
                </c:pt>
                <c:pt idx="9396">
                  <c:v>#N/A</c:v>
                </c:pt>
                <c:pt idx="9397">
                  <c:v>#N/A</c:v>
                </c:pt>
                <c:pt idx="9398">
                  <c:v>#N/A</c:v>
                </c:pt>
                <c:pt idx="9399">
                  <c:v>#N/A</c:v>
                </c:pt>
                <c:pt idx="9400">
                  <c:v>#N/A</c:v>
                </c:pt>
                <c:pt idx="9401">
                  <c:v>#N/A</c:v>
                </c:pt>
                <c:pt idx="9402">
                  <c:v>#N/A</c:v>
                </c:pt>
                <c:pt idx="9403">
                  <c:v>#N/A</c:v>
                </c:pt>
                <c:pt idx="9404">
                  <c:v>#N/A</c:v>
                </c:pt>
                <c:pt idx="9405">
                  <c:v>#N/A</c:v>
                </c:pt>
                <c:pt idx="9406">
                  <c:v>#N/A</c:v>
                </c:pt>
                <c:pt idx="9407">
                  <c:v>#N/A</c:v>
                </c:pt>
                <c:pt idx="9408">
                  <c:v>#N/A</c:v>
                </c:pt>
                <c:pt idx="9409">
                  <c:v>#N/A</c:v>
                </c:pt>
                <c:pt idx="9410">
                  <c:v>#N/A</c:v>
                </c:pt>
                <c:pt idx="9411">
                  <c:v>#N/A</c:v>
                </c:pt>
                <c:pt idx="9412">
                  <c:v>#N/A</c:v>
                </c:pt>
                <c:pt idx="9413">
                  <c:v>#N/A</c:v>
                </c:pt>
                <c:pt idx="9414">
                  <c:v>#N/A</c:v>
                </c:pt>
                <c:pt idx="9415">
                  <c:v>#N/A</c:v>
                </c:pt>
                <c:pt idx="9416">
                  <c:v>#N/A</c:v>
                </c:pt>
                <c:pt idx="9417">
                  <c:v>#N/A</c:v>
                </c:pt>
                <c:pt idx="9418">
                  <c:v>#N/A</c:v>
                </c:pt>
                <c:pt idx="9419">
                  <c:v>#N/A</c:v>
                </c:pt>
                <c:pt idx="9420">
                  <c:v>#N/A</c:v>
                </c:pt>
                <c:pt idx="9421">
                  <c:v>#N/A</c:v>
                </c:pt>
                <c:pt idx="9422">
                  <c:v>#N/A</c:v>
                </c:pt>
                <c:pt idx="9423">
                  <c:v>#N/A</c:v>
                </c:pt>
                <c:pt idx="9424">
                  <c:v>#N/A</c:v>
                </c:pt>
                <c:pt idx="9425">
                  <c:v>#N/A</c:v>
                </c:pt>
                <c:pt idx="9426">
                  <c:v>#N/A</c:v>
                </c:pt>
                <c:pt idx="9427">
                  <c:v>#N/A</c:v>
                </c:pt>
                <c:pt idx="9428">
                  <c:v>#N/A</c:v>
                </c:pt>
                <c:pt idx="9429">
                  <c:v>#N/A</c:v>
                </c:pt>
                <c:pt idx="9430">
                  <c:v>#N/A</c:v>
                </c:pt>
                <c:pt idx="9431">
                  <c:v>#N/A</c:v>
                </c:pt>
                <c:pt idx="9432">
                  <c:v>#N/A</c:v>
                </c:pt>
                <c:pt idx="9433">
                  <c:v>#N/A</c:v>
                </c:pt>
                <c:pt idx="9434">
                  <c:v>#N/A</c:v>
                </c:pt>
                <c:pt idx="9435">
                  <c:v>#N/A</c:v>
                </c:pt>
                <c:pt idx="9436">
                  <c:v>#N/A</c:v>
                </c:pt>
                <c:pt idx="9437">
                  <c:v>#N/A</c:v>
                </c:pt>
                <c:pt idx="9438">
                  <c:v>#N/A</c:v>
                </c:pt>
                <c:pt idx="9439">
                  <c:v>#N/A</c:v>
                </c:pt>
                <c:pt idx="9440">
                  <c:v>#N/A</c:v>
                </c:pt>
                <c:pt idx="9441">
                  <c:v>#N/A</c:v>
                </c:pt>
                <c:pt idx="9442">
                  <c:v>#N/A</c:v>
                </c:pt>
                <c:pt idx="9443">
                  <c:v>#N/A</c:v>
                </c:pt>
                <c:pt idx="9444">
                  <c:v>#N/A</c:v>
                </c:pt>
                <c:pt idx="9445">
                  <c:v>#N/A</c:v>
                </c:pt>
                <c:pt idx="9446">
                  <c:v>#N/A</c:v>
                </c:pt>
                <c:pt idx="9447">
                  <c:v>#N/A</c:v>
                </c:pt>
                <c:pt idx="9448">
                  <c:v>#N/A</c:v>
                </c:pt>
                <c:pt idx="9449">
                  <c:v>#N/A</c:v>
                </c:pt>
                <c:pt idx="9450">
                  <c:v>#N/A</c:v>
                </c:pt>
                <c:pt idx="9451">
                  <c:v>#N/A</c:v>
                </c:pt>
                <c:pt idx="9452">
                  <c:v>#N/A</c:v>
                </c:pt>
                <c:pt idx="9453">
                  <c:v>#N/A</c:v>
                </c:pt>
                <c:pt idx="9454">
                  <c:v>#N/A</c:v>
                </c:pt>
                <c:pt idx="9455">
                  <c:v>#N/A</c:v>
                </c:pt>
                <c:pt idx="9456">
                  <c:v>#N/A</c:v>
                </c:pt>
                <c:pt idx="9457">
                  <c:v>#N/A</c:v>
                </c:pt>
                <c:pt idx="9458">
                  <c:v>#N/A</c:v>
                </c:pt>
                <c:pt idx="9459">
                  <c:v>#N/A</c:v>
                </c:pt>
                <c:pt idx="9460">
                  <c:v>#N/A</c:v>
                </c:pt>
                <c:pt idx="9461">
                  <c:v>#N/A</c:v>
                </c:pt>
                <c:pt idx="9462">
                  <c:v>#N/A</c:v>
                </c:pt>
                <c:pt idx="9463">
                  <c:v>#N/A</c:v>
                </c:pt>
                <c:pt idx="9464">
                  <c:v>#N/A</c:v>
                </c:pt>
                <c:pt idx="9465">
                  <c:v>#N/A</c:v>
                </c:pt>
                <c:pt idx="9466">
                  <c:v>#N/A</c:v>
                </c:pt>
                <c:pt idx="9467">
                  <c:v>#N/A</c:v>
                </c:pt>
                <c:pt idx="9468">
                  <c:v>#N/A</c:v>
                </c:pt>
                <c:pt idx="9469">
                  <c:v>#N/A</c:v>
                </c:pt>
                <c:pt idx="9470">
                  <c:v>#N/A</c:v>
                </c:pt>
                <c:pt idx="9471">
                  <c:v>#N/A</c:v>
                </c:pt>
                <c:pt idx="9472">
                  <c:v>#N/A</c:v>
                </c:pt>
                <c:pt idx="9473">
                  <c:v>#N/A</c:v>
                </c:pt>
                <c:pt idx="9474">
                  <c:v>#N/A</c:v>
                </c:pt>
                <c:pt idx="9475">
                  <c:v>#N/A</c:v>
                </c:pt>
                <c:pt idx="9476">
                  <c:v>#N/A</c:v>
                </c:pt>
                <c:pt idx="9477">
                  <c:v>#N/A</c:v>
                </c:pt>
                <c:pt idx="9478">
                  <c:v>#N/A</c:v>
                </c:pt>
                <c:pt idx="9479">
                  <c:v>#N/A</c:v>
                </c:pt>
                <c:pt idx="9480">
                  <c:v>#N/A</c:v>
                </c:pt>
                <c:pt idx="9481">
                  <c:v>#N/A</c:v>
                </c:pt>
                <c:pt idx="9482">
                  <c:v>#N/A</c:v>
                </c:pt>
                <c:pt idx="9483">
                  <c:v>#N/A</c:v>
                </c:pt>
                <c:pt idx="9484">
                  <c:v>#N/A</c:v>
                </c:pt>
                <c:pt idx="9485">
                  <c:v>#N/A</c:v>
                </c:pt>
                <c:pt idx="9486">
                  <c:v>#N/A</c:v>
                </c:pt>
                <c:pt idx="9487">
                  <c:v>#N/A</c:v>
                </c:pt>
                <c:pt idx="9488">
                  <c:v>#N/A</c:v>
                </c:pt>
                <c:pt idx="9489">
                  <c:v>#N/A</c:v>
                </c:pt>
                <c:pt idx="9490">
                  <c:v>#N/A</c:v>
                </c:pt>
                <c:pt idx="9491">
                  <c:v>#N/A</c:v>
                </c:pt>
                <c:pt idx="9492">
                  <c:v>#N/A</c:v>
                </c:pt>
                <c:pt idx="9493">
                  <c:v>#N/A</c:v>
                </c:pt>
                <c:pt idx="9494">
                  <c:v>#N/A</c:v>
                </c:pt>
                <c:pt idx="9495">
                  <c:v>#N/A</c:v>
                </c:pt>
                <c:pt idx="9496">
                  <c:v>#N/A</c:v>
                </c:pt>
                <c:pt idx="9497">
                  <c:v>#N/A</c:v>
                </c:pt>
                <c:pt idx="9498">
                  <c:v>#N/A</c:v>
                </c:pt>
                <c:pt idx="9499">
                  <c:v>#N/A</c:v>
                </c:pt>
                <c:pt idx="9500">
                  <c:v>#N/A</c:v>
                </c:pt>
                <c:pt idx="9501">
                  <c:v>#N/A</c:v>
                </c:pt>
                <c:pt idx="9502">
                  <c:v>#N/A</c:v>
                </c:pt>
                <c:pt idx="9503">
                  <c:v>#N/A</c:v>
                </c:pt>
                <c:pt idx="9504">
                  <c:v>#N/A</c:v>
                </c:pt>
                <c:pt idx="9505">
                  <c:v>#N/A</c:v>
                </c:pt>
                <c:pt idx="9506">
                  <c:v>#N/A</c:v>
                </c:pt>
                <c:pt idx="9507">
                  <c:v>#N/A</c:v>
                </c:pt>
                <c:pt idx="9508">
                  <c:v>#N/A</c:v>
                </c:pt>
                <c:pt idx="9509">
                  <c:v>#N/A</c:v>
                </c:pt>
                <c:pt idx="9510">
                  <c:v>#N/A</c:v>
                </c:pt>
                <c:pt idx="9511">
                  <c:v>#N/A</c:v>
                </c:pt>
                <c:pt idx="9512">
                  <c:v>#N/A</c:v>
                </c:pt>
                <c:pt idx="9513">
                  <c:v>#N/A</c:v>
                </c:pt>
                <c:pt idx="9514">
                  <c:v>#N/A</c:v>
                </c:pt>
                <c:pt idx="9515">
                  <c:v>#N/A</c:v>
                </c:pt>
                <c:pt idx="9516">
                  <c:v>#N/A</c:v>
                </c:pt>
                <c:pt idx="9517">
                  <c:v>#N/A</c:v>
                </c:pt>
                <c:pt idx="9518">
                  <c:v>#N/A</c:v>
                </c:pt>
                <c:pt idx="9519">
                  <c:v>#N/A</c:v>
                </c:pt>
                <c:pt idx="9520">
                  <c:v>#N/A</c:v>
                </c:pt>
                <c:pt idx="9521">
                  <c:v>#N/A</c:v>
                </c:pt>
                <c:pt idx="9522">
                  <c:v>#N/A</c:v>
                </c:pt>
                <c:pt idx="9523">
                  <c:v>#N/A</c:v>
                </c:pt>
                <c:pt idx="9524">
                  <c:v>#N/A</c:v>
                </c:pt>
                <c:pt idx="9525">
                  <c:v>#N/A</c:v>
                </c:pt>
                <c:pt idx="9526">
                  <c:v>#N/A</c:v>
                </c:pt>
                <c:pt idx="9527">
                  <c:v>#N/A</c:v>
                </c:pt>
                <c:pt idx="9528">
                  <c:v>#N/A</c:v>
                </c:pt>
                <c:pt idx="9529">
                  <c:v>#N/A</c:v>
                </c:pt>
                <c:pt idx="9530">
                  <c:v>#N/A</c:v>
                </c:pt>
                <c:pt idx="9531">
                  <c:v>#N/A</c:v>
                </c:pt>
                <c:pt idx="9532">
                  <c:v>#N/A</c:v>
                </c:pt>
                <c:pt idx="9533">
                  <c:v>#N/A</c:v>
                </c:pt>
                <c:pt idx="9534">
                  <c:v>#N/A</c:v>
                </c:pt>
                <c:pt idx="9535">
                  <c:v>#N/A</c:v>
                </c:pt>
                <c:pt idx="9536">
                  <c:v>#N/A</c:v>
                </c:pt>
                <c:pt idx="9537">
                  <c:v>#N/A</c:v>
                </c:pt>
                <c:pt idx="9538">
                  <c:v>#N/A</c:v>
                </c:pt>
                <c:pt idx="9539">
                  <c:v>#N/A</c:v>
                </c:pt>
                <c:pt idx="9540">
                  <c:v>#N/A</c:v>
                </c:pt>
                <c:pt idx="9541">
                  <c:v>#N/A</c:v>
                </c:pt>
                <c:pt idx="9542">
                  <c:v>#N/A</c:v>
                </c:pt>
                <c:pt idx="9543">
                  <c:v>#N/A</c:v>
                </c:pt>
                <c:pt idx="9544">
                  <c:v>#N/A</c:v>
                </c:pt>
                <c:pt idx="9545">
                  <c:v>#N/A</c:v>
                </c:pt>
                <c:pt idx="9546">
                  <c:v>#N/A</c:v>
                </c:pt>
                <c:pt idx="9547">
                  <c:v>#N/A</c:v>
                </c:pt>
                <c:pt idx="9548">
                  <c:v>#N/A</c:v>
                </c:pt>
                <c:pt idx="9549">
                  <c:v>#N/A</c:v>
                </c:pt>
                <c:pt idx="9550">
                  <c:v>#N/A</c:v>
                </c:pt>
                <c:pt idx="9551">
                  <c:v>#N/A</c:v>
                </c:pt>
                <c:pt idx="9552">
                  <c:v>#N/A</c:v>
                </c:pt>
                <c:pt idx="9553">
                  <c:v>#N/A</c:v>
                </c:pt>
                <c:pt idx="9554">
                  <c:v>#N/A</c:v>
                </c:pt>
                <c:pt idx="9555">
                  <c:v>#N/A</c:v>
                </c:pt>
                <c:pt idx="9556">
                  <c:v>#N/A</c:v>
                </c:pt>
                <c:pt idx="9557">
                  <c:v>#N/A</c:v>
                </c:pt>
                <c:pt idx="9558">
                  <c:v>#N/A</c:v>
                </c:pt>
                <c:pt idx="9559">
                  <c:v>#N/A</c:v>
                </c:pt>
                <c:pt idx="9560">
                  <c:v>#N/A</c:v>
                </c:pt>
                <c:pt idx="9561">
                  <c:v>#N/A</c:v>
                </c:pt>
                <c:pt idx="9562">
                  <c:v>#N/A</c:v>
                </c:pt>
                <c:pt idx="9563">
                  <c:v>#N/A</c:v>
                </c:pt>
                <c:pt idx="9564">
                  <c:v>#N/A</c:v>
                </c:pt>
                <c:pt idx="9565">
                  <c:v>#N/A</c:v>
                </c:pt>
                <c:pt idx="9566">
                  <c:v>#N/A</c:v>
                </c:pt>
                <c:pt idx="9567">
                  <c:v>#N/A</c:v>
                </c:pt>
                <c:pt idx="9568">
                  <c:v>#N/A</c:v>
                </c:pt>
                <c:pt idx="9569">
                  <c:v>#N/A</c:v>
                </c:pt>
                <c:pt idx="9570">
                  <c:v>#N/A</c:v>
                </c:pt>
                <c:pt idx="9571">
                  <c:v>#N/A</c:v>
                </c:pt>
                <c:pt idx="9572">
                  <c:v>#N/A</c:v>
                </c:pt>
                <c:pt idx="9573">
                  <c:v>#N/A</c:v>
                </c:pt>
                <c:pt idx="9574">
                  <c:v>#N/A</c:v>
                </c:pt>
                <c:pt idx="9575">
                  <c:v>#N/A</c:v>
                </c:pt>
                <c:pt idx="9576">
                  <c:v>#N/A</c:v>
                </c:pt>
                <c:pt idx="9577">
                  <c:v>#N/A</c:v>
                </c:pt>
                <c:pt idx="9578">
                  <c:v>#N/A</c:v>
                </c:pt>
                <c:pt idx="9579">
                  <c:v>#N/A</c:v>
                </c:pt>
                <c:pt idx="9580">
                  <c:v>#N/A</c:v>
                </c:pt>
                <c:pt idx="9581">
                  <c:v>#N/A</c:v>
                </c:pt>
                <c:pt idx="9582">
                  <c:v>#N/A</c:v>
                </c:pt>
                <c:pt idx="9583">
                  <c:v>#N/A</c:v>
                </c:pt>
                <c:pt idx="9584">
                  <c:v>#N/A</c:v>
                </c:pt>
                <c:pt idx="9585">
                  <c:v>#N/A</c:v>
                </c:pt>
                <c:pt idx="9586">
                  <c:v>#N/A</c:v>
                </c:pt>
                <c:pt idx="9587">
                  <c:v>#N/A</c:v>
                </c:pt>
                <c:pt idx="9588">
                  <c:v>#N/A</c:v>
                </c:pt>
                <c:pt idx="9589">
                  <c:v>#N/A</c:v>
                </c:pt>
                <c:pt idx="9590">
                  <c:v>#N/A</c:v>
                </c:pt>
                <c:pt idx="9591">
                  <c:v>#N/A</c:v>
                </c:pt>
                <c:pt idx="9592">
                  <c:v>#N/A</c:v>
                </c:pt>
                <c:pt idx="9593">
                  <c:v>#N/A</c:v>
                </c:pt>
                <c:pt idx="9594">
                  <c:v>#N/A</c:v>
                </c:pt>
                <c:pt idx="9595">
                  <c:v>#N/A</c:v>
                </c:pt>
                <c:pt idx="9596">
                  <c:v>#N/A</c:v>
                </c:pt>
                <c:pt idx="9597">
                  <c:v>#N/A</c:v>
                </c:pt>
                <c:pt idx="9598">
                  <c:v>#N/A</c:v>
                </c:pt>
                <c:pt idx="9599">
                  <c:v>#N/A</c:v>
                </c:pt>
                <c:pt idx="9600">
                  <c:v>#N/A</c:v>
                </c:pt>
                <c:pt idx="9601">
                  <c:v>#N/A</c:v>
                </c:pt>
                <c:pt idx="9602">
                  <c:v>#N/A</c:v>
                </c:pt>
                <c:pt idx="9603">
                  <c:v>#N/A</c:v>
                </c:pt>
                <c:pt idx="9604">
                  <c:v>#N/A</c:v>
                </c:pt>
                <c:pt idx="9605">
                  <c:v>#N/A</c:v>
                </c:pt>
                <c:pt idx="9606">
                  <c:v>#N/A</c:v>
                </c:pt>
                <c:pt idx="9607">
                  <c:v>#N/A</c:v>
                </c:pt>
                <c:pt idx="9608">
                  <c:v>#N/A</c:v>
                </c:pt>
                <c:pt idx="9609">
                  <c:v>#N/A</c:v>
                </c:pt>
                <c:pt idx="9610">
                  <c:v>#N/A</c:v>
                </c:pt>
                <c:pt idx="9611">
                  <c:v>#N/A</c:v>
                </c:pt>
                <c:pt idx="9612">
                  <c:v>#N/A</c:v>
                </c:pt>
                <c:pt idx="9613">
                  <c:v>#N/A</c:v>
                </c:pt>
                <c:pt idx="9614">
                  <c:v>#N/A</c:v>
                </c:pt>
                <c:pt idx="9615">
                  <c:v>#N/A</c:v>
                </c:pt>
                <c:pt idx="9616">
                  <c:v>#N/A</c:v>
                </c:pt>
                <c:pt idx="9617">
                  <c:v>#N/A</c:v>
                </c:pt>
                <c:pt idx="9618">
                  <c:v>#N/A</c:v>
                </c:pt>
                <c:pt idx="9619">
                  <c:v>#N/A</c:v>
                </c:pt>
                <c:pt idx="9620">
                  <c:v>#N/A</c:v>
                </c:pt>
                <c:pt idx="9621">
                  <c:v>#N/A</c:v>
                </c:pt>
                <c:pt idx="9622">
                  <c:v>#N/A</c:v>
                </c:pt>
                <c:pt idx="9623">
                  <c:v>#N/A</c:v>
                </c:pt>
                <c:pt idx="9624">
                  <c:v>#N/A</c:v>
                </c:pt>
                <c:pt idx="9625">
                  <c:v>#N/A</c:v>
                </c:pt>
                <c:pt idx="9626">
                  <c:v>#N/A</c:v>
                </c:pt>
                <c:pt idx="9627">
                  <c:v>#N/A</c:v>
                </c:pt>
                <c:pt idx="9628">
                  <c:v>#N/A</c:v>
                </c:pt>
                <c:pt idx="9629">
                  <c:v>#N/A</c:v>
                </c:pt>
                <c:pt idx="9630">
                  <c:v>#N/A</c:v>
                </c:pt>
                <c:pt idx="9631">
                  <c:v>#N/A</c:v>
                </c:pt>
                <c:pt idx="9632">
                  <c:v>#N/A</c:v>
                </c:pt>
                <c:pt idx="9633">
                  <c:v>#N/A</c:v>
                </c:pt>
                <c:pt idx="9634">
                  <c:v>#N/A</c:v>
                </c:pt>
                <c:pt idx="9635">
                  <c:v>#N/A</c:v>
                </c:pt>
                <c:pt idx="9636">
                  <c:v>#N/A</c:v>
                </c:pt>
                <c:pt idx="9637">
                  <c:v>#N/A</c:v>
                </c:pt>
                <c:pt idx="9638">
                  <c:v>#N/A</c:v>
                </c:pt>
                <c:pt idx="9639">
                  <c:v>#N/A</c:v>
                </c:pt>
                <c:pt idx="9640">
                  <c:v>#N/A</c:v>
                </c:pt>
                <c:pt idx="9641">
                  <c:v>#N/A</c:v>
                </c:pt>
                <c:pt idx="9642">
                  <c:v>#N/A</c:v>
                </c:pt>
                <c:pt idx="9643">
                  <c:v>#N/A</c:v>
                </c:pt>
                <c:pt idx="9644">
                  <c:v>74</c:v>
                </c:pt>
              </c:numCache>
            </c:numRef>
          </c:yVal>
          <c:smooth val="0"/>
          <c:extLst>
            <c:ext xmlns:c16="http://schemas.microsoft.com/office/drawing/2014/chart" uri="{C3380CC4-5D6E-409C-BE32-E72D297353CC}">
              <c16:uniqueId val="{00000000-08FD-43CB-B4FA-6EC0FA9B1A7D}"/>
            </c:ext>
          </c:extLst>
        </c:ser>
        <c:ser>
          <c:idx val="1"/>
          <c:order val="1"/>
          <c:tx>
            <c:strRef>
              <c:f>'(1) Chart Data'!$C$1</c:f>
              <c:strCache>
                <c:ptCount val="1"/>
                <c:pt idx="0">
                  <c:v>% - Threat to the economy</c:v>
                </c:pt>
              </c:strCache>
            </c:strRef>
          </c:tx>
          <c:spPr>
            <a:ln w="25400" cap="rnd">
              <a:solidFill>
                <a:srgbClr val="FF0000"/>
              </a:solidFill>
              <a:round/>
            </a:ln>
            <a:effectLst/>
          </c:spPr>
          <c:marker>
            <c:symbol val="circle"/>
            <c:size val="7"/>
            <c:spPr>
              <a:solidFill>
                <a:srgbClr val="FF0000"/>
              </a:solidFill>
              <a:ln w="9525">
                <a:noFill/>
              </a:ln>
              <a:effectLst/>
            </c:spPr>
          </c:marker>
          <c:dLbls>
            <c:dLbl>
              <c:idx val="0"/>
              <c:layout>
                <c:manualLayout>
                  <c:x val="-2.5304489609772891E-2"/>
                  <c:y val="-2.5898566235351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FD-43CB-B4FA-6EC0FA9B1A7D}"/>
                </c:ext>
              </c:extLst>
            </c:dLbl>
            <c:dLbl>
              <c:idx val="805"/>
              <c:layout>
                <c:manualLayout>
                  <c:x val="-1.9681269696490027E-2"/>
                  <c:y val="2.3544151123046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FD-43CB-B4FA-6EC0FA9B1A7D}"/>
                </c:ext>
              </c:extLst>
            </c:dLbl>
            <c:dLbl>
              <c:idx val="2679"/>
              <c:layout>
                <c:manualLayout>
                  <c:x val="-1.5463854761527878E-2"/>
                  <c:y val="2.3544151123046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FD-43CB-B4FA-6EC0FA9B1A7D}"/>
                </c:ext>
              </c:extLst>
            </c:dLbl>
            <c:dLbl>
              <c:idx val="2805"/>
              <c:delete val="1"/>
              <c:extLst>
                <c:ext xmlns:c15="http://schemas.microsoft.com/office/drawing/2012/chart" uri="{CE6537A1-D6FC-4f65-9D91-7224C49458BB}"/>
                <c:ext xmlns:c16="http://schemas.microsoft.com/office/drawing/2014/chart" uri="{C3380CC4-5D6E-409C-BE32-E72D297353CC}">
                  <c16:uniqueId val="{00000008-08FD-43CB-B4FA-6EC0FA9B1A7D}"/>
                </c:ext>
              </c:extLst>
            </c:dLbl>
            <c:dLbl>
              <c:idx val="3064"/>
              <c:delete val="1"/>
              <c:extLst>
                <c:ext xmlns:c15="http://schemas.microsoft.com/office/drawing/2012/chart" uri="{CE6537A1-D6FC-4f65-9D91-7224C49458BB}"/>
                <c:ext xmlns:c16="http://schemas.microsoft.com/office/drawing/2014/chart" uri="{C3380CC4-5D6E-409C-BE32-E72D297353CC}">
                  <c16:uniqueId val="{0000000C-08FD-43CB-B4FA-6EC0FA9B1A7D}"/>
                </c:ext>
              </c:extLst>
            </c:dLbl>
            <c:dLbl>
              <c:idx val="3431"/>
              <c:delete val="1"/>
              <c:extLst>
                <c:ext xmlns:c15="http://schemas.microsoft.com/office/drawing/2012/chart" uri="{CE6537A1-D6FC-4f65-9D91-7224C49458BB}"/>
                <c:ext xmlns:c16="http://schemas.microsoft.com/office/drawing/2014/chart" uri="{C3380CC4-5D6E-409C-BE32-E72D297353CC}">
                  <c16:uniqueId val="{0000000D-08FD-43CB-B4FA-6EC0FA9B1A7D}"/>
                </c:ext>
              </c:extLst>
            </c:dLbl>
            <c:dLbl>
              <c:idx val="4079"/>
              <c:layout>
                <c:manualLayout>
                  <c:x val="-1.6869659739848646E-2"/>
                  <c:y val="2.354415112304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FD-43CB-B4FA-6EC0FA9B1A7D}"/>
                </c:ext>
              </c:extLst>
            </c:dLbl>
            <c:dLbl>
              <c:idx val="4667"/>
              <c:layout>
                <c:manualLayout>
                  <c:x val="-2.3898684631452175E-2"/>
                  <c:y val="-2.8252981347656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8FD-43CB-B4FA-6EC0FA9B1A7D}"/>
                </c:ext>
              </c:extLst>
            </c:dLbl>
            <c:dLbl>
              <c:idx val="4835"/>
              <c:delete val="1"/>
              <c:extLst>
                <c:ext xmlns:c15="http://schemas.microsoft.com/office/drawing/2012/chart" uri="{CE6537A1-D6FC-4f65-9D91-7224C49458BB}"/>
                <c:ext xmlns:c16="http://schemas.microsoft.com/office/drawing/2014/chart" uri="{C3380CC4-5D6E-409C-BE32-E72D297353CC}">
                  <c16:uniqueId val="{00000011-08FD-43CB-B4FA-6EC0FA9B1A7D}"/>
                </c:ext>
              </c:extLst>
            </c:dLbl>
            <c:dLbl>
              <c:idx val="4895"/>
              <c:delete val="1"/>
              <c:extLst>
                <c:ext xmlns:c15="http://schemas.microsoft.com/office/drawing/2012/chart" uri="{CE6537A1-D6FC-4f65-9D91-7224C49458BB}"/>
                <c:ext xmlns:c16="http://schemas.microsoft.com/office/drawing/2014/chart" uri="{C3380CC4-5D6E-409C-BE32-E72D297353CC}">
                  <c16:uniqueId val="{00000010-08FD-43CB-B4FA-6EC0FA9B1A7D}"/>
                </c:ext>
              </c:extLst>
            </c:dLbl>
            <c:dLbl>
              <c:idx val="5630"/>
              <c:layout>
                <c:manualLayout>
                  <c:x val="-2.1087074674810743E-2"/>
                  <c:y val="-3.0607396459960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FD-43CB-B4FA-6EC0FA9B1A7D}"/>
                </c:ext>
              </c:extLst>
            </c:dLbl>
            <c:dLbl>
              <c:idx val="5994"/>
              <c:delete val="1"/>
              <c:extLst>
                <c:ext xmlns:c15="http://schemas.microsoft.com/office/drawing/2012/chart" uri="{CE6537A1-D6FC-4f65-9D91-7224C49458BB}"/>
                <c:ext xmlns:c16="http://schemas.microsoft.com/office/drawing/2014/chart" uri="{C3380CC4-5D6E-409C-BE32-E72D297353CC}">
                  <c16:uniqueId val="{00000018-08FD-43CB-B4FA-6EC0FA9B1A7D}"/>
                </c:ext>
              </c:extLst>
            </c:dLbl>
            <c:dLbl>
              <c:idx val="6717"/>
              <c:delete val="1"/>
              <c:extLst>
                <c:ext xmlns:c15="http://schemas.microsoft.com/office/drawing/2012/chart" uri="{CE6537A1-D6FC-4f65-9D91-7224C49458BB}"/>
                <c:ext xmlns:c16="http://schemas.microsoft.com/office/drawing/2014/chart" uri="{C3380CC4-5D6E-409C-BE32-E72D297353CC}">
                  <c16:uniqueId val="{0000001A-08FD-43CB-B4FA-6EC0FA9B1A7D}"/>
                </c:ext>
              </c:extLst>
            </c:dLbl>
            <c:dLbl>
              <c:idx val="7082"/>
              <c:layout>
                <c:manualLayout>
                  <c:x val="-3.3739319479697188E-2"/>
                  <c:y val="-3.0607396459960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8FD-43CB-B4FA-6EC0FA9B1A7D}"/>
                </c:ext>
              </c:extLst>
            </c:dLbl>
            <c:dLbl>
              <c:idx val="7453"/>
              <c:layout>
                <c:manualLayout>
                  <c:x val="-1.9681269696490027E-2"/>
                  <c:y val="2.3544151123046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8FD-43CB-B4FA-6EC0FA9B1A7D}"/>
                </c:ext>
              </c:extLst>
            </c:dLbl>
            <c:dLbl>
              <c:idx val="7817"/>
              <c:delete val="1"/>
              <c:extLst>
                <c:ext xmlns:c15="http://schemas.microsoft.com/office/drawing/2012/chart" uri="{CE6537A1-D6FC-4f65-9D91-7224C49458BB}"/>
                <c:ext xmlns:c16="http://schemas.microsoft.com/office/drawing/2014/chart" uri="{C3380CC4-5D6E-409C-BE32-E72D297353CC}">
                  <c16:uniqueId val="{00000029-08FD-43CB-B4FA-6EC0FA9B1A7D}"/>
                </c:ext>
              </c:extLst>
            </c:dLbl>
            <c:dLbl>
              <c:idx val="8184"/>
              <c:delete val="1"/>
              <c:extLst>
                <c:ext xmlns:c15="http://schemas.microsoft.com/office/drawing/2012/chart" uri="{CE6537A1-D6FC-4f65-9D91-7224C49458BB}"/>
                <c:ext xmlns:c16="http://schemas.microsoft.com/office/drawing/2014/chart" uri="{C3380CC4-5D6E-409C-BE32-E72D297353CC}">
                  <c16:uniqueId val="{00000025-08FD-43CB-B4FA-6EC0FA9B1A7D}"/>
                </c:ext>
              </c:extLst>
            </c:dLbl>
            <c:dLbl>
              <c:idx val="8909"/>
              <c:layout>
                <c:manualLayout>
                  <c:x val="-1.9681269696489923E-2"/>
                  <c:y val="2.3544151123046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8FD-43CB-B4FA-6EC0FA9B1A7D}"/>
                </c:ext>
              </c:extLst>
            </c:dLbl>
            <c:dLbl>
              <c:idx val="9279"/>
              <c:delete val="1"/>
              <c:extLst>
                <c:ext xmlns:c15="http://schemas.microsoft.com/office/drawing/2012/chart" uri="{CE6537A1-D6FC-4f65-9D91-7224C49458BB}"/>
                <c:ext xmlns:c16="http://schemas.microsoft.com/office/drawing/2014/chart" uri="{C3380CC4-5D6E-409C-BE32-E72D297353CC}">
                  <c16:uniqueId val="{00000027-08FD-43CB-B4FA-6EC0FA9B1A7D}"/>
                </c:ext>
              </c:extLst>
            </c:dLbl>
            <c:dLbl>
              <c:idx val="9644"/>
              <c:layout>
                <c:manualLayout>
                  <c:x val="-2.6710294588093503E-2"/>
                  <c:y val="2.1189736010742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8FD-43CB-B4FA-6EC0FA9B1A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'(1) Chart Data'!$A$2:$A$9646</c:f>
              <c:numCache>
                <c:formatCode>m/d/yyyy</c:formatCode>
                <c:ptCount val="9645"/>
                <c:pt idx="0">
                  <c:v>33862</c:v>
                </c:pt>
                <c:pt idx="1">
                  <c:v>33863</c:v>
                </c:pt>
                <c:pt idx="2">
                  <c:v>33864</c:v>
                </c:pt>
                <c:pt idx="3">
                  <c:v>33865</c:v>
                </c:pt>
                <c:pt idx="4">
                  <c:v>33866</c:v>
                </c:pt>
                <c:pt idx="5">
                  <c:v>33867</c:v>
                </c:pt>
                <c:pt idx="6">
                  <c:v>33868</c:v>
                </c:pt>
                <c:pt idx="7">
                  <c:v>33869</c:v>
                </c:pt>
                <c:pt idx="8">
                  <c:v>33870</c:v>
                </c:pt>
                <c:pt idx="9">
                  <c:v>33871</c:v>
                </c:pt>
                <c:pt idx="10">
                  <c:v>33872</c:v>
                </c:pt>
                <c:pt idx="11">
                  <c:v>33873</c:v>
                </c:pt>
                <c:pt idx="12">
                  <c:v>33874</c:v>
                </c:pt>
                <c:pt idx="13">
                  <c:v>33875</c:v>
                </c:pt>
                <c:pt idx="14">
                  <c:v>33876</c:v>
                </c:pt>
                <c:pt idx="15">
                  <c:v>33877</c:v>
                </c:pt>
                <c:pt idx="16">
                  <c:v>33878</c:v>
                </c:pt>
                <c:pt idx="17">
                  <c:v>33879</c:v>
                </c:pt>
                <c:pt idx="18">
                  <c:v>33880</c:v>
                </c:pt>
                <c:pt idx="19">
                  <c:v>33881</c:v>
                </c:pt>
                <c:pt idx="20">
                  <c:v>33882</c:v>
                </c:pt>
                <c:pt idx="21">
                  <c:v>33883</c:v>
                </c:pt>
                <c:pt idx="22">
                  <c:v>33884</c:v>
                </c:pt>
                <c:pt idx="23">
                  <c:v>33885</c:v>
                </c:pt>
                <c:pt idx="24">
                  <c:v>33886</c:v>
                </c:pt>
                <c:pt idx="25">
                  <c:v>33887</c:v>
                </c:pt>
                <c:pt idx="26">
                  <c:v>33888</c:v>
                </c:pt>
                <c:pt idx="27">
                  <c:v>33889</c:v>
                </c:pt>
                <c:pt idx="28">
                  <c:v>33890</c:v>
                </c:pt>
                <c:pt idx="29">
                  <c:v>33891</c:v>
                </c:pt>
                <c:pt idx="30">
                  <c:v>33892</c:v>
                </c:pt>
                <c:pt idx="31">
                  <c:v>33893</c:v>
                </c:pt>
                <c:pt idx="32">
                  <c:v>33894</c:v>
                </c:pt>
                <c:pt idx="33">
                  <c:v>33895</c:v>
                </c:pt>
                <c:pt idx="34">
                  <c:v>33896</c:v>
                </c:pt>
                <c:pt idx="35">
                  <c:v>33897</c:v>
                </c:pt>
                <c:pt idx="36">
                  <c:v>33898</c:v>
                </c:pt>
                <c:pt idx="37">
                  <c:v>33899</c:v>
                </c:pt>
                <c:pt idx="38">
                  <c:v>33900</c:v>
                </c:pt>
                <c:pt idx="39">
                  <c:v>33901</c:v>
                </c:pt>
                <c:pt idx="40">
                  <c:v>33902</c:v>
                </c:pt>
                <c:pt idx="41">
                  <c:v>33903</c:v>
                </c:pt>
                <c:pt idx="42">
                  <c:v>33904</c:v>
                </c:pt>
                <c:pt idx="43">
                  <c:v>33905</c:v>
                </c:pt>
                <c:pt idx="44">
                  <c:v>33906</c:v>
                </c:pt>
                <c:pt idx="45">
                  <c:v>33907</c:v>
                </c:pt>
                <c:pt idx="46">
                  <c:v>33908</c:v>
                </c:pt>
                <c:pt idx="47">
                  <c:v>33909</c:v>
                </c:pt>
                <c:pt idx="48">
                  <c:v>33910</c:v>
                </c:pt>
                <c:pt idx="49">
                  <c:v>33911</c:v>
                </c:pt>
                <c:pt idx="50">
                  <c:v>33912</c:v>
                </c:pt>
                <c:pt idx="51">
                  <c:v>33913</c:v>
                </c:pt>
                <c:pt idx="52">
                  <c:v>33914</c:v>
                </c:pt>
                <c:pt idx="53">
                  <c:v>33915</c:v>
                </c:pt>
                <c:pt idx="54">
                  <c:v>33916</c:v>
                </c:pt>
                <c:pt idx="55">
                  <c:v>33917</c:v>
                </c:pt>
                <c:pt idx="56">
                  <c:v>33918</c:v>
                </c:pt>
                <c:pt idx="57">
                  <c:v>33919</c:v>
                </c:pt>
                <c:pt idx="58">
                  <c:v>33920</c:v>
                </c:pt>
                <c:pt idx="59">
                  <c:v>33921</c:v>
                </c:pt>
                <c:pt idx="60">
                  <c:v>33922</c:v>
                </c:pt>
                <c:pt idx="61">
                  <c:v>33923</c:v>
                </c:pt>
                <c:pt idx="62">
                  <c:v>33924</c:v>
                </c:pt>
                <c:pt idx="63">
                  <c:v>33925</c:v>
                </c:pt>
                <c:pt idx="64">
                  <c:v>33926</c:v>
                </c:pt>
                <c:pt idx="65">
                  <c:v>33927</c:v>
                </c:pt>
                <c:pt idx="66">
                  <c:v>33928</c:v>
                </c:pt>
                <c:pt idx="67">
                  <c:v>33929</c:v>
                </c:pt>
                <c:pt idx="68">
                  <c:v>33930</c:v>
                </c:pt>
                <c:pt idx="69">
                  <c:v>33931</c:v>
                </c:pt>
                <c:pt idx="70">
                  <c:v>33932</c:v>
                </c:pt>
                <c:pt idx="71">
                  <c:v>33933</c:v>
                </c:pt>
                <c:pt idx="72">
                  <c:v>33934</c:v>
                </c:pt>
                <c:pt idx="73">
                  <c:v>33935</c:v>
                </c:pt>
                <c:pt idx="74">
                  <c:v>33936</c:v>
                </c:pt>
                <c:pt idx="75">
                  <c:v>33937</c:v>
                </c:pt>
                <c:pt idx="76">
                  <c:v>33938</c:v>
                </c:pt>
                <c:pt idx="77">
                  <c:v>33939</c:v>
                </c:pt>
                <c:pt idx="78">
                  <c:v>33940</c:v>
                </c:pt>
                <c:pt idx="79">
                  <c:v>33941</c:v>
                </c:pt>
                <c:pt idx="80">
                  <c:v>33942</c:v>
                </c:pt>
                <c:pt idx="81">
                  <c:v>33943</c:v>
                </c:pt>
                <c:pt idx="82">
                  <c:v>33944</c:v>
                </c:pt>
                <c:pt idx="83">
                  <c:v>33945</c:v>
                </c:pt>
                <c:pt idx="84">
                  <c:v>33946</c:v>
                </c:pt>
                <c:pt idx="85">
                  <c:v>33947</c:v>
                </c:pt>
                <c:pt idx="86">
                  <c:v>33948</c:v>
                </c:pt>
                <c:pt idx="87">
                  <c:v>33949</c:v>
                </c:pt>
                <c:pt idx="88">
                  <c:v>33950</c:v>
                </c:pt>
                <c:pt idx="89">
                  <c:v>33951</c:v>
                </c:pt>
                <c:pt idx="90">
                  <c:v>33952</c:v>
                </c:pt>
                <c:pt idx="91">
                  <c:v>33953</c:v>
                </c:pt>
                <c:pt idx="92">
                  <c:v>33954</c:v>
                </c:pt>
                <c:pt idx="93">
                  <c:v>33955</c:v>
                </c:pt>
                <c:pt idx="94">
                  <c:v>33956</c:v>
                </c:pt>
                <c:pt idx="95">
                  <c:v>33957</c:v>
                </c:pt>
                <c:pt idx="96">
                  <c:v>33958</c:v>
                </c:pt>
                <c:pt idx="97">
                  <c:v>33959</c:v>
                </c:pt>
                <c:pt idx="98">
                  <c:v>33960</c:v>
                </c:pt>
                <c:pt idx="99">
                  <c:v>33961</c:v>
                </c:pt>
                <c:pt idx="100">
                  <c:v>33962</c:v>
                </c:pt>
                <c:pt idx="101">
                  <c:v>33963</c:v>
                </c:pt>
                <c:pt idx="102">
                  <c:v>33964</c:v>
                </c:pt>
                <c:pt idx="103">
                  <c:v>33965</c:v>
                </c:pt>
                <c:pt idx="104">
                  <c:v>33966</c:v>
                </c:pt>
                <c:pt idx="105">
                  <c:v>33967</c:v>
                </c:pt>
                <c:pt idx="106">
                  <c:v>33968</c:v>
                </c:pt>
                <c:pt idx="107">
                  <c:v>33969</c:v>
                </c:pt>
                <c:pt idx="108">
                  <c:v>33970</c:v>
                </c:pt>
                <c:pt idx="109">
                  <c:v>33971</c:v>
                </c:pt>
                <c:pt idx="110">
                  <c:v>33972</c:v>
                </c:pt>
                <c:pt idx="111">
                  <c:v>33973</c:v>
                </c:pt>
                <c:pt idx="112">
                  <c:v>33974</c:v>
                </c:pt>
                <c:pt idx="113">
                  <c:v>33975</c:v>
                </c:pt>
                <c:pt idx="114">
                  <c:v>33976</c:v>
                </c:pt>
                <c:pt idx="115">
                  <c:v>33977</c:v>
                </c:pt>
                <c:pt idx="116">
                  <c:v>33978</c:v>
                </c:pt>
                <c:pt idx="117">
                  <c:v>33979</c:v>
                </c:pt>
                <c:pt idx="118">
                  <c:v>33980</c:v>
                </c:pt>
                <c:pt idx="119">
                  <c:v>33981</c:v>
                </c:pt>
                <c:pt idx="120">
                  <c:v>33982</c:v>
                </c:pt>
                <c:pt idx="121">
                  <c:v>33983</c:v>
                </c:pt>
                <c:pt idx="122">
                  <c:v>33984</c:v>
                </c:pt>
                <c:pt idx="123">
                  <c:v>33985</c:v>
                </c:pt>
                <c:pt idx="124">
                  <c:v>33986</c:v>
                </c:pt>
                <c:pt idx="125">
                  <c:v>33987</c:v>
                </c:pt>
                <c:pt idx="126">
                  <c:v>33988</c:v>
                </c:pt>
                <c:pt idx="127">
                  <c:v>33989</c:v>
                </c:pt>
                <c:pt idx="128">
                  <c:v>33990</c:v>
                </c:pt>
                <c:pt idx="129">
                  <c:v>33991</c:v>
                </c:pt>
                <c:pt idx="130">
                  <c:v>33992</c:v>
                </c:pt>
                <c:pt idx="131">
                  <c:v>33993</c:v>
                </c:pt>
                <c:pt idx="132">
                  <c:v>33994</c:v>
                </c:pt>
                <c:pt idx="133">
                  <c:v>33995</c:v>
                </c:pt>
                <c:pt idx="134">
                  <c:v>33996</c:v>
                </c:pt>
                <c:pt idx="135">
                  <c:v>33997</c:v>
                </c:pt>
                <c:pt idx="136">
                  <c:v>33998</c:v>
                </c:pt>
                <c:pt idx="137">
                  <c:v>33999</c:v>
                </c:pt>
                <c:pt idx="138">
                  <c:v>34000</c:v>
                </c:pt>
                <c:pt idx="139">
                  <c:v>34001</c:v>
                </c:pt>
                <c:pt idx="140">
                  <c:v>34002</c:v>
                </c:pt>
                <c:pt idx="141">
                  <c:v>34003</c:v>
                </c:pt>
                <c:pt idx="142">
                  <c:v>34004</c:v>
                </c:pt>
                <c:pt idx="143">
                  <c:v>34005</c:v>
                </c:pt>
                <c:pt idx="144">
                  <c:v>34006</c:v>
                </c:pt>
                <c:pt idx="145">
                  <c:v>34007</c:v>
                </c:pt>
                <c:pt idx="146">
                  <c:v>34008</c:v>
                </c:pt>
                <c:pt idx="147">
                  <c:v>34009</c:v>
                </c:pt>
                <c:pt idx="148">
                  <c:v>34010</c:v>
                </c:pt>
                <c:pt idx="149">
                  <c:v>34011</c:v>
                </c:pt>
                <c:pt idx="150">
                  <c:v>34012</c:v>
                </c:pt>
                <c:pt idx="151">
                  <c:v>34013</c:v>
                </c:pt>
                <c:pt idx="152">
                  <c:v>34014</c:v>
                </c:pt>
                <c:pt idx="153">
                  <c:v>34015</c:v>
                </c:pt>
                <c:pt idx="154">
                  <c:v>34016</c:v>
                </c:pt>
                <c:pt idx="155">
                  <c:v>34017</c:v>
                </c:pt>
                <c:pt idx="156">
                  <c:v>34018</c:v>
                </c:pt>
                <c:pt idx="157">
                  <c:v>34019</c:v>
                </c:pt>
                <c:pt idx="158">
                  <c:v>34020</c:v>
                </c:pt>
                <c:pt idx="159">
                  <c:v>34021</c:v>
                </c:pt>
                <c:pt idx="160">
                  <c:v>34022</c:v>
                </c:pt>
                <c:pt idx="161">
                  <c:v>34023</c:v>
                </c:pt>
                <c:pt idx="162">
                  <c:v>34024</c:v>
                </c:pt>
                <c:pt idx="163">
                  <c:v>34025</c:v>
                </c:pt>
                <c:pt idx="164">
                  <c:v>34026</c:v>
                </c:pt>
                <c:pt idx="165">
                  <c:v>34027</c:v>
                </c:pt>
                <c:pt idx="166">
                  <c:v>34028</c:v>
                </c:pt>
                <c:pt idx="167">
                  <c:v>34029</c:v>
                </c:pt>
                <c:pt idx="168">
                  <c:v>34030</c:v>
                </c:pt>
                <c:pt idx="169">
                  <c:v>34031</c:v>
                </c:pt>
                <c:pt idx="170">
                  <c:v>34032</c:v>
                </c:pt>
                <c:pt idx="171">
                  <c:v>34033</c:v>
                </c:pt>
                <c:pt idx="172">
                  <c:v>34034</c:v>
                </c:pt>
                <c:pt idx="173">
                  <c:v>34035</c:v>
                </c:pt>
                <c:pt idx="174">
                  <c:v>34036</c:v>
                </c:pt>
                <c:pt idx="175">
                  <c:v>34037</c:v>
                </c:pt>
                <c:pt idx="176">
                  <c:v>34038</c:v>
                </c:pt>
                <c:pt idx="177">
                  <c:v>34039</c:v>
                </c:pt>
                <c:pt idx="178">
                  <c:v>34040</c:v>
                </c:pt>
                <c:pt idx="179">
                  <c:v>34041</c:v>
                </c:pt>
                <c:pt idx="180">
                  <c:v>34042</c:v>
                </c:pt>
                <c:pt idx="181">
                  <c:v>34043</c:v>
                </c:pt>
                <c:pt idx="182">
                  <c:v>34044</c:v>
                </c:pt>
                <c:pt idx="183">
                  <c:v>34045</c:v>
                </c:pt>
                <c:pt idx="184">
                  <c:v>34046</c:v>
                </c:pt>
                <c:pt idx="185">
                  <c:v>34047</c:v>
                </c:pt>
                <c:pt idx="186">
                  <c:v>34048</c:v>
                </c:pt>
                <c:pt idx="187">
                  <c:v>34049</c:v>
                </c:pt>
                <c:pt idx="188">
                  <c:v>34050</c:v>
                </c:pt>
                <c:pt idx="189">
                  <c:v>34051</c:v>
                </c:pt>
                <c:pt idx="190">
                  <c:v>34052</c:v>
                </c:pt>
                <c:pt idx="191">
                  <c:v>34053</c:v>
                </c:pt>
                <c:pt idx="192">
                  <c:v>34054</c:v>
                </c:pt>
                <c:pt idx="193">
                  <c:v>34055</c:v>
                </c:pt>
                <c:pt idx="194">
                  <c:v>34056</c:v>
                </c:pt>
                <c:pt idx="195">
                  <c:v>34057</c:v>
                </c:pt>
                <c:pt idx="196">
                  <c:v>34058</c:v>
                </c:pt>
                <c:pt idx="197">
                  <c:v>34059</c:v>
                </c:pt>
                <c:pt idx="198">
                  <c:v>34060</c:v>
                </c:pt>
                <c:pt idx="199">
                  <c:v>34061</c:v>
                </c:pt>
                <c:pt idx="200">
                  <c:v>34062</c:v>
                </c:pt>
                <c:pt idx="201">
                  <c:v>34063</c:v>
                </c:pt>
                <c:pt idx="202">
                  <c:v>34064</c:v>
                </c:pt>
                <c:pt idx="203">
                  <c:v>34065</c:v>
                </c:pt>
                <c:pt idx="204">
                  <c:v>34066</c:v>
                </c:pt>
                <c:pt idx="205">
                  <c:v>34067</c:v>
                </c:pt>
                <c:pt idx="206">
                  <c:v>34068</c:v>
                </c:pt>
                <c:pt idx="207">
                  <c:v>34069</c:v>
                </c:pt>
                <c:pt idx="208">
                  <c:v>34070</c:v>
                </c:pt>
                <c:pt idx="209">
                  <c:v>34071</c:v>
                </c:pt>
                <c:pt idx="210">
                  <c:v>34072</c:v>
                </c:pt>
                <c:pt idx="211">
                  <c:v>34073</c:v>
                </c:pt>
                <c:pt idx="212">
                  <c:v>34074</c:v>
                </c:pt>
                <c:pt idx="213">
                  <c:v>34075</c:v>
                </c:pt>
                <c:pt idx="214">
                  <c:v>34076</c:v>
                </c:pt>
                <c:pt idx="215">
                  <c:v>34077</c:v>
                </c:pt>
                <c:pt idx="216">
                  <c:v>34078</c:v>
                </c:pt>
                <c:pt idx="217">
                  <c:v>34079</c:v>
                </c:pt>
                <c:pt idx="218">
                  <c:v>34080</c:v>
                </c:pt>
                <c:pt idx="219">
                  <c:v>34081</c:v>
                </c:pt>
                <c:pt idx="220">
                  <c:v>34082</c:v>
                </c:pt>
                <c:pt idx="221">
                  <c:v>34083</c:v>
                </c:pt>
                <c:pt idx="222">
                  <c:v>34084</c:v>
                </c:pt>
                <c:pt idx="223">
                  <c:v>34085</c:v>
                </c:pt>
                <c:pt idx="224">
                  <c:v>34086</c:v>
                </c:pt>
                <c:pt idx="225">
                  <c:v>34087</c:v>
                </c:pt>
                <c:pt idx="226">
                  <c:v>34088</c:v>
                </c:pt>
                <c:pt idx="227">
                  <c:v>34089</c:v>
                </c:pt>
                <c:pt idx="228">
                  <c:v>34090</c:v>
                </c:pt>
                <c:pt idx="229">
                  <c:v>34091</c:v>
                </c:pt>
                <c:pt idx="230">
                  <c:v>34092</c:v>
                </c:pt>
                <c:pt idx="231">
                  <c:v>34093</c:v>
                </c:pt>
                <c:pt idx="232">
                  <c:v>34094</c:v>
                </c:pt>
                <c:pt idx="233">
                  <c:v>34095</c:v>
                </c:pt>
                <c:pt idx="234">
                  <c:v>34096</c:v>
                </c:pt>
                <c:pt idx="235">
                  <c:v>34097</c:v>
                </c:pt>
                <c:pt idx="236">
                  <c:v>34098</c:v>
                </c:pt>
                <c:pt idx="237">
                  <c:v>34099</c:v>
                </c:pt>
                <c:pt idx="238">
                  <c:v>34100</c:v>
                </c:pt>
                <c:pt idx="239">
                  <c:v>34101</c:v>
                </c:pt>
                <c:pt idx="240">
                  <c:v>34102</c:v>
                </c:pt>
                <c:pt idx="241">
                  <c:v>34103</c:v>
                </c:pt>
                <c:pt idx="242">
                  <c:v>34104</c:v>
                </c:pt>
                <c:pt idx="243">
                  <c:v>34105</c:v>
                </c:pt>
                <c:pt idx="244">
                  <c:v>34106</c:v>
                </c:pt>
                <c:pt idx="245">
                  <c:v>34107</c:v>
                </c:pt>
                <c:pt idx="246">
                  <c:v>34108</c:v>
                </c:pt>
                <c:pt idx="247">
                  <c:v>34109</c:v>
                </c:pt>
                <c:pt idx="248">
                  <c:v>34110</c:v>
                </c:pt>
                <c:pt idx="249">
                  <c:v>34111</c:v>
                </c:pt>
                <c:pt idx="250">
                  <c:v>34112</c:v>
                </c:pt>
                <c:pt idx="251">
                  <c:v>34113</c:v>
                </c:pt>
                <c:pt idx="252">
                  <c:v>34114</c:v>
                </c:pt>
                <c:pt idx="253">
                  <c:v>34115</c:v>
                </c:pt>
                <c:pt idx="254">
                  <c:v>34116</c:v>
                </c:pt>
                <c:pt idx="255">
                  <c:v>34117</c:v>
                </c:pt>
                <c:pt idx="256">
                  <c:v>34118</c:v>
                </c:pt>
                <c:pt idx="257">
                  <c:v>34119</c:v>
                </c:pt>
                <c:pt idx="258">
                  <c:v>34120</c:v>
                </c:pt>
                <c:pt idx="259">
                  <c:v>34121</c:v>
                </c:pt>
                <c:pt idx="260">
                  <c:v>34122</c:v>
                </c:pt>
                <c:pt idx="261">
                  <c:v>34123</c:v>
                </c:pt>
                <c:pt idx="262">
                  <c:v>34124</c:v>
                </c:pt>
                <c:pt idx="263">
                  <c:v>34125</c:v>
                </c:pt>
                <c:pt idx="264">
                  <c:v>34126</c:v>
                </c:pt>
                <c:pt idx="265">
                  <c:v>34127</c:v>
                </c:pt>
                <c:pt idx="266">
                  <c:v>34128</c:v>
                </c:pt>
                <c:pt idx="267">
                  <c:v>34129</c:v>
                </c:pt>
                <c:pt idx="268">
                  <c:v>34130</c:v>
                </c:pt>
                <c:pt idx="269">
                  <c:v>34131</c:v>
                </c:pt>
                <c:pt idx="270">
                  <c:v>34132</c:v>
                </c:pt>
                <c:pt idx="271">
                  <c:v>34133</c:v>
                </c:pt>
                <c:pt idx="272">
                  <c:v>34134</c:v>
                </c:pt>
                <c:pt idx="273">
                  <c:v>34135</c:v>
                </c:pt>
                <c:pt idx="274">
                  <c:v>34136</c:v>
                </c:pt>
                <c:pt idx="275">
                  <c:v>34137</c:v>
                </c:pt>
                <c:pt idx="276">
                  <c:v>34138</c:v>
                </c:pt>
                <c:pt idx="277">
                  <c:v>34139</c:v>
                </c:pt>
                <c:pt idx="278">
                  <c:v>34140</c:v>
                </c:pt>
                <c:pt idx="279">
                  <c:v>34141</c:v>
                </c:pt>
                <c:pt idx="280">
                  <c:v>34142</c:v>
                </c:pt>
                <c:pt idx="281">
                  <c:v>34143</c:v>
                </c:pt>
                <c:pt idx="282">
                  <c:v>34144</c:v>
                </c:pt>
                <c:pt idx="283">
                  <c:v>34145</c:v>
                </c:pt>
                <c:pt idx="284">
                  <c:v>34146</c:v>
                </c:pt>
                <c:pt idx="285">
                  <c:v>34147</c:v>
                </c:pt>
                <c:pt idx="286">
                  <c:v>34148</c:v>
                </c:pt>
                <c:pt idx="287">
                  <c:v>34149</c:v>
                </c:pt>
                <c:pt idx="288">
                  <c:v>34150</c:v>
                </c:pt>
                <c:pt idx="289">
                  <c:v>34151</c:v>
                </c:pt>
                <c:pt idx="290">
                  <c:v>34152</c:v>
                </c:pt>
                <c:pt idx="291">
                  <c:v>34153</c:v>
                </c:pt>
                <c:pt idx="292">
                  <c:v>34154</c:v>
                </c:pt>
                <c:pt idx="293">
                  <c:v>34155</c:v>
                </c:pt>
                <c:pt idx="294">
                  <c:v>34156</c:v>
                </c:pt>
                <c:pt idx="295">
                  <c:v>34157</c:v>
                </c:pt>
                <c:pt idx="296">
                  <c:v>34158</c:v>
                </c:pt>
                <c:pt idx="297">
                  <c:v>34159</c:v>
                </c:pt>
                <c:pt idx="298">
                  <c:v>34160</c:v>
                </c:pt>
                <c:pt idx="299">
                  <c:v>34161</c:v>
                </c:pt>
                <c:pt idx="300">
                  <c:v>34162</c:v>
                </c:pt>
                <c:pt idx="301">
                  <c:v>34163</c:v>
                </c:pt>
                <c:pt idx="302">
                  <c:v>34164</c:v>
                </c:pt>
                <c:pt idx="303">
                  <c:v>34165</c:v>
                </c:pt>
                <c:pt idx="304">
                  <c:v>34166</c:v>
                </c:pt>
                <c:pt idx="305">
                  <c:v>34167</c:v>
                </c:pt>
                <c:pt idx="306">
                  <c:v>34168</c:v>
                </c:pt>
                <c:pt idx="307">
                  <c:v>34169</c:v>
                </c:pt>
                <c:pt idx="308">
                  <c:v>34170</c:v>
                </c:pt>
                <c:pt idx="309">
                  <c:v>34171</c:v>
                </c:pt>
                <c:pt idx="310">
                  <c:v>34172</c:v>
                </c:pt>
                <c:pt idx="311">
                  <c:v>34173</c:v>
                </c:pt>
                <c:pt idx="312">
                  <c:v>34174</c:v>
                </c:pt>
                <c:pt idx="313">
                  <c:v>34175</c:v>
                </c:pt>
                <c:pt idx="314">
                  <c:v>34176</c:v>
                </c:pt>
                <c:pt idx="315">
                  <c:v>34177</c:v>
                </c:pt>
                <c:pt idx="316">
                  <c:v>34178</c:v>
                </c:pt>
                <c:pt idx="317">
                  <c:v>34179</c:v>
                </c:pt>
                <c:pt idx="318">
                  <c:v>34180</c:v>
                </c:pt>
                <c:pt idx="319">
                  <c:v>34181</c:v>
                </c:pt>
                <c:pt idx="320">
                  <c:v>34182</c:v>
                </c:pt>
                <c:pt idx="321">
                  <c:v>34183</c:v>
                </c:pt>
                <c:pt idx="322">
                  <c:v>34184</c:v>
                </c:pt>
                <c:pt idx="323">
                  <c:v>34185</c:v>
                </c:pt>
                <c:pt idx="324">
                  <c:v>34186</c:v>
                </c:pt>
                <c:pt idx="325">
                  <c:v>34187</c:v>
                </c:pt>
                <c:pt idx="326">
                  <c:v>34188</c:v>
                </c:pt>
                <c:pt idx="327">
                  <c:v>34189</c:v>
                </c:pt>
                <c:pt idx="328">
                  <c:v>34190</c:v>
                </c:pt>
                <c:pt idx="329">
                  <c:v>34191</c:v>
                </c:pt>
                <c:pt idx="330">
                  <c:v>34192</c:v>
                </c:pt>
                <c:pt idx="331">
                  <c:v>34193</c:v>
                </c:pt>
                <c:pt idx="332">
                  <c:v>34194</c:v>
                </c:pt>
                <c:pt idx="333">
                  <c:v>34195</c:v>
                </c:pt>
                <c:pt idx="334">
                  <c:v>34196</c:v>
                </c:pt>
                <c:pt idx="335">
                  <c:v>34197</c:v>
                </c:pt>
                <c:pt idx="336">
                  <c:v>34198</c:v>
                </c:pt>
                <c:pt idx="337">
                  <c:v>34199</c:v>
                </c:pt>
                <c:pt idx="338">
                  <c:v>34200</c:v>
                </c:pt>
                <c:pt idx="339">
                  <c:v>34201</c:v>
                </c:pt>
                <c:pt idx="340">
                  <c:v>34202</c:v>
                </c:pt>
                <c:pt idx="341">
                  <c:v>34203</c:v>
                </c:pt>
                <c:pt idx="342">
                  <c:v>34204</c:v>
                </c:pt>
                <c:pt idx="343">
                  <c:v>34205</c:v>
                </c:pt>
                <c:pt idx="344">
                  <c:v>34206</c:v>
                </c:pt>
                <c:pt idx="345">
                  <c:v>34207</c:v>
                </c:pt>
                <c:pt idx="346">
                  <c:v>34208</c:v>
                </c:pt>
                <c:pt idx="347">
                  <c:v>34209</c:v>
                </c:pt>
                <c:pt idx="348">
                  <c:v>34210</c:v>
                </c:pt>
                <c:pt idx="349">
                  <c:v>34211</c:v>
                </c:pt>
                <c:pt idx="350">
                  <c:v>34212</c:v>
                </c:pt>
                <c:pt idx="351">
                  <c:v>34213</c:v>
                </c:pt>
                <c:pt idx="352">
                  <c:v>34214</c:v>
                </c:pt>
                <c:pt idx="353">
                  <c:v>34215</c:v>
                </c:pt>
                <c:pt idx="354">
                  <c:v>34216</c:v>
                </c:pt>
                <c:pt idx="355">
                  <c:v>34217</c:v>
                </c:pt>
                <c:pt idx="356">
                  <c:v>34218</c:v>
                </c:pt>
                <c:pt idx="357">
                  <c:v>34219</c:v>
                </c:pt>
                <c:pt idx="358">
                  <c:v>34220</c:v>
                </c:pt>
                <c:pt idx="359">
                  <c:v>34221</c:v>
                </c:pt>
                <c:pt idx="360">
                  <c:v>34222</c:v>
                </c:pt>
                <c:pt idx="361">
                  <c:v>34223</c:v>
                </c:pt>
                <c:pt idx="362">
                  <c:v>34224</c:v>
                </c:pt>
                <c:pt idx="363">
                  <c:v>34225</c:v>
                </c:pt>
                <c:pt idx="364">
                  <c:v>34226</c:v>
                </c:pt>
                <c:pt idx="365">
                  <c:v>34227</c:v>
                </c:pt>
                <c:pt idx="366">
                  <c:v>34228</c:v>
                </c:pt>
                <c:pt idx="367">
                  <c:v>34229</c:v>
                </c:pt>
                <c:pt idx="368">
                  <c:v>34230</c:v>
                </c:pt>
                <c:pt idx="369">
                  <c:v>34231</c:v>
                </c:pt>
                <c:pt idx="370">
                  <c:v>34232</c:v>
                </c:pt>
                <c:pt idx="371">
                  <c:v>34233</c:v>
                </c:pt>
                <c:pt idx="372">
                  <c:v>34234</c:v>
                </c:pt>
                <c:pt idx="373">
                  <c:v>34235</c:v>
                </c:pt>
                <c:pt idx="374">
                  <c:v>34236</c:v>
                </c:pt>
                <c:pt idx="375">
                  <c:v>34237</c:v>
                </c:pt>
                <c:pt idx="376">
                  <c:v>34238</c:v>
                </c:pt>
                <c:pt idx="377">
                  <c:v>34239</c:v>
                </c:pt>
                <c:pt idx="378">
                  <c:v>34240</c:v>
                </c:pt>
                <c:pt idx="379">
                  <c:v>34241</c:v>
                </c:pt>
                <c:pt idx="380">
                  <c:v>34242</c:v>
                </c:pt>
                <c:pt idx="381">
                  <c:v>34243</c:v>
                </c:pt>
                <c:pt idx="382">
                  <c:v>34244</c:v>
                </c:pt>
                <c:pt idx="383">
                  <c:v>34245</c:v>
                </c:pt>
                <c:pt idx="384">
                  <c:v>34246</c:v>
                </c:pt>
                <c:pt idx="385">
                  <c:v>34247</c:v>
                </c:pt>
                <c:pt idx="386">
                  <c:v>34248</c:v>
                </c:pt>
                <c:pt idx="387">
                  <c:v>34249</c:v>
                </c:pt>
                <c:pt idx="388">
                  <c:v>34250</c:v>
                </c:pt>
                <c:pt idx="389">
                  <c:v>34251</c:v>
                </c:pt>
                <c:pt idx="390">
                  <c:v>34252</c:v>
                </c:pt>
                <c:pt idx="391">
                  <c:v>34253</c:v>
                </c:pt>
                <c:pt idx="392">
                  <c:v>34254</c:v>
                </c:pt>
                <c:pt idx="393">
                  <c:v>34255</c:v>
                </c:pt>
                <c:pt idx="394">
                  <c:v>34256</c:v>
                </c:pt>
                <c:pt idx="395">
                  <c:v>34257</c:v>
                </c:pt>
                <c:pt idx="396">
                  <c:v>34258</c:v>
                </c:pt>
                <c:pt idx="397">
                  <c:v>34259</c:v>
                </c:pt>
                <c:pt idx="398">
                  <c:v>34260</c:v>
                </c:pt>
                <c:pt idx="399">
                  <c:v>34261</c:v>
                </c:pt>
                <c:pt idx="400">
                  <c:v>34262</c:v>
                </c:pt>
                <c:pt idx="401">
                  <c:v>34263</c:v>
                </c:pt>
                <c:pt idx="402">
                  <c:v>34264</c:v>
                </c:pt>
                <c:pt idx="403">
                  <c:v>34265</c:v>
                </c:pt>
                <c:pt idx="404">
                  <c:v>34266</c:v>
                </c:pt>
                <c:pt idx="405">
                  <c:v>34267</c:v>
                </c:pt>
                <c:pt idx="406">
                  <c:v>34268</c:v>
                </c:pt>
                <c:pt idx="407">
                  <c:v>34269</c:v>
                </c:pt>
                <c:pt idx="408">
                  <c:v>34270</c:v>
                </c:pt>
                <c:pt idx="409">
                  <c:v>34271</c:v>
                </c:pt>
                <c:pt idx="410">
                  <c:v>34272</c:v>
                </c:pt>
                <c:pt idx="411">
                  <c:v>34273</c:v>
                </c:pt>
                <c:pt idx="412">
                  <c:v>34274</c:v>
                </c:pt>
                <c:pt idx="413">
                  <c:v>34275</c:v>
                </c:pt>
                <c:pt idx="414">
                  <c:v>34276</c:v>
                </c:pt>
                <c:pt idx="415">
                  <c:v>34277</c:v>
                </c:pt>
                <c:pt idx="416">
                  <c:v>34278</c:v>
                </c:pt>
                <c:pt idx="417">
                  <c:v>34279</c:v>
                </c:pt>
                <c:pt idx="418">
                  <c:v>34280</c:v>
                </c:pt>
                <c:pt idx="419">
                  <c:v>34281</c:v>
                </c:pt>
                <c:pt idx="420">
                  <c:v>34282</c:v>
                </c:pt>
                <c:pt idx="421">
                  <c:v>34283</c:v>
                </c:pt>
                <c:pt idx="422">
                  <c:v>34284</c:v>
                </c:pt>
                <c:pt idx="423">
                  <c:v>34285</c:v>
                </c:pt>
                <c:pt idx="424">
                  <c:v>34286</c:v>
                </c:pt>
                <c:pt idx="425">
                  <c:v>34287</c:v>
                </c:pt>
                <c:pt idx="426">
                  <c:v>34288</c:v>
                </c:pt>
                <c:pt idx="427">
                  <c:v>34289</c:v>
                </c:pt>
                <c:pt idx="428">
                  <c:v>34290</c:v>
                </c:pt>
                <c:pt idx="429">
                  <c:v>34291</c:v>
                </c:pt>
                <c:pt idx="430">
                  <c:v>34292</c:v>
                </c:pt>
                <c:pt idx="431">
                  <c:v>34293</c:v>
                </c:pt>
                <c:pt idx="432">
                  <c:v>34294</c:v>
                </c:pt>
                <c:pt idx="433">
                  <c:v>34295</c:v>
                </c:pt>
                <c:pt idx="434">
                  <c:v>34296</c:v>
                </c:pt>
                <c:pt idx="435">
                  <c:v>34297</c:v>
                </c:pt>
                <c:pt idx="436">
                  <c:v>34298</c:v>
                </c:pt>
                <c:pt idx="437">
                  <c:v>34299</c:v>
                </c:pt>
                <c:pt idx="438">
                  <c:v>34300</c:v>
                </c:pt>
                <c:pt idx="439">
                  <c:v>34301</c:v>
                </c:pt>
                <c:pt idx="440">
                  <c:v>34302</c:v>
                </c:pt>
                <c:pt idx="441">
                  <c:v>34303</c:v>
                </c:pt>
                <c:pt idx="442">
                  <c:v>34304</c:v>
                </c:pt>
                <c:pt idx="443">
                  <c:v>34305</c:v>
                </c:pt>
                <c:pt idx="444">
                  <c:v>34306</c:v>
                </c:pt>
                <c:pt idx="445">
                  <c:v>34307</c:v>
                </c:pt>
                <c:pt idx="446">
                  <c:v>34308</c:v>
                </c:pt>
                <c:pt idx="447">
                  <c:v>34309</c:v>
                </c:pt>
                <c:pt idx="448">
                  <c:v>34310</c:v>
                </c:pt>
                <c:pt idx="449">
                  <c:v>34311</c:v>
                </c:pt>
                <c:pt idx="450">
                  <c:v>34312</c:v>
                </c:pt>
                <c:pt idx="451">
                  <c:v>34313</c:v>
                </c:pt>
                <c:pt idx="452">
                  <c:v>34314</c:v>
                </c:pt>
                <c:pt idx="453">
                  <c:v>34315</c:v>
                </c:pt>
                <c:pt idx="454">
                  <c:v>34316</c:v>
                </c:pt>
                <c:pt idx="455">
                  <c:v>34317</c:v>
                </c:pt>
                <c:pt idx="456">
                  <c:v>34318</c:v>
                </c:pt>
                <c:pt idx="457">
                  <c:v>34319</c:v>
                </c:pt>
                <c:pt idx="458">
                  <c:v>34320</c:v>
                </c:pt>
                <c:pt idx="459">
                  <c:v>34321</c:v>
                </c:pt>
                <c:pt idx="460">
                  <c:v>34322</c:v>
                </c:pt>
                <c:pt idx="461">
                  <c:v>34323</c:v>
                </c:pt>
                <c:pt idx="462">
                  <c:v>34324</c:v>
                </c:pt>
                <c:pt idx="463">
                  <c:v>34325</c:v>
                </c:pt>
                <c:pt idx="464">
                  <c:v>34326</c:v>
                </c:pt>
                <c:pt idx="465">
                  <c:v>34327</c:v>
                </c:pt>
                <c:pt idx="466">
                  <c:v>34328</c:v>
                </c:pt>
                <c:pt idx="467">
                  <c:v>34329</c:v>
                </c:pt>
                <c:pt idx="468">
                  <c:v>34330</c:v>
                </c:pt>
                <c:pt idx="469">
                  <c:v>34331</c:v>
                </c:pt>
                <c:pt idx="470">
                  <c:v>34332</c:v>
                </c:pt>
                <c:pt idx="471">
                  <c:v>34333</c:v>
                </c:pt>
                <c:pt idx="472">
                  <c:v>34334</c:v>
                </c:pt>
                <c:pt idx="473">
                  <c:v>34335</c:v>
                </c:pt>
                <c:pt idx="474">
                  <c:v>34336</c:v>
                </c:pt>
                <c:pt idx="475">
                  <c:v>34337</c:v>
                </c:pt>
                <c:pt idx="476">
                  <c:v>34338</c:v>
                </c:pt>
                <c:pt idx="477">
                  <c:v>34339</c:v>
                </c:pt>
                <c:pt idx="478">
                  <c:v>34340</c:v>
                </c:pt>
                <c:pt idx="479">
                  <c:v>34341</c:v>
                </c:pt>
                <c:pt idx="480">
                  <c:v>34342</c:v>
                </c:pt>
                <c:pt idx="481">
                  <c:v>34343</c:v>
                </c:pt>
                <c:pt idx="482">
                  <c:v>34344</c:v>
                </c:pt>
                <c:pt idx="483">
                  <c:v>34345</c:v>
                </c:pt>
                <c:pt idx="484">
                  <c:v>34346</c:v>
                </c:pt>
                <c:pt idx="485">
                  <c:v>34347</c:v>
                </c:pt>
                <c:pt idx="486">
                  <c:v>34348</c:v>
                </c:pt>
                <c:pt idx="487">
                  <c:v>34349</c:v>
                </c:pt>
                <c:pt idx="488">
                  <c:v>34350</c:v>
                </c:pt>
                <c:pt idx="489">
                  <c:v>34351</c:v>
                </c:pt>
                <c:pt idx="490">
                  <c:v>34352</c:v>
                </c:pt>
                <c:pt idx="491">
                  <c:v>34353</c:v>
                </c:pt>
                <c:pt idx="492">
                  <c:v>34354</c:v>
                </c:pt>
                <c:pt idx="493">
                  <c:v>34355</c:v>
                </c:pt>
                <c:pt idx="494">
                  <c:v>34356</c:v>
                </c:pt>
                <c:pt idx="495">
                  <c:v>34357</c:v>
                </c:pt>
                <c:pt idx="496">
                  <c:v>34358</c:v>
                </c:pt>
                <c:pt idx="497">
                  <c:v>34359</c:v>
                </c:pt>
                <c:pt idx="498">
                  <c:v>34360</c:v>
                </c:pt>
                <c:pt idx="499">
                  <c:v>34361</c:v>
                </c:pt>
                <c:pt idx="500">
                  <c:v>34362</c:v>
                </c:pt>
                <c:pt idx="501">
                  <c:v>34363</c:v>
                </c:pt>
                <c:pt idx="502">
                  <c:v>34364</c:v>
                </c:pt>
                <c:pt idx="503">
                  <c:v>34365</c:v>
                </c:pt>
                <c:pt idx="504">
                  <c:v>34366</c:v>
                </c:pt>
                <c:pt idx="505">
                  <c:v>34367</c:v>
                </c:pt>
                <c:pt idx="506">
                  <c:v>34368</c:v>
                </c:pt>
                <c:pt idx="507">
                  <c:v>34369</c:v>
                </c:pt>
                <c:pt idx="508">
                  <c:v>34370</c:v>
                </c:pt>
                <c:pt idx="509">
                  <c:v>34371</c:v>
                </c:pt>
                <c:pt idx="510">
                  <c:v>34372</c:v>
                </c:pt>
                <c:pt idx="511">
                  <c:v>34373</c:v>
                </c:pt>
                <c:pt idx="512">
                  <c:v>34374</c:v>
                </c:pt>
                <c:pt idx="513">
                  <c:v>34375</c:v>
                </c:pt>
                <c:pt idx="514">
                  <c:v>34376</c:v>
                </c:pt>
                <c:pt idx="515">
                  <c:v>34377</c:v>
                </c:pt>
                <c:pt idx="516">
                  <c:v>34378</c:v>
                </c:pt>
                <c:pt idx="517">
                  <c:v>34379</c:v>
                </c:pt>
                <c:pt idx="518">
                  <c:v>34380</c:v>
                </c:pt>
                <c:pt idx="519">
                  <c:v>34381</c:v>
                </c:pt>
                <c:pt idx="520">
                  <c:v>34382</c:v>
                </c:pt>
                <c:pt idx="521">
                  <c:v>34383</c:v>
                </c:pt>
                <c:pt idx="522">
                  <c:v>34384</c:v>
                </c:pt>
                <c:pt idx="523">
                  <c:v>34385</c:v>
                </c:pt>
                <c:pt idx="524">
                  <c:v>34386</c:v>
                </c:pt>
                <c:pt idx="525">
                  <c:v>34387</c:v>
                </c:pt>
                <c:pt idx="526">
                  <c:v>34388</c:v>
                </c:pt>
                <c:pt idx="527">
                  <c:v>34389</c:v>
                </c:pt>
                <c:pt idx="528">
                  <c:v>34390</c:v>
                </c:pt>
                <c:pt idx="529">
                  <c:v>34391</c:v>
                </c:pt>
                <c:pt idx="530">
                  <c:v>34392</c:v>
                </c:pt>
                <c:pt idx="531">
                  <c:v>34393</c:v>
                </c:pt>
                <c:pt idx="532">
                  <c:v>34394</c:v>
                </c:pt>
                <c:pt idx="533">
                  <c:v>34395</c:v>
                </c:pt>
                <c:pt idx="534">
                  <c:v>34396</c:v>
                </c:pt>
                <c:pt idx="535">
                  <c:v>34397</c:v>
                </c:pt>
                <c:pt idx="536">
                  <c:v>34398</c:v>
                </c:pt>
                <c:pt idx="537">
                  <c:v>34399</c:v>
                </c:pt>
                <c:pt idx="538">
                  <c:v>34400</c:v>
                </c:pt>
                <c:pt idx="539">
                  <c:v>34401</c:v>
                </c:pt>
                <c:pt idx="540">
                  <c:v>34402</c:v>
                </c:pt>
                <c:pt idx="541">
                  <c:v>34403</c:v>
                </c:pt>
                <c:pt idx="542">
                  <c:v>34404</c:v>
                </c:pt>
                <c:pt idx="543">
                  <c:v>34405</c:v>
                </c:pt>
                <c:pt idx="544">
                  <c:v>34406</c:v>
                </c:pt>
                <c:pt idx="545">
                  <c:v>34407</c:v>
                </c:pt>
                <c:pt idx="546">
                  <c:v>34408</c:v>
                </c:pt>
                <c:pt idx="547">
                  <c:v>34409</c:v>
                </c:pt>
                <c:pt idx="548">
                  <c:v>34410</c:v>
                </c:pt>
                <c:pt idx="549">
                  <c:v>34411</c:v>
                </c:pt>
                <c:pt idx="550">
                  <c:v>34412</c:v>
                </c:pt>
                <c:pt idx="551">
                  <c:v>34413</c:v>
                </c:pt>
                <c:pt idx="552">
                  <c:v>34414</c:v>
                </c:pt>
                <c:pt idx="553">
                  <c:v>34415</c:v>
                </c:pt>
                <c:pt idx="554">
                  <c:v>34416</c:v>
                </c:pt>
                <c:pt idx="555">
                  <c:v>34417</c:v>
                </c:pt>
                <c:pt idx="556">
                  <c:v>34418</c:v>
                </c:pt>
                <c:pt idx="557">
                  <c:v>34419</c:v>
                </c:pt>
                <c:pt idx="558">
                  <c:v>34420</c:v>
                </c:pt>
                <c:pt idx="559">
                  <c:v>34421</c:v>
                </c:pt>
                <c:pt idx="560">
                  <c:v>34422</c:v>
                </c:pt>
                <c:pt idx="561">
                  <c:v>34423</c:v>
                </c:pt>
                <c:pt idx="562">
                  <c:v>34424</c:v>
                </c:pt>
                <c:pt idx="563">
                  <c:v>34425</c:v>
                </c:pt>
                <c:pt idx="564">
                  <c:v>34426</c:v>
                </c:pt>
                <c:pt idx="565">
                  <c:v>34427</c:v>
                </c:pt>
                <c:pt idx="566">
                  <c:v>34428</c:v>
                </c:pt>
                <c:pt idx="567">
                  <c:v>34429</c:v>
                </c:pt>
                <c:pt idx="568">
                  <c:v>34430</c:v>
                </c:pt>
                <c:pt idx="569">
                  <c:v>34431</c:v>
                </c:pt>
                <c:pt idx="570">
                  <c:v>34432</c:v>
                </c:pt>
                <c:pt idx="571">
                  <c:v>34433</c:v>
                </c:pt>
                <c:pt idx="572">
                  <c:v>34434</c:v>
                </c:pt>
                <c:pt idx="573">
                  <c:v>34435</c:v>
                </c:pt>
                <c:pt idx="574">
                  <c:v>34436</c:v>
                </c:pt>
                <c:pt idx="575">
                  <c:v>34437</c:v>
                </c:pt>
                <c:pt idx="576">
                  <c:v>34438</c:v>
                </c:pt>
                <c:pt idx="577">
                  <c:v>34439</c:v>
                </c:pt>
                <c:pt idx="578">
                  <c:v>34440</c:v>
                </c:pt>
                <c:pt idx="579">
                  <c:v>34441</c:v>
                </c:pt>
                <c:pt idx="580">
                  <c:v>34442</c:v>
                </c:pt>
                <c:pt idx="581">
                  <c:v>34443</c:v>
                </c:pt>
                <c:pt idx="582">
                  <c:v>34444</c:v>
                </c:pt>
                <c:pt idx="583">
                  <c:v>34445</c:v>
                </c:pt>
                <c:pt idx="584">
                  <c:v>34446</c:v>
                </c:pt>
                <c:pt idx="585">
                  <c:v>34447</c:v>
                </c:pt>
                <c:pt idx="586">
                  <c:v>34448</c:v>
                </c:pt>
                <c:pt idx="587">
                  <c:v>34449</c:v>
                </c:pt>
                <c:pt idx="588">
                  <c:v>34450</c:v>
                </c:pt>
                <c:pt idx="589">
                  <c:v>34451</c:v>
                </c:pt>
                <c:pt idx="590">
                  <c:v>34452</c:v>
                </c:pt>
                <c:pt idx="591">
                  <c:v>34453</c:v>
                </c:pt>
                <c:pt idx="592">
                  <c:v>34454</c:v>
                </c:pt>
                <c:pt idx="593">
                  <c:v>34455</c:v>
                </c:pt>
                <c:pt idx="594">
                  <c:v>34456</c:v>
                </c:pt>
                <c:pt idx="595">
                  <c:v>34457</c:v>
                </c:pt>
                <c:pt idx="596">
                  <c:v>34458</c:v>
                </c:pt>
                <c:pt idx="597">
                  <c:v>34459</c:v>
                </c:pt>
                <c:pt idx="598">
                  <c:v>34460</c:v>
                </c:pt>
                <c:pt idx="599">
                  <c:v>34461</c:v>
                </c:pt>
                <c:pt idx="600">
                  <c:v>34462</c:v>
                </c:pt>
                <c:pt idx="601">
                  <c:v>34463</c:v>
                </c:pt>
                <c:pt idx="602">
                  <c:v>34464</c:v>
                </c:pt>
                <c:pt idx="603">
                  <c:v>34465</c:v>
                </c:pt>
                <c:pt idx="604">
                  <c:v>34466</c:v>
                </c:pt>
                <c:pt idx="605">
                  <c:v>34467</c:v>
                </c:pt>
                <c:pt idx="606">
                  <c:v>34468</c:v>
                </c:pt>
                <c:pt idx="607">
                  <c:v>34469</c:v>
                </c:pt>
                <c:pt idx="608">
                  <c:v>34470</c:v>
                </c:pt>
                <c:pt idx="609">
                  <c:v>34471</c:v>
                </c:pt>
                <c:pt idx="610">
                  <c:v>34472</c:v>
                </c:pt>
                <c:pt idx="611">
                  <c:v>34473</c:v>
                </c:pt>
                <c:pt idx="612">
                  <c:v>34474</c:v>
                </c:pt>
                <c:pt idx="613">
                  <c:v>34475</c:v>
                </c:pt>
                <c:pt idx="614">
                  <c:v>34476</c:v>
                </c:pt>
                <c:pt idx="615">
                  <c:v>34477</c:v>
                </c:pt>
                <c:pt idx="616">
                  <c:v>34478</c:v>
                </c:pt>
                <c:pt idx="617">
                  <c:v>34479</c:v>
                </c:pt>
                <c:pt idx="618">
                  <c:v>34480</c:v>
                </c:pt>
                <c:pt idx="619">
                  <c:v>34481</c:v>
                </c:pt>
                <c:pt idx="620">
                  <c:v>34482</c:v>
                </c:pt>
                <c:pt idx="621">
                  <c:v>34483</c:v>
                </c:pt>
                <c:pt idx="622">
                  <c:v>34484</c:v>
                </c:pt>
                <c:pt idx="623">
                  <c:v>34485</c:v>
                </c:pt>
                <c:pt idx="624">
                  <c:v>34486</c:v>
                </c:pt>
                <c:pt idx="625">
                  <c:v>34487</c:v>
                </c:pt>
                <c:pt idx="626">
                  <c:v>34488</c:v>
                </c:pt>
                <c:pt idx="627">
                  <c:v>34489</c:v>
                </c:pt>
                <c:pt idx="628">
                  <c:v>34490</c:v>
                </c:pt>
                <c:pt idx="629">
                  <c:v>34491</c:v>
                </c:pt>
                <c:pt idx="630">
                  <c:v>34492</c:v>
                </c:pt>
                <c:pt idx="631">
                  <c:v>34493</c:v>
                </c:pt>
                <c:pt idx="632">
                  <c:v>34494</c:v>
                </c:pt>
                <c:pt idx="633">
                  <c:v>34495</c:v>
                </c:pt>
                <c:pt idx="634">
                  <c:v>34496</c:v>
                </c:pt>
                <c:pt idx="635">
                  <c:v>34497</c:v>
                </c:pt>
                <c:pt idx="636">
                  <c:v>34498</c:v>
                </c:pt>
                <c:pt idx="637">
                  <c:v>34499</c:v>
                </c:pt>
                <c:pt idx="638">
                  <c:v>34500</c:v>
                </c:pt>
                <c:pt idx="639">
                  <c:v>34501</c:v>
                </c:pt>
                <c:pt idx="640">
                  <c:v>34502</c:v>
                </c:pt>
                <c:pt idx="641">
                  <c:v>34503</c:v>
                </c:pt>
                <c:pt idx="642">
                  <c:v>34504</c:v>
                </c:pt>
                <c:pt idx="643">
                  <c:v>34505</c:v>
                </c:pt>
                <c:pt idx="644">
                  <c:v>34506</c:v>
                </c:pt>
                <c:pt idx="645">
                  <c:v>34507</c:v>
                </c:pt>
                <c:pt idx="646">
                  <c:v>34508</c:v>
                </c:pt>
                <c:pt idx="647">
                  <c:v>34509</c:v>
                </c:pt>
                <c:pt idx="648">
                  <c:v>34510</c:v>
                </c:pt>
                <c:pt idx="649">
                  <c:v>34511</c:v>
                </c:pt>
                <c:pt idx="650">
                  <c:v>34512</c:v>
                </c:pt>
                <c:pt idx="651">
                  <c:v>34513</c:v>
                </c:pt>
                <c:pt idx="652">
                  <c:v>34514</c:v>
                </c:pt>
                <c:pt idx="653">
                  <c:v>34515</c:v>
                </c:pt>
                <c:pt idx="654">
                  <c:v>34516</c:v>
                </c:pt>
                <c:pt idx="655">
                  <c:v>34517</c:v>
                </c:pt>
                <c:pt idx="656">
                  <c:v>34518</c:v>
                </c:pt>
                <c:pt idx="657">
                  <c:v>34519</c:v>
                </c:pt>
                <c:pt idx="658">
                  <c:v>34520</c:v>
                </c:pt>
                <c:pt idx="659">
                  <c:v>34521</c:v>
                </c:pt>
                <c:pt idx="660">
                  <c:v>34522</c:v>
                </c:pt>
                <c:pt idx="661">
                  <c:v>34523</c:v>
                </c:pt>
                <c:pt idx="662">
                  <c:v>34524</c:v>
                </c:pt>
                <c:pt idx="663">
                  <c:v>34525</c:v>
                </c:pt>
                <c:pt idx="664">
                  <c:v>34526</c:v>
                </c:pt>
                <c:pt idx="665">
                  <c:v>34527</c:v>
                </c:pt>
                <c:pt idx="666">
                  <c:v>34528</c:v>
                </c:pt>
                <c:pt idx="667">
                  <c:v>34529</c:v>
                </c:pt>
                <c:pt idx="668">
                  <c:v>34530</c:v>
                </c:pt>
                <c:pt idx="669">
                  <c:v>34531</c:v>
                </c:pt>
                <c:pt idx="670">
                  <c:v>34532</c:v>
                </c:pt>
                <c:pt idx="671">
                  <c:v>34533</c:v>
                </c:pt>
                <c:pt idx="672">
                  <c:v>34534</c:v>
                </c:pt>
                <c:pt idx="673">
                  <c:v>34535</c:v>
                </c:pt>
                <c:pt idx="674">
                  <c:v>34536</c:v>
                </c:pt>
                <c:pt idx="675">
                  <c:v>34537</c:v>
                </c:pt>
                <c:pt idx="676">
                  <c:v>34538</c:v>
                </c:pt>
                <c:pt idx="677">
                  <c:v>34539</c:v>
                </c:pt>
                <c:pt idx="678">
                  <c:v>34540</c:v>
                </c:pt>
                <c:pt idx="679">
                  <c:v>34541</c:v>
                </c:pt>
                <c:pt idx="680">
                  <c:v>34542</c:v>
                </c:pt>
                <c:pt idx="681">
                  <c:v>34543</c:v>
                </c:pt>
                <c:pt idx="682">
                  <c:v>34544</c:v>
                </c:pt>
                <c:pt idx="683">
                  <c:v>34545</c:v>
                </c:pt>
                <c:pt idx="684">
                  <c:v>34546</c:v>
                </c:pt>
                <c:pt idx="685">
                  <c:v>34547</c:v>
                </c:pt>
                <c:pt idx="686">
                  <c:v>34548</c:v>
                </c:pt>
                <c:pt idx="687">
                  <c:v>34549</c:v>
                </c:pt>
                <c:pt idx="688">
                  <c:v>34550</c:v>
                </c:pt>
                <c:pt idx="689">
                  <c:v>34551</c:v>
                </c:pt>
                <c:pt idx="690">
                  <c:v>34552</c:v>
                </c:pt>
                <c:pt idx="691">
                  <c:v>34553</c:v>
                </c:pt>
                <c:pt idx="692">
                  <c:v>34554</c:v>
                </c:pt>
                <c:pt idx="693">
                  <c:v>34555</c:v>
                </c:pt>
                <c:pt idx="694">
                  <c:v>34556</c:v>
                </c:pt>
                <c:pt idx="695">
                  <c:v>34557</c:v>
                </c:pt>
                <c:pt idx="696">
                  <c:v>34558</c:v>
                </c:pt>
                <c:pt idx="697">
                  <c:v>34559</c:v>
                </c:pt>
                <c:pt idx="698">
                  <c:v>34560</c:v>
                </c:pt>
                <c:pt idx="699">
                  <c:v>34561</c:v>
                </c:pt>
                <c:pt idx="700">
                  <c:v>34562</c:v>
                </c:pt>
                <c:pt idx="701">
                  <c:v>34563</c:v>
                </c:pt>
                <c:pt idx="702">
                  <c:v>34564</c:v>
                </c:pt>
                <c:pt idx="703">
                  <c:v>34565</c:v>
                </c:pt>
                <c:pt idx="704">
                  <c:v>34566</c:v>
                </c:pt>
                <c:pt idx="705">
                  <c:v>34567</c:v>
                </c:pt>
                <c:pt idx="706">
                  <c:v>34568</c:v>
                </c:pt>
                <c:pt idx="707">
                  <c:v>34569</c:v>
                </c:pt>
                <c:pt idx="708">
                  <c:v>34570</c:v>
                </c:pt>
                <c:pt idx="709">
                  <c:v>34571</c:v>
                </c:pt>
                <c:pt idx="710">
                  <c:v>34572</c:v>
                </c:pt>
                <c:pt idx="711">
                  <c:v>34573</c:v>
                </c:pt>
                <c:pt idx="712">
                  <c:v>34574</c:v>
                </c:pt>
                <c:pt idx="713">
                  <c:v>34575</c:v>
                </c:pt>
                <c:pt idx="714">
                  <c:v>34576</c:v>
                </c:pt>
                <c:pt idx="715">
                  <c:v>34577</c:v>
                </c:pt>
                <c:pt idx="716">
                  <c:v>34578</c:v>
                </c:pt>
                <c:pt idx="717">
                  <c:v>34579</c:v>
                </c:pt>
                <c:pt idx="718">
                  <c:v>34580</c:v>
                </c:pt>
                <c:pt idx="719">
                  <c:v>34581</c:v>
                </c:pt>
                <c:pt idx="720">
                  <c:v>34582</c:v>
                </c:pt>
                <c:pt idx="721">
                  <c:v>34583</c:v>
                </c:pt>
                <c:pt idx="722">
                  <c:v>34584</c:v>
                </c:pt>
                <c:pt idx="723">
                  <c:v>34585</c:v>
                </c:pt>
                <c:pt idx="724">
                  <c:v>34586</c:v>
                </c:pt>
                <c:pt idx="725">
                  <c:v>34587</c:v>
                </c:pt>
                <c:pt idx="726">
                  <c:v>34588</c:v>
                </c:pt>
                <c:pt idx="727">
                  <c:v>34589</c:v>
                </c:pt>
                <c:pt idx="728">
                  <c:v>34590</c:v>
                </c:pt>
                <c:pt idx="729">
                  <c:v>34591</c:v>
                </c:pt>
                <c:pt idx="730">
                  <c:v>34592</c:v>
                </c:pt>
                <c:pt idx="731">
                  <c:v>34593</c:v>
                </c:pt>
                <c:pt idx="732">
                  <c:v>34594</c:v>
                </c:pt>
                <c:pt idx="733">
                  <c:v>34595</c:v>
                </c:pt>
                <c:pt idx="734">
                  <c:v>34596</c:v>
                </c:pt>
                <c:pt idx="735">
                  <c:v>34597</c:v>
                </c:pt>
                <c:pt idx="736">
                  <c:v>34598</c:v>
                </c:pt>
                <c:pt idx="737">
                  <c:v>34599</c:v>
                </c:pt>
                <c:pt idx="738">
                  <c:v>34600</c:v>
                </c:pt>
                <c:pt idx="739">
                  <c:v>34601</c:v>
                </c:pt>
                <c:pt idx="740">
                  <c:v>34602</c:v>
                </c:pt>
                <c:pt idx="741">
                  <c:v>34603</c:v>
                </c:pt>
                <c:pt idx="742">
                  <c:v>34604</c:v>
                </c:pt>
                <c:pt idx="743">
                  <c:v>34605</c:v>
                </c:pt>
                <c:pt idx="744">
                  <c:v>34606</c:v>
                </c:pt>
                <c:pt idx="745">
                  <c:v>34607</c:v>
                </c:pt>
                <c:pt idx="746">
                  <c:v>34608</c:v>
                </c:pt>
                <c:pt idx="747">
                  <c:v>34609</c:v>
                </c:pt>
                <c:pt idx="748">
                  <c:v>34610</c:v>
                </c:pt>
                <c:pt idx="749">
                  <c:v>34611</c:v>
                </c:pt>
                <c:pt idx="750">
                  <c:v>34612</c:v>
                </c:pt>
                <c:pt idx="751">
                  <c:v>34613</c:v>
                </c:pt>
                <c:pt idx="752">
                  <c:v>34614</c:v>
                </c:pt>
                <c:pt idx="753">
                  <c:v>34615</c:v>
                </c:pt>
                <c:pt idx="754">
                  <c:v>34616</c:v>
                </c:pt>
                <c:pt idx="755">
                  <c:v>34617</c:v>
                </c:pt>
                <c:pt idx="756">
                  <c:v>34618</c:v>
                </c:pt>
                <c:pt idx="757">
                  <c:v>34619</c:v>
                </c:pt>
                <c:pt idx="758">
                  <c:v>34620</c:v>
                </c:pt>
                <c:pt idx="759">
                  <c:v>34621</c:v>
                </c:pt>
                <c:pt idx="760">
                  <c:v>34622</c:v>
                </c:pt>
                <c:pt idx="761">
                  <c:v>34623</c:v>
                </c:pt>
                <c:pt idx="762">
                  <c:v>34624</c:v>
                </c:pt>
                <c:pt idx="763">
                  <c:v>34625</c:v>
                </c:pt>
                <c:pt idx="764">
                  <c:v>34626</c:v>
                </c:pt>
                <c:pt idx="765">
                  <c:v>34627</c:v>
                </c:pt>
                <c:pt idx="766">
                  <c:v>34628</c:v>
                </c:pt>
                <c:pt idx="767">
                  <c:v>34629</c:v>
                </c:pt>
                <c:pt idx="768">
                  <c:v>34630</c:v>
                </c:pt>
                <c:pt idx="769">
                  <c:v>34631</c:v>
                </c:pt>
                <c:pt idx="770">
                  <c:v>34632</c:v>
                </c:pt>
                <c:pt idx="771">
                  <c:v>34633</c:v>
                </c:pt>
                <c:pt idx="772">
                  <c:v>34634</c:v>
                </c:pt>
                <c:pt idx="773">
                  <c:v>34635</c:v>
                </c:pt>
                <c:pt idx="774">
                  <c:v>34636</c:v>
                </c:pt>
                <c:pt idx="775">
                  <c:v>34637</c:v>
                </c:pt>
                <c:pt idx="776">
                  <c:v>34638</c:v>
                </c:pt>
                <c:pt idx="777">
                  <c:v>34639</c:v>
                </c:pt>
                <c:pt idx="778">
                  <c:v>34640</c:v>
                </c:pt>
                <c:pt idx="779">
                  <c:v>34641</c:v>
                </c:pt>
                <c:pt idx="780">
                  <c:v>34642</c:v>
                </c:pt>
                <c:pt idx="781">
                  <c:v>34643</c:v>
                </c:pt>
                <c:pt idx="782">
                  <c:v>34644</c:v>
                </c:pt>
                <c:pt idx="783">
                  <c:v>34645</c:v>
                </c:pt>
                <c:pt idx="784">
                  <c:v>34646</c:v>
                </c:pt>
                <c:pt idx="785">
                  <c:v>34647</c:v>
                </c:pt>
                <c:pt idx="786">
                  <c:v>34648</c:v>
                </c:pt>
                <c:pt idx="787">
                  <c:v>34649</c:v>
                </c:pt>
                <c:pt idx="788">
                  <c:v>34650</c:v>
                </c:pt>
                <c:pt idx="789">
                  <c:v>34651</c:v>
                </c:pt>
                <c:pt idx="790">
                  <c:v>34652</c:v>
                </c:pt>
                <c:pt idx="791">
                  <c:v>34653</c:v>
                </c:pt>
                <c:pt idx="792">
                  <c:v>34654</c:v>
                </c:pt>
                <c:pt idx="793">
                  <c:v>34655</c:v>
                </c:pt>
                <c:pt idx="794">
                  <c:v>34656</c:v>
                </c:pt>
                <c:pt idx="795">
                  <c:v>34657</c:v>
                </c:pt>
                <c:pt idx="796">
                  <c:v>34658</c:v>
                </c:pt>
                <c:pt idx="797">
                  <c:v>34659</c:v>
                </c:pt>
                <c:pt idx="798">
                  <c:v>34660</c:v>
                </c:pt>
                <c:pt idx="799">
                  <c:v>34661</c:v>
                </c:pt>
                <c:pt idx="800">
                  <c:v>34662</c:v>
                </c:pt>
                <c:pt idx="801">
                  <c:v>34663</c:v>
                </c:pt>
                <c:pt idx="802">
                  <c:v>34664</c:v>
                </c:pt>
                <c:pt idx="803">
                  <c:v>34665</c:v>
                </c:pt>
                <c:pt idx="804">
                  <c:v>34666</c:v>
                </c:pt>
                <c:pt idx="805">
                  <c:v>34667</c:v>
                </c:pt>
                <c:pt idx="806">
                  <c:v>34668</c:v>
                </c:pt>
                <c:pt idx="807">
                  <c:v>34669</c:v>
                </c:pt>
                <c:pt idx="808">
                  <c:v>34670</c:v>
                </c:pt>
                <c:pt idx="809">
                  <c:v>34671</c:v>
                </c:pt>
                <c:pt idx="810">
                  <c:v>34672</c:v>
                </c:pt>
                <c:pt idx="811">
                  <c:v>34673</c:v>
                </c:pt>
                <c:pt idx="812">
                  <c:v>34674</c:v>
                </c:pt>
                <c:pt idx="813">
                  <c:v>34675</c:v>
                </c:pt>
                <c:pt idx="814">
                  <c:v>34676</c:v>
                </c:pt>
                <c:pt idx="815">
                  <c:v>34677</c:v>
                </c:pt>
                <c:pt idx="816">
                  <c:v>34678</c:v>
                </c:pt>
                <c:pt idx="817">
                  <c:v>34679</c:v>
                </c:pt>
                <c:pt idx="818">
                  <c:v>34680</c:v>
                </c:pt>
                <c:pt idx="819">
                  <c:v>34681</c:v>
                </c:pt>
                <c:pt idx="820">
                  <c:v>34682</c:v>
                </c:pt>
                <c:pt idx="821">
                  <c:v>34683</c:v>
                </c:pt>
                <c:pt idx="822">
                  <c:v>34684</c:v>
                </c:pt>
                <c:pt idx="823">
                  <c:v>34685</c:v>
                </c:pt>
                <c:pt idx="824">
                  <c:v>34686</c:v>
                </c:pt>
                <c:pt idx="825">
                  <c:v>34687</c:v>
                </c:pt>
                <c:pt idx="826">
                  <c:v>34688</c:v>
                </c:pt>
                <c:pt idx="827">
                  <c:v>34689</c:v>
                </c:pt>
                <c:pt idx="828">
                  <c:v>34690</c:v>
                </c:pt>
                <c:pt idx="829">
                  <c:v>34691</c:v>
                </c:pt>
                <c:pt idx="830">
                  <c:v>34692</c:v>
                </c:pt>
                <c:pt idx="831">
                  <c:v>34693</c:v>
                </c:pt>
                <c:pt idx="832">
                  <c:v>34694</c:v>
                </c:pt>
                <c:pt idx="833">
                  <c:v>34695</c:v>
                </c:pt>
                <c:pt idx="834">
                  <c:v>34696</c:v>
                </c:pt>
                <c:pt idx="835">
                  <c:v>34697</c:v>
                </c:pt>
                <c:pt idx="836">
                  <c:v>34698</c:v>
                </c:pt>
                <c:pt idx="837">
                  <c:v>34699</c:v>
                </c:pt>
                <c:pt idx="838">
                  <c:v>34700</c:v>
                </c:pt>
                <c:pt idx="839">
                  <c:v>34701</c:v>
                </c:pt>
                <c:pt idx="840">
                  <c:v>34702</c:v>
                </c:pt>
                <c:pt idx="841">
                  <c:v>34703</c:v>
                </c:pt>
                <c:pt idx="842">
                  <c:v>34704</c:v>
                </c:pt>
                <c:pt idx="843">
                  <c:v>34705</c:v>
                </c:pt>
                <c:pt idx="844">
                  <c:v>34706</c:v>
                </c:pt>
                <c:pt idx="845">
                  <c:v>34707</c:v>
                </c:pt>
                <c:pt idx="846">
                  <c:v>34708</c:v>
                </c:pt>
                <c:pt idx="847">
                  <c:v>34709</c:v>
                </c:pt>
                <c:pt idx="848">
                  <c:v>34710</c:v>
                </c:pt>
                <c:pt idx="849">
                  <c:v>34711</c:v>
                </c:pt>
                <c:pt idx="850">
                  <c:v>34712</c:v>
                </c:pt>
                <c:pt idx="851">
                  <c:v>34713</c:v>
                </c:pt>
                <c:pt idx="852">
                  <c:v>34714</c:v>
                </c:pt>
                <c:pt idx="853">
                  <c:v>34715</c:v>
                </c:pt>
                <c:pt idx="854">
                  <c:v>34716</c:v>
                </c:pt>
                <c:pt idx="855">
                  <c:v>34717</c:v>
                </c:pt>
                <c:pt idx="856">
                  <c:v>34718</c:v>
                </c:pt>
                <c:pt idx="857">
                  <c:v>34719</c:v>
                </c:pt>
                <c:pt idx="858">
                  <c:v>34720</c:v>
                </c:pt>
                <c:pt idx="859">
                  <c:v>34721</c:v>
                </c:pt>
                <c:pt idx="860">
                  <c:v>34722</c:v>
                </c:pt>
                <c:pt idx="861">
                  <c:v>34723</c:v>
                </c:pt>
                <c:pt idx="862">
                  <c:v>34724</c:v>
                </c:pt>
                <c:pt idx="863">
                  <c:v>34725</c:v>
                </c:pt>
                <c:pt idx="864">
                  <c:v>34726</c:v>
                </c:pt>
                <c:pt idx="865">
                  <c:v>34727</c:v>
                </c:pt>
                <c:pt idx="866">
                  <c:v>34728</c:v>
                </c:pt>
                <c:pt idx="867">
                  <c:v>34729</c:v>
                </c:pt>
                <c:pt idx="868">
                  <c:v>34730</c:v>
                </c:pt>
                <c:pt idx="869">
                  <c:v>34731</c:v>
                </c:pt>
                <c:pt idx="870">
                  <c:v>34732</c:v>
                </c:pt>
                <c:pt idx="871">
                  <c:v>34733</c:v>
                </c:pt>
                <c:pt idx="872">
                  <c:v>34734</c:v>
                </c:pt>
                <c:pt idx="873">
                  <c:v>34735</c:v>
                </c:pt>
                <c:pt idx="874">
                  <c:v>34736</c:v>
                </c:pt>
                <c:pt idx="875">
                  <c:v>34737</c:v>
                </c:pt>
                <c:pt idx="876">
                  <c:v>34738</c:v>
                </c:pt>
                <c:pt idx="877">
                  <c:v>34739</c:v>
                </c:pt>
                <c:pt idx="878">
                  <c:v>34740</c:v>
                </c:pt>
                <c:pt idx="879">
                  <c:v>34741</c:v>
                </c:pt>
                <c:pt idx="880">
                  <c:v>34742</c:v>
                </c:pt>
                <c:pt idx="881">
                  <c:v>34743</c:v>
                </c:pt>
                <c:pt idx="882">
                  <c:v>34744</c:v>
                </c:pt>
                <c:pt idx="883">
                  <c:v>34745</c:v>
                </c:pt>
                <c:pt idx="884">
                  <c:v>34746</c:v>
                </c:pt>
                <c:pt idx="885">
                  <c:v>34747</c:v>
                </c:pt>
                <c:pt idx="886">
                  <c:v>34748</c:v>
                </c:pt>
                <c:pt idx="887">
                  <c:v>34749</c:v>
                </c:pt>
                <c:pt idx="888">
                  <c:v>34750</c:v>
                </c:pt>
                <c:pt idx="889">
                  <c:v>34751</c:v>
                </c:pt>
                <c:pt idx="890">
                  <c:v>34752</c:v>
                </c:pt>
                <c:pt idx="891">
                  <c:v>34753</c:v>
                </c:pt>
                <c:pt idx="892">
                  <c:v>34754</c:v>
                </c:pt>
                <c:pt idx="893">
                  <c:v>34755</c:v>
                </c:pt>
                <c:pt idx="894">
                  <c:v>34756</c:v>
                </c:pt>
                <c:pt idx="895">
                  <c:v>34757</c:v>
                </c:pt>
                <c:pt idx="896">
                  <c:v>34758</c:v>
                </c:pt>
                <c:pt idx="897">
                  <c:v>34759</c:v>
                </c:pt>
                <c:pt idx="898">
                  <c:v>34760</c:v>
                </c:pt>
                <c:pt idx="899">
                  <c:v>34761</c:v>
                </c:pt>
                <c:pt idx="900">
                  <c:v>34762</c:v>
                </c:pt>
                <c:pt idx="901">
                  <c:v>34763</c:v>
                </c:pt>
                <c:pt idx="902">
                  <c:v>34764</c:v>
                </c:pt>
                <c:pt idx="903">
                  <c:v>34765</c:v>
                </c:pt>
                <c:pt idx="904">
                  <c:v>34766</c:v>
                </c:pt>
                <c:pt idx="905">
                  <c:v>34767</c:v>
                </c:pt>
                <c:pt idx="906">
                  <c:v>34768</c:v>
                </c:pt>
                <c:pt idx="907">
                  <c:v>34769</c:v>
                </c:pt>
                <c:pt idx="908">
                  <c:v>34770</c:v>
                </c:pt>
                <c:pt idx="909">
                  <c:v>34771</c:v>
                </c:pt>
                <c:pt idx="910">
                  <c:v>34772</c:v>
                </c:pt>
                <c:pt idx="911">
                  <c:v>34773</c:v>
                </c:pt>
                <c:pt idx="912">
                  <c:v>34774</c:v>
                </c:pt>
                <c:pt idx="913">
                  <c:v>34775</c:v>
                </c:pt>
                <c:pt idx="914">
                  <c:v>34776</c:v>
                </c:pt>
                <c:pt idx="915">
                  <c:v>34777</c:v>
                </c:pt>
                <c:pt idx="916">
                  <c:v>34778</c:v>
                </c:pt>
                <c:pt idx="917">
                  <c:v>34779</c:v>
                </c:pt>
                <c:pt idx="918">
                  <c:v>34780</c:v>
                </c:pt>
                <c:pt idx="919">
                  <c:v>34781</c:v>
                </c:pt>
                <c:pt idx="920">
                  <c:v>34782</c:v>
                </c:pt>
                <c:pt idx="921">
                  <c:v>34783</c:v>
                </c:pt>
                <c:pt idx="922">
                  <c:v>34784</c:v>
                </c:pt>
                <c:pt idx="923">
                  <c:v>34785</c:v>
                </c:pt>
                <c:pt idx="924">
                  <c:v>34786</c:v>
                </c:pt>
                <c:pt idx="925">
                  <c:v>34787</c:v>
                </c:pt>
                <c:pt idx="926">
                  <c:v>34788</c:v>
                </c:pt>
                <c:pt idx="927">
                  <c:v>34789</c:v>
                </c:pt>
                <c:pt idx="928">
                  <c:v>34790</c:v>
                </c:pt>
                <c:pt idx="929">
                  <c:v>34791</c:v>
                </c:pt>
                <c:pt idx="930">
                  <c:v>34792</c:v>
                </c:pt>
                <c:pt idx="931">
                  <c:v>34793</c:v>
                </c:pt>
                <c:pt idx="932">
                  <c:v>34794</c:v>
                </c:pt>
                <c:pt idx="933">
                  <c:v>34795</c:v>
                </c:pt>
                <c:pt idx="934">
                  <c:v>34796</c:v>
                </c:pt>
                <c:pt idx="935">
                  <c:v>34797</c:v>
                </c:pt>
                <c:pt idx="936">
                  <c:v>34798</c:v>
                </c:pt>
                <c:pt idx="937">
                  <c:v>34799</c:v>
                </c:pt>
                <c:pt idx="938">
                  <c:v>34800</c:v>
                </c:pt>
                <c:pt idx="939">
                  <c:v>34801</c:v>
                </c:pt>
                <c:pt idx="940">
                  <c:v>34802</c:v>
                </c:pt>
                <c:pt idx="941">
                  <c:v>34803</c:v>
                </c:pt>
                <c:pt idx="942">
                  <c:v>34804</c:v>
                </c:pt>
                <c:pt idx="943">
                  <c:v>34805</c:v>
                </c:pt>
                <c:pt idx="944">
                  <c:v>34806</c:v>
                </c:pt>
                <c:pt idx="945">
                  <c:v>34807</c:v>
                </c:pt>
                <c:pt idx="946">
                  <c:v>34808</c:v>
                </c:pt>
                <c:pt idx="947">
                  <c:v>34809</c:v>
                </c:pt>
                <c:pt idx="948">
                  <c:v>34810</c:v>
                </c:pt>
                <c:pt idx="949">
                  <c:v>34811</c:v>
                </c:pt>
                <c:pt idx="950">
                  <c:v>34812</c:v>
                </c:pt>
                <c:pt idx="951">
                  <c:v>34813</c:v>
                </c:pt>
                <c:pt idx="952">
                  <c:v>34814</c:v>
                </c:pt>
                <c:pt idx="953">
                  <c:v>34815</c:v>
                </c:pt>
                <c:pt idx="954">
                  <c:v>34816</c:v>
                </c:pt>
                <c:pt idx="955">
                  <c:v>34817</c:v>
                </c:pt>
                <c:pt idx="956">
                  <c:v>34818</c:v>
                </c:pt>
                <c:pt idx="957">
                  <c:v>34819</c:v>
                </c:pt>
                <c:pt idx="958">
                  <c:v>34820</c:v>
                </c:pt>
                <c:pt idx="959">
                  <c:v>34821</c:v>
                </c:pt>
                <c:pt idx="960">
                  <c:v>34822</c:v>
                </c:pt>
                <c:pt idx="961">
                  <c:v>34823</c:v>
                </c:pt>
                <c:pt idx="962">
                  <c:v>34824</c:v>
                </c:pt>
                <c:pt idx="963">
                  <c:v>34825</c:v>
                </c:pt>
                <c:pt idx="964">
                  <c:v>34826</c:v>
                </c:pt>
                <c:pt idx="965">
                  <c:v>34827</c:v>
                </c:pt>
                <c:pt idx="966">
                  <c:v>34828</c:v>
                </c:pt>
                <c:pt idx="967">
                  <c:v>34829</c:v>
                </c:pt>
                <c:pt idx="968">
                  <c:v>34830</c:v>
                </c:pt>
                <c:pt idx="969">
                  <c:v>34831</c:v>
                </c:pt>
                <c:pt idx="970">
                  <c:v>34832</c:v>
                </c:pt>
                <c:pt idx="971">
                  <c:v>34833</c:v>
                </c:pt>
                <c:pt idx="972">
                  <c:v>34834</c:v>
                </c:pt>
                <c:pt idx="973">
                  <c:v>34835</c:v>
                </c:pt>
                <c:pt idx="974">
                  <c:v>34836</c:v>
                </c:pt>
                <c:pt idx="975">
                  <c:v>34837</c:v>
                </c:pt>
                <c:pt idx="976">
                  <c:v>34838</c:v>
                </c:pt>
                <c:pt idx="977">
                  <c:v>34839</c:v>
                </c:pt>
                <c:pt idx="978">
                  <c:v>34840</c:v>
                </c:pt>
                <c:pt idx="979">
                  <c:v>34841</c:v>
                </c:pt>
                <c:pt idx="980">
                  <c:v>34842</c:v>
                </c:pt>
                <c:pt idx="981">
                  <c:v>34843</c:v>
                </c:pt>
                <c:pt idx="982">
                  <c:v>34844</c:v>
                </c:pt>
                <c:pt idx="983">
                  <c:v>34845</c:v>
                </c:pt>
                <c:pt idx="984">
                  <c:v>34846</c:v>
                </c:pt>
                <c:pt idx="985">
                  <c:v>34847</c:v>
                </c:pt>
                <c:pt idx="986">
                  <c:v>34848</c:v>
                </c:pt>
                <c:pt idx="987">
                  <c:v>34849</c:v>
                </c:pt>
                <c:pt idx="988">
                  <c:v>34850</c:v>
                </c:pt>
                <c:pt idx="989">
                  <c:v>34851</c:v>
                </c:pt>
                <c:pt idx="990">
                  <c:v>34852</c:v>
                </c:pt>
                <c:pt idx="991">
                  <c:v>34853</c:v>
                </c:pt>
                <c:pt idx="992">
                  <c:v>34854</c:v>
                </c:pt>
                <c:pt idx="993">
                  <c:v>34855</c:v>
                </c:pt>
                <c:pt idx="994">
                  <c:v>34856</c:v>
                </c:pt>
                <c:pt idx="995">
                  <c:v>34857</c:v>
                </c:pt>
                <c:pt idx="996">
                  <c:v>34858</c:v>
                </c:pt>
                <c:pt idx="997">
                  <c:v>34859</c:v>
                </c:pt>
                <c:pt idx="998">
                  <c:v>34860</c:v>
                </c:pt>
                <c:pt idx="999">
                  <c:v>34861</c:v>
                </c:pt>
                <c:pt idx="1000">
                  <c:v>34862</c:v>
                </c:pt>
                <c:pt idx="1001">
                  <c:v>34863</c:v>
                </c:pt>
                <c:pt idx="1002">
                  <c:v>34864</c:v>
                </c:pt>
                <c:pt idx="1003">
                  <c:v>34865</c:v>
                </c:pt>
                <c:pt idx="1004">
                  <c:v>34866</c:v>
                </c:pt>
                <c:pt idx="1005">
                  <c:v>34867</c:v>
                </c:pt>
                <c:pt idx="1006">
                  <c:v>34868</c:v>
                </c:pt>
                <c:pt idx="1007">
                  <c:v>34869</c:v>
                </c:pt>
                <c:pt idx="1008">
                  <c:v>34870</c:v>
                </c:pt>
                <c:pt idx="1009">
                  <c:v>34871</c:v>
                </c:pt>
                <c:pt idx="1010">
                  <c:v>34872</c:v>
                </c:pt>
                <c:pt idx="1011">
                  <c:v>34873</c:v>
                </c:pt>
                <c:pt idx="1012">
                  <c:v>34874</c:v>
                </c:pt>
                <c:pt idx="1013">
                  <c:v>34875</c:v>
                </c:pt>
                <c:pt idx="1014">
                  <c:v>34876</c:v>
                </c:pt>
                <c:pt idx="1015">
                  <c:v>34877</c:v>
                </c:pt>
                <c:pt idx="1016">
                  <c:v>34878</c:v>
                </c:pt>
                <c:pt idx="1017">
                  <c:v>34879</c:v>
                </c:pt>
                <c:pt idx="1018">
                  <c:v>34880</c:v>
                </c:pt>
                <c:pt idx="1019">
                  <c:v>34881</c:v>
                </c:pt>
                <c:pt idx="1020">
                  <c:v>34882</c:v>
                </c:pt>
                <c:pt idx="1021">
                  <c:v>34883</c:v>
                </c:pt>
                <c:pt idx="1022">
                  <c:v>34884</c:v>
                </c:pt>
                <c:pt idx="1023">
                  <c:v>34885</c:v>
                </c:pt>
                <c:pt idx="1024">
                  <c:v>34886</c:v>
                </c:pt>
                <c:pt idx="1025">
                  <c:v>34887</c:v>
                </c:pt>
                <c:pt idx="1026">
                  <c:v>34888</c:v>
                </c:pt>
                <c:pt idx="1027">
                  <c:v>34889</c:v>
                </c:pt>
                <c:pt idx="1028">
                  <c:v>34890</c:v>
                </c:pt>
                <c:pt idx="1029">
                  <c:v>34891</c:v>
                </c:pt>
                <c:pt idx="1030">
                  <c:v>34892</c:v>
                </c:pt>
                <c:pt idx="1031">
                  <c:v>34893</c:v>
                </c:pt>
                <c:pt idx="1032">
                  <c:v>34894</c:v>
                </c:pt>
                <c:pt idx="1033">
                  <c:v>34895</c:v>
                </c:pt>
                <c:pt idx="1034">
                  <c:v>34896</c:v>
                </c:pt>
                <c:pt idx="1035">
                  <c:v>34897</c:v>
                </c:pt>
                <c:pt idx="1036">
                  <c:v>34898</c:v>
                </c:pt>
                <c:pt idx="1037">
                  <c:v>34899</c:v>
                </c:pt>
                <c:pt idx="1038">
                  <c:v>34900</c:v>
                </c:pt>
                <c:pt idx="1039">
                  <c:v>34901</c:v>
                </c:pt>
                <c:pt idx="1040">
                  <c:v>34902</c:v>
                </c:pt>
                <c:pt idx="1041">
                  <c:v>34903</c:v>
                </c:pt>
                <c:pt idx="1042">
                  <c:v>34904</c:v>
                </c:pt>
                <c:pt idx="1043">
                  <c:v>34905</c:v>
                </c:pt>
                <c:pt idx="1044">
                  <c:v>34906</c:v>
                </c:pt>
                <c:pt idx="1045">
                  <c:v>34907</c:v>
                </c:pt>
                <c:pt idx="1046">
                  <c:v>34908</c:v>
                </c:pt>
                <c:pt idx="1047">
                  <c:v>34909</c:v>
                </c:pt>
                <c:pt idx="1048">
                  <c:v>34910</c:v>
                </c:pt>
                <c:pt idx="1049">
                  <c:v>34911</c:v>
                </c:pt>
                <c:pt idx="1050">
                  <c:v>34912</c:v>
                </c:pt>
                <c:pt idx="1051">
                  <c:v>34913</c:v>
                </c:pt>
                <c:pt idx="1052">
                  <c:v>34914</c:v>
                </c:pt>
                <c:pt idx="1053">
                  <c:v>34915</c:v>
                </c:pt>
                <c:pt idx="1054">
                  <c:v>34916</c:v>
                </c:pt>
                <c:pt idx="1055">
                  <c:v>34917</c:v>
                </c:pt>
                <c:pt idx="1056">
                  <c:v>34918</c:v>
                </c:pt>
                <c:pt idx="1057">
                  <c:v>34919</c:v>
                </c:pt>
                <c:pt idx="1058">
                  <c:v>34920</c:v>
                </c:pt>
                <c:pt idx="1059">
                  <c:v>34921</c:v>
                </c:pt>
                <c:pt idx="1060">
                  <c:v>34922</c:v>
                </c:pt>
                <c:pt idx="1061">
                  <c:v>34923</c:v>
                </c:pt>
                <c:pt idx="1062">
                  <c:v>34924</c:v>
                </c:pt>
                <c:pt idx="1063">
                  <c:v>34925</c:v>
                </c:pt>
                <c:pt idx="1064">
                  <c:v>34926</c:v>
                </c:pt>
                <c:pt idx="1065">
                  <c:v>34927</c:v>
                </c:pt>
                <c:pt idx="1066">
                  <c:v>34928</c:v>
                </c:pt>
                <c:pt idx="1067">
                  <c:v>34929</c:v>
                </c:pt>
                <c:pt idx="1068">
                  <c:v>34930</c:v>
                </c:pt>
                <c:pt idx="1069">
                  <c:v>34931</c:v>
                </c:pt>
                <c:pt idx="1070">
                  <c:v>34932</c:v>
                </c:pt>
                <c:pt idx="1071">
                  <c:v>34933</c:v>
                </c:pt>
                <c:pt idx="1072">
                  <c:v>34934</c:v>
                </c:pt>
                <c:pt idx="1073">
                  <c:v>34935</c:v>
                </c:pt>
                <c:pt idx="1074">
                  <c:v>34936</c:v>
                </c:pt>
                <c:pt idx="1075">
                  <c:v>34937</c:v>
                </c:pt>
                <c:pt idx="1076">
                  <c:v>34938</c:v>
                </c:pt>
                <c:pt idx="1077">
                  <c:v>34939</c:v>
                </c:pt>
                <c:pt idx="1078">
                  <c:v>34940</c:v>
                </c:pt>
                <c:pt idx="1079">
                  <c:v>34941</c:v>
                </c:pt>
                <c:pt idx="1080">
                  <c:v>34942</c:v>
                </c:pt>
                <c:pt idx="1081">
                  <c:v>34943</c:v>
                </c:pt>
                <c:pt idx="1082">
                  <c:v>34944</c:v>
                </c:pt>
                <c:pt idx="1083">
                  <c:v>34945</c:v>
                </c:pt>
                <c:pt idx="1084">
                  <c:v>34946</c:v>
                </c:pt>
                <c:pt idx="1085">
                  <c:v>34947</c:v>
                </c:pt>
                <c:pt idx="1086">
                  <c:v>34948</c:v>
                </c:pt>
                <c:pt idx="1087">
                  <c:v>34949</c:v>
                </c:pt>
                <c:pt idx="1088">
                  <c:v>34950</c:v>
                </c:pt>
                <c:pt idx="1089">
                  <c:v>34951</c:v>
                </c:pt>
                <c:pt idx="1090">
                  <c:v>34952</c:v>
                </c:pt>
                <c:pt idx="1091">
                  <c:v>34953</c:v>
                </c:pt>
                <c:pt idx="1092">
                  <c:v>34954</c:v>
                </c:pt>
                <c:pt idx="1093">
                  <c:v>34955</c:v>
                </c:pt>
                <c:pt idx="1094">
                  <c:v>34956</c:v>
                </c:pt>
                <c:pt idx="1095">
                  <c:v>34957</c:v>
                </c:pt>
                <c:pt idx="1096">
                  <c:v>34958</c:v>
                </c:pt>
                <c:pt idx="1097">
                  <c:v>34959</c:v>
                </c:pt>
                <c:pt idx="1098">
                  <c:v>34960</c:v>
                </c:pt>
                <c:pt idx="1099">
                  <c:v>34961</c:v>
                </c:pt>
                <c:pt idx="1100">
                  <c:v>34962</c:v>
                </c:pt>
                <c:pt idx="1101">
                  <c:v>34963</c:v>
                </c:pt>
                <c:pt idx="1102">
                  <c:v>34964</c:v>
                </c:pt>
                <c:pt idx="1103">
                  <c:v>34965</c:v>
                </c:pt>
                <c:pt idx="1104">
                  <c:v>34966</c:v>
                </c:pt>
                <c:pt idx="1105">
                  <c:v>34967</c:v>
                </c:pt>
                <c:pt idx="1106">
                  <c:v>34968</c:v>
                </c:pt>
                <c:pt idx="1107">
                  <c:v>34969</c:v>
                </c:pt>
                <c:pt idx="1108">
                  <c:v>34970</c:v>
                </c:pt>
                <c:pt idx="1109">
                  <c:v>34971</c:v>
                </c:pt>
                <c:pt idx="1110">
                  <c:v>34972</c:v>
                </c:pt>
                <c:pt idx="1111">
                  <c:v>34973</c:v>
                </c:pt>
                <c:pt idx="1112">
                  <c:v>34974</c:v>
                </c:pt>
                <c:pt idx="1113">
                  <c:v>34975</c:v>
                </c:pt>
                <c:pt idx="1114">
                  <c:v>34976</c:v>
                </c:pt>
                <c:pt idx="1115">
                  <c:v>34977</c:v>
                </c:pt>
                <c:pt idx="1116">
                  <c:v>34978</c:v>
                </c:pt>
                <c:pt idx="1117">
                  <c:v>34979</c:v>
                </c:pt>
                <c:pt idx="1118">
                  <c:v>34980</c:v>
                </c:pt>
                <c:pt idx="1119">
                  <c:v>34981</c:v>
                </c:pt>
                <c:pt idx="1120">
                  <c:v>34982</c:v>
                </c:pt>
                <c:pt idx="1121">
                  <c:v>34983</c:v>
                </c:pt>
                <c:pt idx="1122">
                  <c:v>34984</c:v>
                </c:pt>
                <c:pt idx="1123">
                  <c:v>34985</c:v>
                </c:pt>
                <c:pt idx="1124">
                  <c:v>34986</c:v>
                </c:pt>
                <c:pt idx="1125">
                  <c:v>34987</c:v>
                </c:pt>
                <c:pt idx="1126">
                  <c:v>34988</c:v>
                </c:pt>
                <c:pt idx="1127">
                  <c:v>34989</c:v>
                </c:pt>
                <c:pt idx="1128">
                  <c:v>34990</c:v>
                </c:pt>
                <c:pt idx="1129">
                  <c:v>34991</c:v>
                </c:pt>
                <c:pt idx="1130">
                  <c:v>34992</c:v>
                </c:pt>
                <c:pt idx="1131">
                  <c:v>34993</c:v>
                </c:pt>
                <c:pt idx="1132">
                  <c:v>34994</c:v>
                </c:pt>
                <c:pt idx="1133">
                  <c:v>34995</c:v>
                </c:pt>
                <c:pt idx="1134">
                  <c:v>34996</c:v>
                </c:pt>
                <c:pt idx="1135">
                  <c:v>34997</c:v>
                </c:pt>
                <c:pt idx="1136">
                  <c:v>34998</c:v>
                </c:pt>
                <c:pt idx="1137">
                  <c:v>34999</c:v>
                </c:pt>
                <c:pt idx="1138">
                  <c:v>35000</c:v>
                </c:pt>
                <c:pt idx="1139">
                  <c:v>35001</c:v>
                </c:pt>
                <c:pt idx="1140">
                  <c:v>35002</c:v>
                </c:pt>
                <c:pt idx="1141">
                  <c:v>35003</c:v>
                </c:pt>
                <c:pt idx="1142">
                  <c:v>35004</c:v>
                </c:pt>
                <c:pt idx="1143">
                  <c:v>35005</c:v>
                </c:pt>
                <c:pt idx="1144">
                  <c:v>35006</c:v>
                </c:pt>
                <c:pt idx="1145">
                  <c:v>35007</c:v>
                </c:pt>
                <c:pt idx="1146">
                  <c:v>35008</c:v>
                </c:pt>
                <c:pt idx="1147">
                  <c:v>35009</c:v>
                </c:pt>
                <c:pt idx="1148">
                  <c:v>35010</c:v>
                </c:pt>
                <c:pt idx="1149">
                  <c:v>35011</c:v>
                </c:pt>
                <c:pt idx="1150">
                  <c:v>35012</c:v>
                </c:pt>
                <c:pt idx="1151">
                  <c:v>35013</c:v>
                </c:pt>
                <c:pt idx="1152">
                  <c:v>35014</c:v>
                </c:pt>
                <c:pt idx="1153">
                  <c:v>35015</c:v>
                </c:pt>
                <c:pt idx="1154">
                  <c:v>35016</c:v>
                </c:pt>
                <c:pt idx="1155">
                  <c:v>35017</c:v>
                </c:pt>
                <c:pt idx="1156">
                  <c:v>35018</c:v>
                </c:pt>
                <c:pt idx="1157">
                  <c:v>35019</c:v>
                </c:pt>
                <c:pt idx="1158">
                  <c:v>35020</c:v>
                </c:pt>
                <c:pt idx="1159">
                  <c:v>35021</c:v>
                </c:pt>
                <c:pt idx="1160">
                  <c:v>35022</c:v>
                </c:pt>
                <c:pt idx="1161">
                  <c:v>35023</c:v>
                </c:pt>
                <c:pt idx="1162">
                  <c:v>35024</c:v>
                </c:pt>
                <c:pt idx="1163">
                  <c:v>35025</c:v>
                </c:pt>
                <c:pt idx="1164">
                  <c:v>35026</c:v>
                </c:pt>
                <c:pt idx="1165">
                  <c:v>35027</c:v>
                </c:pt>
                <c:pt idx="1166">
                  <c:v>35028</c:v>
                </c:pt>
                <c:pt idx="1167">
                  <c:v>35029</c:v>
                </c:pt>
                <c:pt idx="1168">
                  <c:v>35030</c:v>
                </c:pt>
                <c:pt idx="1169">
                  <c:v>35031</c:v>
                </c:pt>
                <c:pt idx="1170">
                  <c:v>35032</c:v>
                </c:pt>
                <c:pt idx="1171">
                  <c:v>35033</c:v>
                </c:pt>
                <c:pt idx="1172">
                  <c:v>35034</c:v>
                </c:pt>
                <c:pt idx="1173">
                  <c:v>35035</c:v>
                </c:pt>
                <c:pt idx="1174">
                  <c:v>35036</c:v>
                </c:pt>
                <c:pt idx="1175">
                  <c:v>35037</c:v>
                </c:pt>
                <c:pt idx="1176">
                  <c:v>35038</c:v>
                </c:pt>
                <c:pt idx="1177">
                  <c:v>35039</c:v>
                </c:pt>
                <c:pt idx="1178">
                  <c:v>35040</c:v>
                </c:pt>
                <c:pt idx="1179">
                  <c:v>35041</c:v>
                </c:pt>
                <c:pt idx="1180">
                  <c:v>35042</c:v>
                </c:pt>
                <c:pt idx="1181">
                  <c:v>35043</c:v>
                </c:pt>
                <c:pt idx="1182">
                  <c:v>35044</c:v>
                </c:pt>
                <c:pt idx="1183">
                  <c:v>35045</c:v>
                </c:pt>
                <c:pt idx="1184">
                  <c:v>35046</c:v>
                </c:pt>
                <c:pt idx="1185">
                  <c:v>35047</c:v>
                </c:pt>
                <c:pt idx="1186">
                  <c:v>35048</c:v>
                </c:pt>
                <c:pt idx="1187">
                  <c:v>35049</c:v>
                </c:pt>
                <c:pt idx="1188">
                  <c:v>35050</c:v>
                </c:pt>
                <c:pt idx="1189">
                  <c:v>35051</c:v>
                </c:pt>
                <c:pt idx="1190">
                  <c:v>35052</c:v>
                </c:pt>
                <c:pt idx="1191">
                  <c:v>35053</c:v>
                </c:pt>
                <c:pt idx="1192">
                  <c:v>35054</c:v>
                </c:pt>
                <c:pt idx="1193">
                  <c:v>35055</c:v>
                </c:pt>
                <c:pt idx="1194">
                  <c:v>35056</c:v>
                </c:pt>
                <c:pt idx="1195">
                  <c:v>35057</c:v>
                </c:pt>
                <c:pt idx="1196">
                  <c:v>35058</c:v>
                </c:pt>
                <c:pt idx="1197">
                  <c:v>35059</c:v>
                </c:pt>
                <c:pt idx="1198">
                  <c:v>35060</c:v>
                </c:pt>
                <c:pt idx="1199">
                  <c:v>35061</c:v>
                </c:pt>
                <c:pt idx="1200">
                  <c:v>35062</c:v>
                </c:pt>
                <c:pt idx="1201">
                  <c:v>35063</c:v>
                </c:pt>
                <c:pt idx="1202">
                  <c:v>35064</c:v>
                </c:pt>
                <c:pt idx="1203">
                  <c:v>35065</c:v>
                </c:pt>
                <c:pt idx="1204">
                  <c:v>35066</c:v>
                </c:pt>
                <c:pt idx="1205">
                  <c:v>35067</c:v>
                </c:pt>
                <c:pt idx="1206">
                  <c:v>35068</c:v>
                </c:pt>
                <c:pt idx="1207">
                  <c:v>35069</c:v>
                </c:pt>
                <c:pt idx="1208">
                  <c:v>35070</c:v>
                </c:pt>
                <c:pt idx="1209">
                  <c:v>35071</c:v>
                </c:pt>
                <c:pt idx="1210">
                  <c:v>35072</c:v>
                </c:pt>
                <c:pt idx="1211">
                  <c:v>35073</c:v>
                </c:pt>
                <c:pt idx="1212">
                  <c:v>35074</c:v>
                </c:pt>
                <c:pt idx="1213">
                  <c:v>35075</c:v>
                </c:pt>
                <c:pt idx="1214">
                  <c:v>35076</c:v>
                </c:pt>
                <c:pt idx="1215">
                  <c:v>35077</c:v>
                </c:pt>
                <c:pt idx="1216">
                  <c:v>35078</c:v>
                </c:pt>
                <c:pt idx="1217">
                  <c:v>35079</c:v>
                </c:pt>
                <c:pt idx="1218">
                  <c:v>35080</c:v>
                </c:pt>
                <c:pt idx="1219">
                  <c:v>35081</c:v>
                </c:pt>
                <c:pt idx="1220">
                  <c:v>35082</c:v>
                </c:pt>
                <c:pt idx="1221">
                  <c:v>35083</c:v>
                </c:pt>
                <c:pt idx="1222">
                  <c:v>35084</c:v>
                </c:pt>
                <c:pt idx="1223">
                  <c:v>35085</c:v>
                </c:pt>
                <c:pt idx="1224">
                  <c:v>35086</c:v>
                </c:pt>
                <c:pt idx="1225">
                  <c:v>35087</c:v>
                </c:pt>
                <c:pt idx="1226">
                  <c:v>35088</c:v>
                </c:pt>
                <c:pt idx="1227">
                  <c:v>35089</c:v>
                </c:pt>
                <c:pt idx="1228">
                  <c:v>35090</c:v>
                </c:pt>
                <c:pt idx="1229">
                  <c:v>35091</c:v>
                </c:pt>
                <c:pt idx="1230">
                  <c:v>35092</c:v>
                </c:pt>
                <c:pt idx="1231">
                  <c:v>35093</c:v>
                </c:pt>
                <c:pt idx="1232">
                  <c:v>35094</c:v>
                </c:pt>
                <c:pt idx="1233">
                  <c:v>35095</c:v>
                </c:pt>
                <c:pt idx="1234">
                  <c:v>35096</c:v>
                </c:pt>
                <c:pt idx="1235">
                  <c:v>35097</c:v>
                </c:pt>
                <c:pt idx="1236">
                  <c:v>35098</c:v>
                </c:pt>
                <c:pt idx="1237">
                  <c:v>35099</c:v>
                </c:pt>
                <c:pt idx="1238">
                  <c:v>35100</c:v>
                </c:pt>
                <c:pt idx="1239">
                  <c:v>35101</c:v>
                </c:pt>
                <c:pt idx="1240">
                  <c:v>35102</c:v>
                </c:pt>
                <c:pt idx="1241">
                  <c:v>35103</c:v>
                </c:pt>
                <c:pt idx="1242">
                  <c:v>35104</c:v>
                </c:pt>
                <c:pt idx="1243">
                  <c:v>35105</c:v>
                </c:pt>
                <c:pt idx="1244">
                  <c:v>35106</c:v>
                </c:pt>
                <c:pt idx="1245">
                  <c:v>35107</c:v>
                </c:pt>
                <c:pt idx="1246">
                  <c:v>35108</c:v>
                </c:pt>
                <c:pt idx="1247">
                  <c:v>35109</c:v>
                </c:pt>
                <c:pt idx="1248">
                  <c:v>35110</c:v>
                </c:pt>
                <c:pt idx="1249">
                  <c:v>35111</c:v>
                </c:pt>
                <c:pt idx="1250">
                  <c:v>35112</c:v>
                </c:pt>
                <c:pt idx="1251">
                  <c:v>35113</c:v>
                </c:pt>
                <c:pt idx="1252">
                  <c:v>35114</c:v>
                </c:pt>
                <c:pt idx="1253">
                  <c:v>35115</c:v>
                </c:pt>
                <c:pt idx="1254">
                  <c:v>35116</c:v>
                </c:pt>
                <c:pt idx="1255">
                  <c:v>35117</c:v>
                </c:pt>
                <c:pt idx="1256">
                  <c:v>35118</c:v>
                </c:pt>
                <c:pt idx="1257">
                  <c:v>35119</c:v>
                </c:pt>
                <c:pt idx="1258">
                  <c:v>35120</c:v>
                </c:pt>
                <c:pt idx="1259">
                  <c:v>35121</c:v>
                </c:pt>
                <c:pt idx="1260">
                  <c:v>35122</c:v>
                </c:pt>
                <c:pt idx="1261">
                  <c:v>35123</c:v>
                </c:pt>
                <c:pt idx="1262">
                  <c:v>35124</c:v>
                </c:pt>
                <c:pt idx="1263">
                  <c:v>35125</c:v>
                </c:pt>
                <c:pt idx="1264">
                  <c:v>35126</c:v>
                </c:pt>
                <c:pt idx="1265">
                  <c:v>35127</c:v>
                </c:pt>
                <c:pt idx="1266">
                  <c:v>35128</c:v>
                </c:pt>
                <c:pt idx="1267">
                  <c:v>35129</c:v>
                </c:pt>
                <c:pt idx="1268">
                  <c:v>35130</c:v>
                </c:pt>
                <c:pt idx="1269">
                  <c:v>35131</c:v>
                </c:pt>
                <c:pt idx="1270">
                  <c:v>35132</c:v>
                </c:pt>
                <c:pt idx="1271">
                  <c:v>35133</c:v>
                </c:pt>
                <c:pt idx="1272">
                  <c:v>35134</c:v>
                </c:pt>
                <c:pt idx="1273">
                  <c:v>35135</c:v>
                </c:pt>
                <c:pt idx="1274">
                  <c:v>35136</c:v>
                </c:pt>
                <c:pt idx="1275">
                  <c:v>35137</c:v>
                </c:pt>
                <c:pt idx="1276">
                  <c:v>35138</c:v>
                </c:pt>
                <c:pt idx="1277">
                  <c:v>35139</c:v>
                </c:pt>
                <c:pt idx="1278">
                  <c:v>35140</c:v>
                </c:pt>
                <c:pt idx="1279">
                  <c:v>35141</c:v>
                </c:pt>
                <c:pt idx="1280">
                  <c:v>35142</c:v>
                </c:pt>
                <c:pt idx="1281">
                  <c:v>35143</c:v>
                </c:pt>
                <c:pt idx="1282">
                  <c:v>35144</c:v>
                </c:pt>
                <c:pt idx="1283">
                  <c:v>35145</c:v>
                </c:pt>
                <c:pt idx="1284">
                  <c:v>35146</c:v>
                </c:pt>
                <c:pt idx="1285">
                  <c:v>35147</c:v>
                </c:pt>
                <c:pt idx="1286">
                  <c:v>35148</c:v>
                </c:pt>
                <c:pt idx="1287">
                  <c:v>35149</c:v>
                </c:pt>
                <c:pt idx="1288">
                  <c:v>35150</c:v>
                </c:pt>
                <c:pt idx="1289">
                  <c:v>35151</c:v>
                </c:pt>
                <c:pt idx="1290">
                  <c:v>35152</c:v>
                </c:pt>
                <c:pt idx="1291">
                  <c:v>35153</c:v>
                </c:pt>
                <c:pt idx="1292">
                  <c:v>35154</c:v>
                </c:pt>
                <c:pt idx="1293">
                  <c:v>35155</c:v>
                </c:pt>
                <c:pt idx="1294">
                  <c:v>35156</c:v>
                </c:pt>
                <c:pt idx="1295">
                  <c:v>35157</c:v>
                </c:pt>
                <c:pt idx="1296">
                  <c:v>35158</c:v>
                </c:pt>
                <c:pt idx="1297">
                  <c:v>35159</c:v>
                </c:pt>
                <c:pt idx="1298">
                  <c:v>35160</c:v>
                </c:pt>
                <c:pt idx="1299">
                  <c:v>35161</c:v>
                </c:pt>
                <c:pt idx="1300">
                  <c:v>35162</c:v>
                </c:pt>
                <c:pt idx="1301">
                  <c:v>35163</c:v>
                </c:pt>
                <c:pt idx="1302">
                  <c:v>35164</c:v>
                </c:pt>
                <c:pt idx="1303">
                  <c:v>35165</c:v>
                </c:pt>
                <c:pt idx="1304">
                  <c:v>35166</c:v>
                </c:pt>
                <c:pt idx="1305">
                  <c:v>35167</c:v>
                </c:pt>
                <c:pt idx="1306">
                  <c:v>35168</c:v>
                </c:pt>
                <c:pt idx="1307">
                  <c:v>35169</c:v>
                </c:pt>
                <c:pt idx="1308">
                  <c:v>35170</c:v>
                </c:pt>
                <c:pt idx="1309">
                  <c:v>35171</c:v>
                </c:pt>
                <c:pt idx="1310">
                  <c:v>35172</c:v>
                </c:pt>
                <c:pt idx="1311">
                  <c:v>35173</c:v>
                </c:pt>
                <c:pt idx="1312">
                  <c:v>35174</c:v>
                </c:pt>
                <c:pt idx="1313">
                  <c:v>35175</c:v>
                </c:pt>
                <c:pt idx="1314">
                  <c:v>35176</c:v>
                </c:pt>
                <c:pt idx="1315">
                  <c:v>35177</c:v>
                </c:pt>
                <c:pt idx="1316">
                  <c:v>35178</c:v>
                </c:pt>
                <c:pt idx="1317">
                  <c:v>35179</c:v>
                </c:pt>
                <c:pt idx="1318">
                  <c:v>35180</c:v>
                </c:pt>
                <c:pt idx="1319">
                  <c:v>35181</c:v>
                </c:pt>
                <c:pt idx="1320">
                  <c:v>35182</c:v>
                </c:pt>
                <c:pt idx="1321">
                  <c:v>35183</c:v>
                </c:pt>
                <c:pt idx="1322">
                  <c:v>35184</c:v>
                </c:pt>
                <c:pt idx="1323">
                  <c:v>35185</c:v>
                </c:pt>
                <c:pt idx="1324">
                  <c:v>35186</c:v>
                </c:pt>
                <c:pt idx="1325">
                  <c:v>35187</c:v>
                </c:pt>
                <c:pt idx="1326">
                  <c:v>35188</c:v>
                </c:pt>
                <c:pt idx="1327">
                  <c:v>35189</c:v>
                </c:pt>
                <c:pt idx="1328">
                  <c:v>35190</c:v>
                </c:pt>
                <c:pt idx="1329">
                  <c:v>35191</c:v>
                </c:pt>
                <c:pt idx="1330">
                  <c:v>35192</c:v>
                </c:pt>
                <c:pt idx="1331">
                  <c:v>35193</c:v>
                </c:pt>
                <c:pt idx="1332">
                  <c:v>35194</c:v>
                </c:pt>
                <c:pt idx="1333">
                  <c:v>35195</c:v>
                </c:pt>
                <c:pt idx="1334">
                  <c:v>35196</c:v>
                </c:pt>
                <c:pt idx="1335">
                  <c:v>35197</c:v>
                </c:pt>
                <c:pt idx="1336">
                  <c:v>35198</c:v>
                </c:pt>
                <c:pt idx="1337">
                  <c:v>35199</c:v>
                </c:pt>
                <c:pt idx="1338">
                  <c:v>35200</c:v>
                </c:pt>
                <c:pt idx="1339">
                  <c:v>35201</c:v>
                </c:pt>
                <c:pt idx="1340">
                  <c:v>35202</c:v>
                </c:pt>
                <c:pt idx="1341">
                  <c:v>35203</c:v>
                </c:pt>
                <c:pt idx="1342">
                  <c:v>35204</c:v>
                </c:pt>
                <c:pt idx="1343">
                  <c:v>35205</c:v>
                </c:pt>
                <c:pt idx="1344">
                  <c:v>35206</c:v>
                </c:pt>
                <c:pt idx="1345">
                  <c:v>35207</c:v>
                </c:pt>
                <c:pt idx="1346">
                  <c:v>35208</c:v>
                </c:pt>
                <c:pt idx="1347">
                  <c:v>35209</c:v>
                </c:pt>
                <c:pt idx="1348">
                  <c:v>35210</c:v>
                </c:pt>
                <c:pt idx="1349">
                  <c:v>35211</c:v>
                </c:pt>
                <c:pt idx="1350">
                  <c:v>35212</c:v>
                </c:pt>
                <c:pt idx="1351">
                  <c:v>35213</c:v>
                </c:pt>
                <c:pt idx="1352">
                  <c:v>35214</c:v>
                </c:pt>
                <c:pt idx="1353">
                  <c:v>35215</c:v>
                </c:pt>
                <c:pt idx="1354">
                  <c:v>35216</c:v>
                </c:pt>
                <c:pt idx="1355">
                  <c:v>35217</c:v>
                </c:pt>
                <c:pt idx="1356">
                  <c:v>35218</c:v>
                </c:pt>
                <c:pt idx="1357">
                  <c:v>35219</c:v>
                </c:pt>
                <c:pt idx="1358">
                  <c:v>35220</c:v>
                </c:pt>
                <c:pt idx="1359">
                  <c:v>35221</c:v>
                </c:pt>
                <c:pt idx="1360">
                  <c:v>35222</c:v>
                </c:pt>
                <c:pt idx="1361">
                  <c:v>35223</c:v>
                </c:pt>
                <c:pt idx="1362">
                  <c:v>35224</c:v>
                </c:pt>
                <c:pt idx="1363">
                  <c:v>35225</c:v>
                </c:pt>
                <c:pt idx="1364">
                  <c:v>35226</c:v>
                </c:pt>
                <c:pt idx="1365">
                  <c:v>35227</c:v>
                </c:pt>
                <c:pt idx="1366">
                  <c:v>35228</c:v>
                </c:pt>
                <c:pt idx="1367">
                  <c:v>35229</c:v>
                </c:pt>
                <c:pt idx="1368">
                  <c:v>35230</c:v>
                </c:pt>
                <c:pt idx="1369">
                  <c:v>35231</c:v>
                </c:pt>
                <c:pt idx="1370">
                  <c:v>35232</c:v>
                </c:pt>
                <c:pt idx="1371">
                  <c:v>35233</c:v>
                </c:pt>
                <c:pt idx="1372">
                  <c:v>35234</c:v>
                </c:pt>
                <c:pt idx="1373">
                  <c:v>35235</c:v>
                </c:pt>
                <c:pt idx="1374">
                  <c:v>35236</c:v>
                </c:pt>
                <c:pt idx="1375">
                  <c:v>35237</c:v>
                </c:pt>
                <c:pt idx="1376">
                  <c:v>35238</c:v>
                </c:pt>
                <c:pt idx="1377">
                  <c:v>35239</c:v>
                </c:pt>
                <c:pt idx="1378">
                  <c:v>35240</c:v>
                </c:pt>
                <c:pt idx="1379">
                  <c:v>35241</c:v>
                </c:pt>
                <c:pt idx="1380">
                  <c:v>35242</c:v>
                </c:pt>
                <c:pt idx="1381">
                  <c:v>35243</c:v>
                </c:pt>
                <c:pt idx="1382">
                  <c:v>35244</c:v>
                </c:pt>
                <c:pt idx="1383">
                  <c:v>35245</c:v>
                </c:pt>
                <c:pt idx="1384">
                  <c:v>35246</c:v>
                </c:pt>
                <c:pt idx="1385">
                  <c:v>35247</c:v>
                </c:pt>
                <c:pt idx="1386">
                  <c:v>35248</c:v>
                </c:pt>
                <c:pt idx="1387">
                  <c:v>35249</c:v>
                </c:pt>
                <c:pt idx="1388">
                  <c:v>35250</c:v>
                </c:pt>
                <c:pt idx="1389">
                  <c:v>35251</c:v>
                </c:pt>
                <c:pt idx="1390">
                  <c:v>35252</c:v>
                </c:pt>
                <c:pt idx="1391">
                  <c:v>35253</c:v>
                </c:pt>
                <c:pt idx="1392">
                  <c:v>35254</c:v>
                </c:pt>
                <c:pt idx="1393">
                  <c:v>35255</c:v>
                </c:pt>
                <c:pt idx="1394">
                  <c:v>35256</c:v>
                </c:pt>
                <c:pt idx="1395">
                  <c:v>35257</c:v>
                </c:pt>
                <c:pt idx="1396">
                  <c:v>35258</c:v>
                </c:pt>
                <c:pt idx="1397">
                  <c:v>35259</c:v>
                </c:pt>
                <c:pt idx="1398">
                  <c:v>35260</c:v>
                </c:pt>
                <c:pt idx="1399">
                  <c:v>35261</c:v>
                </c:pt>
                <c:pt idx="1400">
                  <c:v>35262</c:v>
                </c:pt>
                <c:pt idx="1401">
                  <c:v>35263</c:v>
                </c:pt>
                <c:pt idx="1402">
                  <c:v>35264</c:v>
                </c:pt>
                <c:pt idx="1403">
                  <c:v>35265</c:v>
                </c:pt>
                <c:pt idx="1404">
                  <c:v>35266</c:v>
                </c:pt>
                <c:pt idx="1405">
                  <c:v>35267</c:v>
                </c:pt>
                <c:pt idx="1406">
                  <c:v>35268</c:v>
                </c:pt>
                <c:pt idx="1407">
                  <c:v>35269</c:v>
                </c:pt>
                <c:pt idx="1408">
                  <c:v>35270</c:v>
                </c:pt>
                <c:pt idx="1409">
                  <c:v>35271</c:v>
                </c:pt>
                <c:pt idx="1410">
                  <c:v>35272</c:v>
                </c:pt>
                <c:pt idx="1411">
                  <c:v>35273</c:v>
                </c:pt>
                <c:pt idx="1412">
                  <c:v>35274</c:v>
                </c:pt>
                <c:pt idx="1413">
                  <c:v>35275</c:v>
                </c:pt>
                <c:pt idx="1414">
                  <c:v>35276</c:v>
                </c:pt>
                <c:pt idx="1415">
                  <c:v>35277</c:v>
                </c:pt>
                <c:pt idx="1416">
                  <c:v>35278</c:v>
                </c:pt>
                <c:pt idx="1417">
                  <c:v>35279</c:v>
                </c:pt>
                <c:pt idx="1418">
                  <c:v>35280</c:v>
                </c:pt>
                <c:pt idx="1419">
                  <c:v>35281</c:v>
                </c:pt>
                <c:pt idx="1420">
                  <c:v>35282</c:v>
                </c:pt>
                <c:pt idx="1421">
                  <c:v>35283</c:v>
                </c:pt>
                <c:pt idx="1422">
                  <c:v>35284</c:v>
                </c:pt>
                <c:pt idx="1423">
                  <c:v>35285</c:v>
                </c:pt>
                <c:pt idx="1424">
                  <c:v>35286</c:v>
                </c:pt>
                <c:pt idx="1425">
                  <c:v>35287</c:v>
                </c:pt>
                <c:pt idx="1426">
                  <c:v>35288</c:v>
                </c:pt>
                <c:pt idx="1427">
                  <c:v>35289</c:v>
                </c:pt>
                <c:pt idx="1428">
                  <c:v>35290</c:v>
                </c:pt>
                <c:pt idx="1429">
                  <c:v>35291</c:v>
                </c:pt>
                <c:pt idx="1430">
                  <c:v>35292</c:v>
                </c:pt>
                <c:pt idx="1431">
                  <c:v>35293</c:v>
                </c:pt>
                <c:pt idx="1432">
                  <c:v>35294</c:v>
                </c:pt>
                <c:pt idx="1433">
                  <c:v>35295</c:v>
                </c:pt>
                <c:pt idx="1434">
                  <c:v>35296</c:v>
                </c:pt>
                <c:pt idx="1435">
                  <c:v>35297</c:v>
                </c:pt>
                <c:pt idx="1436">
                  <c:v>35298</c:v>
                </c:pt>
                <c:pt idx="1437">
                  <c:v>35299</c:v>
                </c:pt>
                <c:pt idx="1438">
                  <c:v>35300</c:v>
                </c:pt>
                <c:pt idx="1439">
                  <c:v>35301</c:v>
                </c:pt>
                <c:pt idx="1440">
                  <c:v>35302</c:v>
                </c:pt>
                <c:pt idx="1441">
                  <c:v>35303</c:v>
                </c:pt>
                <c:pt idx="1442">
                  <c:v>35304</c:v>
                </c:pt>
                <c:pt idx="1443">
                  <c:v>35305</c:v>
                </c:pt>
                <c:pt idx="1444">
                  <c:v>35306</c:v>
                </c:pt>
                <c:pt idx="1445">
                  <c:v>35307</c:v>
                </c:pt>
                <c:pt idx="1446">
                  <c:v>35308</c:v>
                </c:pt>
                <c:pt idx="1447">
                  <c:v>35309</c:v>
                </c:pt>
                <c:pt idx="1448">
                  <c:v>35310</c:v>
                </c:pt>
                <c:pt idx="1449">
                  <c:v>35311</c:v>
                </c:pt>
                <c:pt idx="1450">
                  <c:v>35312</c:v>
                </c:pt>
                <c:pt idx="1451">
                  <c:v>35313</c:v>
                </c:pt>
                <c:pt idx="1452">
                  <c:v>35314</c:v>
                </c:pt>
                <c:pt idx="1453">
                  <c:v>35315</c:v>
                </c:pt>
                <c:pt idx="1454">
                  <c:v>35316</c:v>
                </c:pt>
                <c:pt idx="1455">
                  <c:v>35317</c:v>
                </c:pt>
                <c:pt idx="1456">
                  <c:v>35318</c:v>
                </c:pt>
                <c:pt idx="1457">
                  <c:v>35319</c:v>
                </c:pt>
                <c:pt idx="1458">
                  <c:v>35320</c:v>
                </c:pt>
                <c:pt idx="1459">
                  <c:v>35321</c:v>
                </c:pt>
                <c:pt idx="1460">
                  <c:v>35322</c:v>
                </c:pt>
                <c:pt idx="1461">
                  <c:v>35323</c:v>
                </c:pt>
                <c:pt idx="1462">
                  <c:v>35324</c:v>
                </c:pt>
                <c:pt idx="1463">
                  <c:v>35325</c:v>
                </c:pt>
                <c:pt idx="1464">
                  <c:v>35326</c:v>
                </c:pt>
                <c:pt idx="1465">
                  <c:v>35327</c:v>
                </c:pt>
                <c:pt idx="1466">
                  <c:v>35328</c:v>
                </c:pt>
                <c:pt idx="1467">
                  <c:v>35329</c:v>
                </c:pt>
                <c:pt idx="1468">
                  <c:v>35330</c:v>
                </c:pt>
                <c:pt idx="1469">
                  <c:v>35331</c:v>
                </c:pt>
                <c:pt idx="1470">
                  <c:v>35332</c:v>
                </c:pt>
                <c:pt idx="1471">
                  <c:v>35333</c:v>
                </c:pt>
                <c:pt idx="1472">
                  <c:v>35334</c:v>
                </c:pt>
                <c:pt idx="1473">
                  <c:v>35335</c:v>
                </c:pt>
                <c:pt idx="1474">
                  <c:v>35336</c:v>
                </c:pt>
                <c:pt idx="1475">
                  <c:v>35337</c:v>
                </c:pt>
                <c:pt idx="1476">
                  <c:v>35338</c:v>
                </c:pt>
                <c:pt idx="1477">
                  <c:v>35339</c:v>
                </c:pt>
                <c:pt idx="1478">
                  <c:v>35340</c:v>
                </c:pt>
                <c:pt idx="1479">
                  <c:v>35341</c:v>
                </c:pt>
                <c:pt idx="1480">
                  <c:v>35342</c:v>
                </c:pt>
                <c:pt idx="1481">
                  <c:v>35343</c:v>
                </c:pt>
                <c:pt idx="1482">
                  <c:v>35344</c:v>
                </c:pt>
                <c:pt idx="1483">
                  <c:v>35345</c:v>
                </c:pt>
                <c:pt idx="1484">
                  <c:v>35346</c:v>
                </c:pt>
                <c:pt idx="1485">
                  <c:v>35347</c:v>
                </c:pt>
                <c:pt idx="1486">
                  <c:v>35348</c:v>
                </c:pt>
                <c:pt idx="1487">
                  <c:v>35349</c:v>
                </c:pt>
                <c:pt idx="1488">
                  <c:v>35350</c:v>
                </c:pt>
                <c:pt idx="1489">
                  <c:v>35351</c:v>
                </c:pt>
                <c:pt idx="1490">
                  <c:v>35352</c:v>
                </c:pt>
                <c:pt idx="1491">
                  <c:v>35353</c:v>
                </c:pt>
                <c:pt idx="1492">
                  <c:v>35354</c:v>
                </c:pt>
                <c:pt idx="1493">
                  <c:v>35355</c:v>
                </c:pt>
                <c:pt idx="1494">
                  <c:v>35356</c:v>
                </c:pt>
                <c:pt idx="1495">
                  <c:v>35357</c:v>
                </c:pt>
                <c:pt idx="1496">
                  <c:v>35358</c:v>
                </c:pt>
                <c:pt idx="1497">
                  <c:v>35359</c:v>
                </c:pt>
                <c:pt idx="1498">
                  <c:v>35360</c:v>
                </c:pt>
                <c:pt idx="1499">
                  <c:v>35361</c:v>
                </c:pt>
                <c:pt idx="1500">
                  <c:v>35362</c:v>
                </c:pt>
                <c:pt idx="1501">
                  <c:v>35363</c:v>
                </c:pt>
                <c:pt idx="1502">
                  <c:v>35364</c:v>
                </c:pt>
                <c:pt idx="1503">
                  <c:v>35365</c:v>
                </c:pt>
                <c:pt idx="1504">
                  <c:v>35366</c:v>
                </c:pt>
                <c:pt idx="1505">
                  <c:v>35367</c:v>
                </c:pt>
                <c:pt idx="1506">
                  <c:v>35368</c:v>
                </c:pt>
                <c:pt idx="1507">
                  <c:v>35369</c:v>
                </c:pt>
                <c:pt idx="1508">
                  <c:v>35370</c:v>
                </c:pt>
                <c:pt idx="1509">
                  <c:v>35371</c:v>
                </c:pt>
                <c:pt idx="1510">
                  <c:v>35372</c:v>
                </c:pt>
                <c:pt idx="1511">
                  <c:v>35373</c:v>
                </c:pt>
                <c:pt idx="1512">
                  <c:v>35374</c:v>
                </c:pt>
                <c:pt idx="1513">
                  <c:v>35375</c:v>
                </c:pt>
                <c:pt idx="1514">
                  <c:v>35376</c:v>
                </c:pt>
                <c:pt idx="1515">
                  <c:v>35377</c:v>
                </c:pt>
                <c:pt idx="1516">
                  <c:v>35378</c:v>
                </c:pt>
                <c:pt idx="1517">
                  <c:v>35379</c:v>
                </c:pt>
                <c:pt idx="1518">
                  <c:v>35380</c:v>
                </c:pt>
                <c:pt idx="1519">
                  <c:v>35381</c:v>
                </c:pt>
                <c:pt idx="1520">
                  <c:v>35382</c:v>
                </c:pt>
                <c:pt idx="1521">
                  <c:v>35383</c:v>
                </c:pt>
                <c:pt idx="1522">
                  <c:v>35384</c:v>
                </c:pt>
                <c:pt idx="1523">
                  <c:v>35385</c:v>
                </c:pt>
                <c:pt idx="1524">
                  <c:v>35386</c:v>
                </c:pt>
                <c:pt idx="1525">
                  <c:v>35387</c:v>
                </c:pt>
                <c:pt idx="1526">
                  <c:v>35388</c:v>
                </c:pt>
                <c:pt idx="1527">
                  <c:v>35389</c:v>
                </c:pt>
                <c:pt idx="1528">
                  <c:v>35390</c:v>
                </c:pt>
                <c:pt idx="1529">
                  <c:v>35391</c:v>
                </c:pt>
                <c:pt idx="1530">
                  <c:v>35392</c:v>
                </c:pt>
                <c:pt idx="1531">
                  <c:v>35393</c:v>
                </c:pt>
                <c:pt idx="1532">
                  <c:v>35394</c:v>
                </c:pt>
                <c:pt idx="1533">
                  <c:v>35395</c:v>
                </c:pt>
                <c:pt idx="1534">
                  <c:v>35396</c:v>
                </c:pt>
                <c:pt idx="1535">
                  <c:v>35397</c:v>
                </c:pt>
                <c:pt idx="1536">
                  <c:v>35398</c:v>
                </c:pt>
                <c:pt idx="1537">
                  <c:v>35399</c:v>
                </c:pt>
                <c:pt idx="1538">
                  <c:v>35400</c:v>
                </c:pt>
                <c:pt idx="1539">
                  <c:v>35401</c:v>
                </c:pt>
                <c:pt idx="1540">
                  <c:v>35402</c:v>
                </c:pt>
                <c:pt idx="1541">
                  <c:v>35403</c:v>
                </c:pt>
                <c:pt idx="1542">
                  <c:v>35404</c:v>
                </c:pt>
                <c:pt idx="1543">
                  <c:v>35405</c:v>
                </c:pt>
                <c:pt idx="1544">
                  <c:v>35406</c:v>
                </c:pt>
                <c:pt idx="1545">
                  <c:v>35407</c:v>
                </c:pt>
                <c:pt idx="1546">
                  <c:v>35408</c:v>
                </c:pt>
                <c:pt idx="1547">
                  <c:v>35409</c:v>
                </c:pt>
                <c:pt idx="1548">
                  <c:v>35410</c:v>
                </c:pt>
                <c:pt idx="1549">
                  <c:v>35411</c:v>
                </c:pt>
                <c:pt idx="1550">
                  <c:v>35412</c:v>
                </c:pt>
                <c:pt idx="1551">
                  <c:v>35413</c:v>
                </c:pt>
                <c:pt idx="1552">
                  <c:v>35414</c:v>
                </c:pt>
                <c:pt idx="1553">
                  <c:v>35415</c:v>
                </c:pt>
                <c:pt idx="1554">
                  <c:v>35416</c:v>
                </c:pt>
                <c:pt idx="1555">
                  <c:v>35417</c:v>
                </c:pt>
                <c:pt idx="1556">
                  <c:v>35418</c:v>
                </c:pt>
                <c:pt idx="1557">
                  <c:v>35419</c:v>
                </c:pt>
                <c:pt idx="1558">
                  <c:v>35420</c:v>
                </c:pt>
                <c:pt idx="1559">
                  <c:v>35421</c:v>
                </c:pt>
                <c:pt idx="1560">
                  <c:v>35422</c:v>
                </c:pt>
                <c:pt idx="1561">
                  <c:v>35423</c:v>
                </c:pt>
                <c:pt idx="1562">
                  <c:v>35424</c:v>
                </c:pt>
                <c:pt idx="1563">
                  <c:v>35425</c:v>
                </c:pt>
                <c:pt idx="1564">
                  <c:v>35426</c:v>
                </c:pt>
                <c:pt idx="1565">
                  <c:v>35427</c:v>
                </c:pt>
                <c:pt idx="1566">
                  <c:v>35428</c:v>
                </c:pt>
                <c:pt idx="1567">
                  <c:v>35429</c:v>
                </c:pt>
                <c:pt idx="1568">
                  <c:v>35430</c:v>
                </c:pt>
                <c:pt idx="1569">
                  <c:v>35431</c:v>
                </c:pt>
                <c:pt idx="1570">
                  <c:v>35432</c:v>
                </c:pt>
                <c:pt idx="1571">
                  <c:v>35433</c:v>
                </c:pt>
                <c:pt idx="1572">
                  <c:v>35434</c:v>
                </c:pt>
                <c:pt idx="1573">
                  <c:v>35435</c:v>
                </c:pt>
                <c:pt idx="1574">
                  <c:v>35436</c:v>
                </c:pt>
                <c:pt idx="1575">
                  <c:v>35437</c:v>
                </c:pt>
                <c:pt idx="1576">
                  <c:v>35438</c:v>
                </c:pt>
                <c:pt idx="1577">
                  <c:v>35439</c:v>
                </c:pt>
                <c:pt idx="1578">
                  <c:v>35440</c:v>
                </c:pt>
                <c:pt idx="1579">
                  <c:v>35441</c:v>
                </c:pt>
                <c:pt idx="1580">
                  <c:v>35442</c:v>
                </c:pt>
                <c:pt idx="1581">
                  <c:v>35443</c:v>
                </c:pt>
                <c:pt idx="1582">
                  <c:v>35444</c:v>
                </c:pt>
                <c:pt idx="1583">
                  <c:v>35445</c:v>
                </c:pt>
                <c:pt idx="1584">
                  <c:v>35446</c:v>
                </c:pt>
                <c:pt idx="1585">
                  <c:v>35447</c:v>
                </c:pt>
                <c:pt idx="1586">
                  <c:v>35448</c:v>
                </c:pt>
                <c:pt idx="1587">
                  <c:v>35449</c:v>
                </c:pt>
                <c:pt idx="1588">
                  <c:v>35450</c:v>
                </c:pt>
                <c:pt idx="1589">
                  <c:v>35451</c:v>
                </c:pt>
                <c:pt idx="1590">
                  <c:v>35452</c:v>
                </c:pt>
                <c:pt idx="1591">
                  <c:v>35453</c:v>
                </c:pt>
                <c:pt idx="1592">
                  <c:v>35454</c:v>
                </c:pt>
                <c:pt idx="1593">
                  <c:v>35455</c:v>
                </c:pt>
                <c:pt idx="1594">
                  <c:v>35456</c:v>
                </c:pt>
                <c:pt idx="1595">
                  <c:v>35457</c:v>
                </c:pt>
                <c:pt idx="1596">
                  <c:v>35458</c:v>
                </c:pt>
                <c:pt idx="1597">
                  <c:v>35459</c:v>
                </c:pt>
                <c:pt idx="1598">
                  <c:v>35460</c:v>
                </c:pt>
                <c:pt idx="1599">
                  <c:v>35461</c:v>
                </c:pt>
                <c:pt idx="1600">
                  <c:v>35462</c:v>
                </c:pt>
                <c:pt idx="1601">
                  <c:v>35463</c:v>
                </c:pt>
                <c:pt idx="1602">
                  <c:v>35464</c:v>
                </c:pt>
                <c:pt idx="1603">
                  <c:v>35465</c:v>
                </c:pt>
                <c:pt idx="1604">
                  <c:v>35466</c:v>
                </c:pt>
                <c:pt idx="1605">
                  <c:v>35467</c:v>
                </c:pt>
                <c:pt idx="1606">
                  <c:v>35468</c:v>
                </c:pt>
                <c:pt idx="1607">
                  <c:v>35469</c:v>
                </c:pt>
                <c:pt idx="1608">
                  <c:v>35470</c:v>
                </c:pt>
                <c:pt idx="1609">
                  <c:v>35471</c:v>
                </c:pt>
                <c:pt idx="1610">
                  <c:v>35472</c:v>
                </c:pt>
                <c:pt idx="1611">
                  <c:v>35473</c:v>
                </c:pt>
                <c:pt idx="1612">
                  <c:v>35474</c:v>
                </c:pt>
                <c:pt idx="1613">
                  <c:v>35475</c:v>
                </c:pt>
                <c:pt idx="1614">
                  <c:v>35476</c:v>
                </c:pt>
                <c:pt idx="1615">
                  <c:v>35477</c:v>
                </c:pt>
                <c:pt idx="1616">
                  <c:v>35478</c:v>
                </c:pt>
                <c:pt idx="1617">
                  <c:v>35479</c:v>
                </c:pt>
                <c:pt idx="1618">
                  <c:v>35480</c:v>
                </c:pt>
                <c:pt idx="1619">
                  <c:v>35481</c:v>
                </c:pt>
                <c:pt idx="1620">
                  <c:v>35482</c:v>
                </c:pt>
                <c:pt idx="1621">
                  <c:v>35483</c:v>
                </c:pt>
                <c:pt idx="1622">
                  <c:v>35484</c:v>
                </c:pt>
                <c:pt idx="1623">
                  <c:v>35485</c:v>
                </c:pt>
                <c:pt idx="1624">
                  <c:v>35486</c:v>
                </c:pt>
                <c:pt idx="1625">
                  <c:v>35487</c:v>
                </c:pt>
                <c:pt idx="1626">
                  <c:v>35488</c:v>
                </c:pt>
                <c:pt idx="1627">
                  <c:v>35489</c:v>
                </c:pt>
                <c:pt idx="1628">
                  <c:v>35490</c:v>
                </c:pt>
                <c:pt idx="1629">
                  <c:v>35491</c:v>
                </c:pt>
                <c:pt idx="1630">
                  <c:v>35492</c:v>
                </c:pt>
                <c:pt idx="1631">
                  <c:v>35493</c:v>
                </c:pt>
                <c:pt idx="1632">
                  <c:v>35494</c:v>
                </c:pt>
                <c:pt idx="1633">
                  <c:v>35495</c:v>
                </c:pt>
                <c:pt idx="1634">
                  <c:v>35496</c:v>
                </c:pt>
                <c:pt idx="1635">
                  <c:v>35497</c:v>
                </c:pt>
                <c:pt idx="1636">
                  <c:v>35498</c:v>
                </c:pt>
                <c:pt idx="1637">
                  <c:v>35499</c:v>
                </c:pt>
                <c:pt idx="1638">
                  <c:v>35500</c:v>
                </c:pt>
                <c:pt idx="1639">
                  <c:v>35501</c:v>
                </c:pt>
                <c:pt idx="1640">
                  <c:v>35502</c:v>
                </c:pt>
                <c:pt idx="1641">
                  <c:v>35503</c:v>
                </c:pt>
                <c:pt idx="1642">
                  <c:v>35504</c:v>
                </c:pt>
                <c:pt idx="1643">
                  <c:v>35505</c:v>
                </c:pt>
                <c:pt idx="1644">
                  <c:v>35506</c:v>
                </c:pt>
                <c:pt idx="1645">
                  <c:v>35507</c:v>
                </c:pt>
                <c:pt idx="1646">
                  <c:v>35508</c:v>
                </c:pt>
                <c:pt idx="1647">
                  <c:v>35509</c:v>
                </c:pt>
                <c:pt idx="1648">
                  <c:v>35510</c:v>
                </c:pt>
                <c:pt idx="1649">
                  <c:v>35511</c:v>
                </c:pt>
                <c:pt idx="1650">
                  <c:v>35512</c:v>
                </c:pt>
                <c:pt idx="1651">
                  <c:v>35513</c:v>
                </c:pt>
                <c:pt idx="1652">
                  <c:v>35514</c:v>
                </c:pt>
                <c:pt idx="1653">
                  <c:v>35515</c:v>
                </c:pt>
                <c:pt idx="1654">
                  <c:v>35516</c:v>
                </c:pt>
                <c:pt idx="1655">
                  <c:v>35517</c:v>
                </c:pt>
                <c:pt idx="1656">
                  <c:v>35518</c:v>
                </c:pt>
                <c:pt idx="1657">
                  <c:v>35519</c:v>
                </c:pt>
                <c:pt idx="1658">
                  <c:v>35520</c:v>
                </c:pt>
                <c:pt idx="1659">
                  <c:v>35521</c:v>
                </c:pt>
                <c:pt idx="1660">
                  <c:v>35522</c:v>
                </c:pt>
                <c:pt idx="1661">
                  <c:v>35523</c:v>
                </c:pt>
                <c:pt idx="1662">
                  <c:v>35524</c:v>
                </c:pt>
                <c:pt idx="1663">
                  <c:v>35525</c:v>
                </c:pt>
                <c:pt idx="1664">
                  <c:v>35526</c:v>
                </c:pt>
                <c:pt idx="1665">
                  <c:v>35527</c:v>
                </c:pt>
                <c:pt idx="1666">
                  <c:v>35528</c:v>
                </c:pt>
                <c:pt idx="1667">
                  <c:v>35529</c:v>
                </c:pt>
                <c:pt idx="1668">
                  <c:v>35530</c:v>
                </c:pt>
                <c:pt idx="1669">
                  <c:v>35531</c:v>
                </c:pt>
                <c:pt idx="1670">
                  <c:v>35532</c:v>
                </c:pt>
                <c:pt idx="1671">
                  <c:v>35533</c:v>
                </c:pt>
                <c:pt idx="1672">
                  <c:v>35534</c:v>
                </c:pt>
                <c:pt idx="1673">
                  <c:v>35535</c:v>
                </c:pt>
                <c:pt idx="1674">
                  <c:v>35536</c:v>
                </c:pt>
                <c:pt idx="1675">
                  <c:v>35537</c:v>
                </c:pt>
                <c:pt idx="1676">
                  <c:v>35538</c:v>
                </c:pt>
                <c:pt idx="1677">
                  <c:v>35539</c:v>
                </c:pt>
                <c:pt idx="1678">
                  <c:v>35540</c:v>
                </c:pt>
                <c:pt idx="1679">
                  <c:v>35541</c:v>
                </c:pt>
                <c:pt idx="1680">
                  <c:v>35542</c:v>
                </c:pt>
                <c:pt idx="1681">
                  <c:v>35543</c:v>
                </c:pt>
                <c:pt idx="1682">
                  <c:v>35544</c:v>
                </c:pt>
                <c:pt idx="1683">
                  <c:v>35545</c:v>
                </c:pt>
                <c:pt idx="1684">
                  <c:v>35546</c:v>
                </c:pt>
                <c:pt idx="1685">
                  <c:v>35547</c:v>
                </c:pt>
                <c:pt idx="1686">
                  <c:v>35548</c:v>
                </c:pt>
                <c:pt idx="1687">
                  <c:v>35549</c:v>
                </c:pt>
                <c:pt idx="1688">
                  <c:v>35550</c:v>
                </c:pt>
                <c:pt idx="1689">
                  <c:v>35551</c:v>
                </c:pt>
                <c:pt idx="1690">
                  <c:v>35552</c:v>
                </c:pt>
                <c:pt idx="1691">
                  <c:v>35553</c:v>
                </c:pt>
                <c:pt idx="1692">
                  <c:v>35554</c:v>
                </c:pt>
                <c:pt idx="1693">
                  <c:v>35555</c:v>
                </c:pt>
                <c:pt idx="1694">
                  <c:v>35556</c:v>
                </c:pt>
                <c:pt idx="1695">
                  <c:v>35557</c:v>
                </c:pt>
                <c:pt idx="1696">
                  <c:v>35558</c:v>
                </c:pt>
                <c:pt idx="1697">
                  <c:v>35559</c:v>
                </c:pt>
                <c:pt idx="1698">
                  <c:v>35560</c:v>
                </c:pt>
                <c:pt idx="1699">
                  <c:v>35561</c:v>
                </c:pt>
                <c:pt idx="1700">
                  <c:v>35562</c:v>
                </c:pt>
                <c:pt idx="1701">
                  <c:v>35563</c:v>
                </c:pt>
                <c:pt idx="1702">
                  <c:v>35564</c:v>
                </c:pt>
                <c:pt idx="1703">
                  <c:v>35565</c:v>
                </c:pt>
                <c:pt idx="1704">
                  <c:v>35566</c:v>
                </c:pt>
                <c:pt idx="1705">
                  <c:v>35567</c:v>
                </c:pt>
                <c:pt idx="1706">
                  <c:v>35568</c:v>
                </c:pt>
                <c:pt idx="1707">
                  <c:v>35569</c:v>
                </c:pt>
                <c:pt idx="1708">
                  <c:v>35570</c:v>
                </c:pt>
                <c:pt idx="1709">
                  <c:v>35571</c:v>
                </c:pt>
                <c:pt idx="1710">
                  <c:v>35572</c:v>
                </c:pt>
                <c:pt idx="1711">
                  <c:v>35573</c:v>
                </c:pt>
                <c:pt idx="1712">
                  <c:v>35574</c:v>
                </c:pt>
                <c:pt idx="1713">
                  <c:v>35575</c:v>
                </c:pt>
                <c:pt idx="1714">
                  <c:v>35576</c:v>
                </c:pt>
                <c:pt idx="1715">
                  <c:v>35577</c:v>
                </c:pt>
                <c:pt idx="1716">
                  <c:v>35578</c:v>
                </c:pt>
                <c:pt idx="1717">
                  <c:v>35579</c:v>
                </c:pt>
                <c:pt idx="1718">
                  <c:v>35580</c:v>
                </c:pt>
                <c:pt idx="1719">
                  <c:v>35581</c:v>
                </c:pt>
                <c:pt idx="1720">
                  <c:v>35582</c:v>
                </c:pt>
                <c:pt idx="1721">
                  <c:v>35583</c:v>
                </c:pt>
                <c:pt idx="1722">
                  <c:v>35584</c:v>
                </c:pt>
                <c:pt idx="1723">
                  <c:v>35585</c:v>
                </c:pt>
                <c:pt idx="1724">
                  <c:v>35586</c:v>
                </c:pt>
                <c:pt idx="1725">
                  <c:v>35587</c:v>
                </c:pt>
                <c:pt idx="1726">
                  <c:v>35588</c:v>
                </c:pt>
                <c:pt idx="1727">
                  <c:v>35589</c:v>
                </c:pt>
                <c:pt idx="1728">
                  <c:v>35590</c:v>
                </c:pt>
                <c:pt idx="1729">
                  <c:v>35591</c:v>
                </c:pt>
                <c:pt idx="1730">
                  <c:v>35592</c:v>
                </c:pt>
                <c:pt idx="1731">
                  <c:v>35593</c:v>
                </c:pt>
                <c:pt idx="1732">
                  <c:v>35594</c:v>
                </c:pt>
                <c:pt idx="1733">
                  <c:v>35595</c:v>
                </c:pt>
                <c:pt idx="1734">
                  <c:v>35596</c:v>
                </c:pt>
                <c:pt idx="1735">
                  <c:v>35597</c:v>
                </c:pt>
                <c:pt idx="1736">
                  <c:v>35598</c:v>
                </c:pt>
                <c:pt idx="1737">
                  <c:v>35599</c:v>
                </c:pt>
                <c:pt idx="1738">
                  <c:v>35600</c:v>
                </c:pt>
                <c:pt idx="1739">
                  <c:v>35601</c:v>
                </c:pt>
                <c:pt idx="1740">
                  <c:v>35602</c:v>
                </c:pt>
                <c:pt idx="1741">
                  <c:v>35603</c:v>
                </c:pt>
                <c:pt idx="1742">
                  <c:v>35604</c:v>
                </c:pt>
                <c:pt idx="1743">
                  <c:v>35605</c:v>
                </c:pt>
                <c:pt idx="1744">
                  <c:v>35606</c:v>
                </c:pt>
                <c:pt idx="1745">
                  <c:v>35607</c:v>
                </c:pt>
                <c:pt idx="1746">
                  <c:v>35608</c:v>
                </c:pt>
                <c:pt idx="1747">
                  <c:v>35609</c:v>
                </c:pt>
                <c:pt idx="1748">
                  <c:v>35610</c:v>
                </c:pt>
                <c:pt idx="1749">
                  <c:v>35611</c:v>
                </c:pt>
                <c:pt idx="1750">
                  <c:v>35612</c:v>
                </c:pt>
                <c:pt idx="1751">
                  <c:v>35613</c:v>
                </c:pt>
                <c:pt idx="1752">
                  <c:v>35614</c:v>
                </c:pt>
                <c:pt idx="1753">
                  <c:v>35615</c:v>
                </c:pt>
                <c:pt idx="1754">
                  <c:v>35616</c:v>
                </c:pt>
                <c:pt idx="1755">
                  <c:v>35617</c:v>
                </c:pt>
                <c:pt idx="1756">
                  <c:v>35618</c:v>
                </c:pt>
                <c:pt idx="1757">
                  <c:v>35619</c:v>
                </c:pt>
                <c:pt idx="1758">
                  <c:v>35620</c:v>
                </c:pt>
                <c:pt idx="1759">
                  <c:v>35621</c:v>
                </c:pt>
                <c:pt idx="1760">
                  <c:v>35622</c:v>
                </c:pt>
                <c:pt idx="1761">
                  <c:v>35623</c:v>
                </c:pt>
                <c:pt idx="1762">
                  <c:v>35624</c:v>
                </c:pt>
                <c:pt idx="1763">
                  <c:v>35625</c:v>
                </c:pt>
                <c:pt idx="1764">
                  <c:v>35626</c:v>
                </c:pt>
                <c:pt idx="1765">
                  <c:v>35627</c:v>
                </c:pt>
                <c:pt idx="1766">
                  <c:v>35628</c:v>
                </c:pt>
                <c:pt idx="1767">
                  <c:v>35629</c:v>
                </c:pt>
                <c:pt idx="1768">
                  <c:v>35630</c:v>
                </c:pt>
                <c:pt idx="1769">
                  <c:v>35631</c:v>
                </c:pt>
                <c:pt idx="1770">
                  <c:v>35632</c:v>
                </c:pt>
                <c:pt idx="1771">
                  <c:v>35633</c:v>
                </c:pt>
                <c:pt idx="1772">
                  <c:v>35634</c:v>
                </c:pt>
                <c:pt idx="1773">
                  <c:v>35635</c:v>
                </c:pt>
                <c:pt idx="1774">
                  <c:v>35636</c:v>
                </c:pt>
                <c:pt idx="1775">
                  <c:v>35637</c:v>
                </c:pt>
                <c:pt idx="1776">
                  <c:v>35638</c:v>
                </c:pt>
                <c:pt idx="1777">
                  <c:v>35639</c:v>
                </c:pt>
                <c:pt idx="1778">
                  <c:v>35640</c:v>
                </c:pt>
                <c:pt idx="1779">
                  <c:v>35641</c:v>
                </c:pt>
                <c:pt idx="1780">
                  <c:v>35642</c:v>
                </c:pt>
                <c:pt idx="1781">
                  <c:v>35643</c:v>
                </c:pt>
                <c:pt idx="1782">
                  <c:v>35644</c:v>
                </c:pt>
                <c:pt idx="1783">
                  <c:v>35645</c:v>
                </c:pt>
                <c:pt idx="1784">
                  <c:v>35646</c:v>
                </c:pt>
                <c:pt idx="1785">
                  <c:v>35647</c:v>
                </c:pt>
                <c:pt idx="1786">
                  <c:v>35648</c:v>
                </c:pt>
                <c:pt idx="1787">
                  <c:v>35649</c:v>
                </c:pt>
                <c:pt idx="1788">
                  <c:v>35650</c:v>
                </c:pt>
                <c:pt idx="1789">
                  <c:v>35651</c:v>
                </c:pt>
                <c:pt idx="1790">
                  <c:v>35652</c:v>
                </c:pt>
                <c:pt idx="1791">
                  <c:v>35653</c:v>
                </c:pt>
                <c:pt idx="1792">
                  <c:v>35654</c:v>
                </c:pt>
                <c:pt idx="1793">
                  <c:v>35655</c:v>
                </c:pt>
                <c:pt idx="1794">
                  <c:v>35656</c:v>
                </c:pt>
                <c:pt idx="1795">
                  <c:v>35657</c:v>
                </c:pt>
                <c:pt idx="1796">
                  <c:v>35658</c:v>
                </c:pt>
                <c:pt idx="1797">
                  <c:v>35659</c:v>
                </c:pt>
                <c:pt idx="1798">
                  <c:v>35660</c:v>
                </c:pt>
                <c:pt idx="1799">
                  <c:v>35661</c:v>
                </c:pt>
                <c:pt idx="1800">
                  <c:v>35662</c:v>
                </c:pt>
                <c:pt idx="1801">
                  <c:v>35663</c:v>
                </c:pt>
                <c:pt idx="1802">
                  <c:v>35664</c:v>
                </c:pt>
                <c:pt idx="1803">
                  <c:v>35665</c:v>
                </c:pt>
                <c:pt idx="1804">
                  <c:v>35666</c:v>
                </c:pt>
                <c:pt idx="1805">
                  <c:v>35667</c:v>
                </c:pt>
                <c:pt idx="1806">
                  <c:v>35668</c:v>
                </c:pt>
                <c:pt idx="1807">
                  <c:v>35669</c:v>
                </c:pt>
                <c:pt idx="1808">
                  <c:v>35670</c:v>
                </c:pt>
                <c:pt idx="1809">
                  <c:v>35671</c:v>
                </c:pt>
                <c:pt idx="1810">
                  <c:v>35672</c:v>
                </c:pt>
                <c:pt idx="1811">
                  <c:v>35673</c:v>
                </c:pt>
                <c:pt idx="1812">
                  <c:v>35674</c:v>
                </c:pt>
                <c:pt idx="1813">
                  <c:v>35675</c:v>
                </c:pt>
                <c:pt idx="1814">
                  <c:v>35676</c:v>
                </c:pt>
                <c:pt idx="1815">
                  <c:v>35677</c:v>
                </c:pt>
                <c:pt idx="1816">
                  <c:v>35678</c:v>
                </c:pt>
                <c:pt idx="1817">
                  <c:v>35679</c:v>
                </c:pt>
                <c:pt idx="1818">
                  <c:v>35680</c:v>
                </c:pt>
                <c:pt idx="1819">
                  <c:v>35681</c:v>
                </c:pt>
                <c:pt idx="1820">
                  <c:v>35682</c:v>
                </c:pt>
                <c:pt idx="1821">
                  <c:v>35683</c:v>
                </c:pt>
                <c:pt idx="1822">
                  <c:v>35684</c:v>
                </c:pt>
                <c:pt idx="1823">
                  <c:v>35685</c:v>
                </c:pt>
                <c:pt idx="1824">
                  <c:v>35686</c:v>
                </c:pt>
                <c:pt idx="1825">
                  <c:v>35687</c:v>
                </c:pt>
                <c:pt idx="1826">
                  <c:v>35688</c:v>
                </c:pt>
                <c:pt idx="1827">
                  <c:v>35689</c:v>
                </c:pt>
                <c:pt idx="1828">
                  <c:v>35690</c:v>
                </c:pt>
                <c:pt idx="1829">
                  <c:v>35691</c:v>
                </c:pt>
                <c:pt idx="1830">
                  <c:v>35692</c:v>
                </c:pt>
                <c:pt idx="1831">
                  <c:v>35693</c:v>
                </c:pt>
                <c:pt idx="1832">
                  <c:v>35694</c:v>
                </c:pt>
                <c:pt idx="1833">
                  <c:v>35695</c:v>
                </c:pt>
                <c:pt idx="1834">
                  <c:v>35696</c:v>
                </c:pt>
                <c:pt idx="1835">
                  <c:v>35697</c:v>
                </c:pt>
                <c:pt idx="1836">
                  <c:v>35698</c:v>
                </c:pt>
                <c:pt idx="1837">
                  <c:v>35699</c:v>
                </c:pt>
                <c:pt idx="1838">
                  <c:v>35700</c:v>
                </c:pt>
                <c:pt idx="1839">
                  <c:v>35701</c:v>
                </c:pt>
                <c:pt idx="1840">
                  <c:v>35702</c:v>
                </c:pt>
                <c:pt idx="1841">
                  <c:v>35703</c:v>
                </c:pt>
                <c:pt idx="1842">
                  <c:v>35704</c:v>
                </c:pt>
                <c:pt idx="1843">
                  <c:v>35705</c:v>
                </c:pt>
                <c:pt idx="1844">
                  <c:v>35706</c:v>
                </c:pt>
                <c:pt idx="1845">
                  <c:v>35707</c:v>
                </c:pt>
                <c:pt idx="1846">
                  <c:v>35708</c:v>
                </c:pt>
                <c:pt idx="1847">
                  <c:v>35709</c:v>
                </c:pt>
                <c:pt idx="1848">
                  <c:v>35710</c:v>
                </c:pt>
                <c:pt idx="1849">
                  <c:v>35711</c:v>
                </c:pt>
                <c:pt idx="1850">
                  <c:v>35712</c:v>
                </c:pt>
                <c:pt idx="1851">
                  <c:v>35713</c:v>
                </c:pt>
                <c:pt idx="1852">
                  <c:v>35714</c:v>
                </c:pt>
                <c:pt idx="1853">
                  <c:v>35715</c:v>
                </c:pt>
                <c:pt idx="1854">
                  <c:v>35716</c:v>
                </c:pt>
                <c:pt idx="1855">
                  <c:v>35717</c:v>
                </c:pt>
                <c:pt idx="1856">
                  <c:v>35718</c:v>
                </c:pt>
                <c:pt idx="1857">
                  <c:v>35719</c:v>
                </c:pt>
                <c:pt idx="1858">
                  <c:v>35720</c:v>
                </c:pt>
                <c:pt idx="1859">
                  <c:v>35721</c:v>
                </c:pt>
                <c:pt idx="1860">
                  <c:v>35722</c:v>
                </c:pt>
                <c:pt idx="1861">
                  <c:v>35723</c:v>
                </c:pt>
                <c:pt idx="1862">
                  <c:v>35724</c:v>
                </c:pt>
                <c:pt idx="1863">
                  <c:v>35725</c:v>
                </c:pt>
                <c:pt idx="1864">
                  <c:v>35726</c:v>
                </c:pt>
                <c:pt idx="1865">
                  <c:v>35727</c:v>
                </c:pt>
                <c:pt idx="1866">
                  <c:v>35728</c:v>
                </c:pt>
                <c:pt idx="1867">
                  <c:v>35729</c:v>
                </c:pt>
                <c:pt idx="1868">
                  <c:v>35730</c:v>
                </c:pt>
                <c:pt idx="1869">
                  <c:v>35731</c:v>
                </c:pt>
                <c:pt idx="1870">
                  <c:v>35732</c:v>
                </c:pt>
                <c:pt idx="1871">
                  <c:v>35733</c:v>
                </c:pt>
                <c:pt idx="1872">
                  <c:v>35734</c:v>
                </c:pt>
                <c:pt idx="1873">
                  <c:v>35735</c:v>
                </c:pt>
                <c:pt idx="1874">
                  <c:v>35736</c:v>
                </c:pt>
                <c:pt idx="1875">
                  <c:v>35737</c:v>
                </c:pt>
                <c:pt idx="1876">
                  <c:v>35738</c:v>
                </c:pt>
                <c:pt idx="1877">
                  <c:v>35739</c:v>
                </c:pt>
                <c:pt idx="1878">
                  <c:v>35740</c:v>
                </c:pt>
                <c:pt idx="1879">
                  <c:v>35741</c:v>
                </c:pt>
                <c:pt idx="1880">
                  <c:v>35742</c:v>
                </c:pt>
                <c:pt idx="1881">
                  <c:v>35743</c:v>
                </c:pt>
                <c:pt idx="1882">
                  <c:v>35744</c:v>
                </c:pt>
                <c:pt idx="1883">
                  <c:v>35745</c:v>
                </c:pt>
                <c:pt idx="1884">
                  <c:v>35746</c:v>
                </c:pt>
                <c:pt idx="1885">
                  <c:v>35747</c:v>
                </c:pt>
                <c:pt idx="1886">
                  <c:v>35748</c:v>
                </c:pt>
                <c:pt idx="1887">
                  <c:v>35749</c:v>
                </c:pt>
                <c:pt idx="1888">
                  <c:v>35750</c:v>
                </c:pt>
                <c:pt idx="1889">
                  <c:v>35751</c:v>
                </c:pt>
                <c:pt idx="1890">
                  <c:v>35752</c:v>
                </c:pt>
                <c:pt idx="1891">
                  <c:v>35753</c:v>
                </c:pt>
                <c:pt idx="1892">
                  <c:v>35754</c:v>
                </c:pt>
                <c:pt idx="1893">
                  <c:v>35755</c:v>
                </c:pt>
                <c:pt idx="1894">
                  <c:v>35756</c:v>
                </c:pt>
                <c:pt idx="1895">
                  <c:v>35757</c:v>
                </c:pt>
                <c:pt idx="1896">
                  <c:v>35758</c:v>
                </c:pt>
                <c:pt idx="1897">
                  <c:v>35759</c:v>
                </c:pt>
                <c:pt idx="1898">
                  <c:v>35760</c:v>
                </c:pt>
                <c:pt idx="1899">
                  <c:v>35761</c:v>
                </c:pt>
                <c:pt idx="1900">
                  <c:v>35762</c:v>
                </c:pt>
                <c:pt idx="1901">
                  <c:v>35763</c:v>
                </c:pt>
                <c:pt idx="1902">
                  <c:v>35764</c:v>
                </c:pt>
                <c:pt idx="1903">
                  <c:v>35765</c:v>
                </c:pt>
                <c:pt idx="1904">
                  <c:v>35766</c:v>
                </c:pt>
                <c:pt idx="1905">
                  <c:v>35767</c:v>
                </c:pt>
                <c:pt idx="1906">
                  <c:v>35768</c:v>
                </c:pt>
                <c:pt idx="1907">
                  <c:v>35769</c:v>
                </c:pt>
                <c:pt idx="1908">
                  <c:v>35770</c:v>
                </c:pt>
                <c:pt idx="1909">
                  <c:v>35771</c:v>
                </c:pt>
                <c:pt idx="1910">
                  <c:v>35772</c:v>
                </c:pt>
                <c:pt idx="1911">
                  <c:v>35773</c:v>
                </c:pt>
                <c:pt idx="1912">
                  <c:v>35774</c:v>
                </c:pt>
                <c:pt idx="1913">
                  <c:v>35775</c:v>
                </c:pt>
                <c:pt idx="1914">
                  <c:v>35776</c:v>
                </c:pt>
                <c:pt idx="1915">
                  <c:v>35777</c:v>
                </c:pt>
                <c:pt idx="1916">
                  <c:v>35778</c:v>
                </c:pt>
                <c:pt idx="1917">
                  <c:v>35779</c:v>
                </c:pt>
                <c:pt idx="1918">
                  <c:v>35780</c:v>
                </c:pt>
                <c:pt idx="1919">
                  <c:v>35781</c:v>
                </c:pt>
                <c:pt idx="1920">
                  <c:v>35782</c:v>
                </c:pt>
                <c:pt idx="1921">
                  <c:v>35783</c:v>
                </c:pt>
                <c:pt idx="1922">
                  <c:v>35784</c:v>
                </c:pt>
                <c:pt idx="1923">
                  <c:v>35785</c:v>
                </c:pt>
                <c:pt idx="1924">
                  <c:v>35786</c:v>
                </c:pt>
                <c:pt idx="1925">
                  <c:v>35787</c:v>
                </c:pt>
                <c:pt idx="1926">
                  <c:v>35788</c:v>
                </c:pt>
                <c:pt idx="1927">
                  <c:v>35789</c:v>
                </c:pt>
                <c:pt idx="1928">
                  <c:v>35790</c:v>
                </c:pt>
                <c:pt idx="1929">
                  <c:v>35791</c:v>
                </c:pt>
                <c:pt idx="1930">
                  <c:v>35792</c:v>
                </c:pt>
                <c:pt idx="1931">
                  <c:v>35793</c:v>
                </c:pt>
                <c:pt idx="1932">
                  <c:v>35794</c:v>
                </c:pt>
                <c:pt idx="1933">
                  <c:v>35795</c:v>
                </c:pt>
                <c:pt idx="1934">
                  <c:v>35796</c:v>
                </c:pt>
                <c:pt idx="1935">
                  <c:v>35797</c:v>
                </c:pt>
                <c:pt idx="1936">
                  <c:v>35798</c:v>
                </c:pt>
                <c:pt idx="1937">
                  <c:v>35799</c:v>
                </c:pt>
                <c:pt idx="1938">
                  <c:v>35800</c:v>
                </c:pt>
                <c:pt idx="1939">
                  <c:v>35801</c:v>
                </c:pt>
                <c:pt idx="1940">
                  <c:v>35802</c:v>
                </c:pt>
                <c:pt idx="1941">
                  <c:v>35803</c:v>
                </c:pt>
                <c:pt idx="1942">
                  <c:v>35804</c:v>
                </c:pt>
                <c:pt idx="1943">
                  <c:v>35805</c:v>
                </c:pt>
                <c:pt idx="1944">
                  <c:v>35806</c:v>
                </c:pt>
                <c:pt idx="1945">
                  <c:v>35807</c:v>
                </c:pt>
                <c:pt idx="1946">
                  <c:v>35808</c:v>
                </c:pt>
                <c:pt idx="1947">
                  <c:v>35809</c:v>
                </c:pt>
                <c:pt idx="1948">
                  <c:v>35810</c:v>
                </c:pt>
                <c:pt idx="1949">
                  <c:v>35811</c:v>
                </c:pt>
                <c:pt idx="1950">
                  <c:v>35812</c:v>
                </c:pt>
                <c:pt idx="1951">
                  <c:v>35813</c:v>
                </c:pt>
                <c:pt idx="1952">
                  <c:v>35814</c:v>
                </c:pt>
                <c:pt idx="1953">
                  <c:v>35815</c:v>
                </c:pt>
                <c:pt idx="1954">
                  <c:v>35816</c:v>
                </c:pt>
                <c:pt idx="1955">
                  <c:v>35817</c:v>
                </c:pt>
                <c:pt idx="1956">
                  <c:v>35818</c:v>
                </c:pt>
                <c:pt idx="1957">
                  <c:v>35819</c:v>
                </c:pt>
                <c:pt idx="1958">
                  <c:v>35820</c:v>
                </c:pt>
                <c:pt idx="1959">
                  <c:v>35821</c:v>
                </c:pt>
                <c:pt idx="1960">
                  <c:v>35822</c:v>
                </c:pt>
                <c:pt idx="1961">
                  <c:v>35823</c:v>
                </c:pt>
                <c:pt idx="1962">
                  <c:v>35824</c:v>
                </c:pt>
                <c:pt idx="1963">
                  <c:v>35825</c:v>
                </c:pt>
                <c:pt idx="1964">
                  <c:v>35826</c:v>
                </c:pt>
                <c:pt idx="1965">
                  <c:v>35827</c:v>
                </c:pt>
                <c:pt idx="1966">
                  <c:v>35828</c:v>
                </c:pt>
                <c:pt idx="1967">
                  <c:v>35829</c:v>
                </c:pt>
                <c:pt idx="1968">
                  <c:v>35830</c:v>
                </c:pt>
                <c:pt idx="1969">
                  <c:v>35831</c:v>
                </c:pt>
                <c:pt idx="1970">
                  <c:v>35832</c:v>
                </c:pt>
                <c:pt idx="1971">
                  <c:v>35833</c:v>
                </c:pt>
                <c:pt idx="1972">
                  <c:v>35834</c:v>
                </c:pt>
                <c:pt idx="1973">
                  <c:v>35835</c:v>
                </c:pt>
                <c:pt idx="1974">
                  <c:v>35836</c:v>
                </c:pt>
                <c:pt idx="1975">
                  <c:v>35837</c:v>
                </c:pt>
                <c:pt idx="1976">
                  <c:v>35838</c:v>
                </c:pt>
                <c:pt idx="1977">
                  <c:v>35839</c:v>
                </c:pt>
                <c:pt idx="1978">
                  <c:v>35840</c:v>
                </c:pt>
                <c:pt idx="1979">
                  <c:v>35841</c:v>
                </c:pt>
                <c:pt idx="1980">
                  <c:v>35842</c:v>
                </c:pt>
                <c:pt idx="1981">
                  <c:v>35843</c:v>
                </c:pt>
                <c:pt idx="1982">
                  <c:v>35844</c:v>
                </c:pt>
                <c:pt idx="1983">
                  <c:v>35845</c:v>
                </c:pt>
                <c:pt idx="1984">
                  <c:v>35846</c:v>
                </c:pt>
                <c:pt idx="1985">
                  <c:v>35847</c:v>
                </c:pt>
                <c:pt idx="1986">
                  <c:v>35848</c:v>
                </c:pt>
                <c:pt idx="1987">
                  <c:v>35849</c:v>
                </c:pt>
                <c:pt idx="1988">
                  <c:v>35850</c:v>
                </c:pt>
                <c:pt idx="1989">
                  <c:v>35851</c:v>
                </c:pt>
                <c:pt idx="1990">
                  <c:v>35852</c:v>
                </c:pt>
                <c:pt idx="1991">
                  <c:v>35853</c:v>
                </c:pt>
                <c:pt idx="1992">
                  <c:v>35854</c:v>
                </c:pt>
                <c:pt idx="1993">
                  <c:v>35855</c:v>
                </c:pt>
                <c:pt idx="1994">
                  <c:v>35856</c:v>
                </c:pt>
                <c:pt idx="1995">
                  <c:v>35857</c:v>
                </c:pt>
                <c:pt idx="1996">
                  <c:v>35858</c:v>
                </c:pt>
                <c:pt idx="1997">
                  <c:v>35859</c:v>
                </c:pt>
                <c:pt idx="1998">
                  <c:v>35860</c:v>
                </c:pt>
                <c:pt idx="1999">
                  <c:v>35861</c:v>
                </c:pt>
                <c:pt idx="2000">
                  <c:v>35862</c:v>
                </c:pt>
                <c:pt idx="2001">
                  <c:v>35863</c:v>
                </c:pt>
                <c:pt idx="2002">
                  <c:v>35864</c:v>
                </c:pt>
                <c:pt idx="2003">
                  <c:v>35865</c:v>
                </c:pt>
                <c:pt idx="2004">
                  <c:v>35866</c:v>
                </c:pt>
                <c:pt idx="2005">
                  <c:v>35867</c:v>
                </c:pt>
                <c:pt idx="2006">
                  <c:v>35868</c:v>
                </c:pt>
                <c:pt idx="2007">
                  <c:v>35869</c:v>
                </c:pt>
                <c:pt idx="2008">
                  <c:v>35870</c:v>
                </c:pt>
                <c:pt idx="2009">
                  <c:v>35871</c:v>
                </c:pt>
                <c:pt idx="2010">
                  <c:v>35872</c:v>
                </c:pt>
                <c:pt idx="2011">
                  <c:v>35873</c:v>
                </c:pt>
                <c:pt idx="2012">
                  <c:v>35874</c:v>
                </c:pt>
                <c:pt idx="2013">
                  <c:v>35875</c:v>
                </c:pt>
                <c:pt idx="2014">
                  <c:v>35876</c:v>
                </c:pt>
                <c:pt idx="2015">
                  <c:v>35877</c:v>
                </c:pt>
                <c:pt idx="2016">
                  <c:v>35878</c:v>
                </c:pt>
                <c:pt idx="2017">
                  <c:v>35879</c:v>
                </c:pt>
                <c:pt idx="2018">
                  <c:v>35880</c:v>
                </c:pt>
                <c:pt idx="2019">
                  <c:v>35881</c:v>
                </c:pt>
                <c:pt idx="2020">
                  <c:v>35882</c:v>
                </c:pt>
                <c:pt idx="2021">
                  <c:v>35883</c:v>
                </c:pt>
                <c:pt idx="2022">
                  <c:v>35884</c:v>
                </c:pt>
                <c:pt idx="2023">
                  <c:v>35885</c:v>
                </c:pt>
                <c:pt idx="2024">
                  <c:v>35886</c:v>
                </c:pt>
                <c:pt idx="2025">
                  <c:v>35887</c:v>
                </c:pt>
                <c:pt idx="2026">
                  <c:v>35888</c:v>
                </c:pt>
                <c:pt idx="2027">
                  <c:v>35889</c:v>
                </c:pt>
                <c:pt idx="2028">
                  <c:v>35890</c:v>
                </c:pt>
                <c:pt idx="2029">
                  <c:v>35891</c:v>
                </c:pt>
                <c:pt idx="2030">
                  <c:v>35892</c:v>
                </c:pt>
                <c:pt idx="2031">
                  <c:v>35893</c:v>
                </c:pt>
                <c:pt idx="2032">
                  <c:v>35894</c:v>
                </c:pt>
                <c:pt idx="2033">
                  <c:v>35895</c:v>
                </c:pt>
                <c:pt idx="2034">
                  <c:v>35896</c:v>
                </c:pt>
                <c:pt idx="2035">
                  <c:v>35897</c:v>
                </c:pt>
                <c:pt idx="2036">
                  <c:v>35898</c:v>
                </c:pt>
                <c:pt idx="2037">
                  <c:v>35899</c:v>
                </c:pt>
                <c:pt idx="2038">
                  <c:v>35900</c:v>
                </c:pt>
                <c:pt idx="2039">
                  <c:v>35901</c:v>
                </c:pt>
                <c:pt idx="2040">
                  <c:v>35902</c:v>
                </c:pt>
                <c:pt idx="2041">
                  <c:v>35903</c:v>
                </c:pt>
                <c:pt idx="2042">
                  <c:v>35904</c:v>
                </c:pt>
                <c:pt idx="2043">
                  <c:v>35905</c:v>
                </c:pt>
                <c:pt idx="2044">
                  <c:v>35906</c:v>
                </c:pt>
                <c:pt idx="2045">
                  <c:v>35907</c:v>
                </c:pt>
                <c:pt idx="2046">
                  <c:v>35908</c:v>
                </c:pt>
                <c:pt idx="2047">
                  <c:v>35909</c:v>
                </c:pt>
                <c:pt idx="2048">
                  <c:v>35910</c:v>
                </c:pt>
                <c:pt idx="2049">
                  <c:v>35911</c:v>
                </c:pt>
                <c:pt idx="2050">
                  <c:v>35912</c:v>
                </c:pt>
                <c:pt idx="2051">
                  <c:v>35913</c:v>
                </c:pt>
                <c:pt idx="2052">
                  <c:v>35914</c:v>
                </c:pt>
                <c:pt idx="2053">
                  <c:v>35915</c:v>
                </c:pt>
                <c:pt idx="2054">
                  <c:v>35916</c:v>
                </c:pt>
                <c:pt idx="2055">
                  <c:v>35917</c:v>
                </c:pt>
                <c:pt idx="2056">
                  <c:v>35918</c:v>
                </c:pt>
                <c:pt idx="2057">
                  <c:v>35919</c:v>
                </c:pt>
                <c:pt idx="2058">
                  <c:v>35920</c:v>
                </c:pt>
                <c:pt idx="2059">
                  <c:v>35921</c:v>
                </c:pt>
                <c:pt idx="2060">
                  <c:v>35922</c:v>
                </c:pt>
                <c:pt idx="2061">
                  <c:v>35923</c:v>
                </c:pt>
                <c:pt idx="2062">
                  <c:v>35924</c:v>
                </c:pt>
                <c:pt idx="2063">
                  <c:v>35925</c:v>
                </c:pt>
                <c:pt idx="2064">
                  <c:v>35926</c:v>
                </c:pt>
                <c:pt idx="2065">
                  <c:v>35927</c:v>
                </c:pt>
                <c:pt idx="2066">
                  <c:v>35928</c:v>
                </c:pt>
                <c:pt idx="2067">
                  <c:v>35929</c:v>
                </c:pt>
                <c:pt idx="2068">
                  <c:v>35930</c:v>
                </c:pt>
                <c:pt idx="2069">
                  <c:v>35931</c:v>
                </c:pt>
                <c:pt idx="2070">
                  <c:v>35932</c:v>
                </c:pt>
                <c:pt idx="2071">
                  <c:v>35933</c:v>
                </c:pt>
                <c:pt idx="2072">
                  <c:v>35934</c:v>
                </c:pt>
                <c:pt idx="2073">
                  <c:v>35935</c:v>
                </c:pt>
                <c:pt idx="2074">
                  <c:v>35936</c:v>
                </c:pt>
                <c:pt idx="2075">
                  <c:v>35937</c:v>
                </c:pt>
                <c:pt idx="2076">
                  <c:v>35938</c:v>
                </c:pt>
                <c:pt idx="2077">
                  <c:v>35939</c:v>
                </c:pt>
                <c:pt idx="2078">
                  <c:v>35940</c:v>
                </c:pt>
                <c:pt idx="2079">
                  <c:v>35941</c:v>
                </c:pt>
                <c:pt idx="2080">
                  <c:v>35942</c:v>
                </c:pt>
                <c:pt idx="2081">
                  <c:v>35943</c:v>
                </c:pt>
                <c:pt idx="2082">
                  <c:v>35944</c:v>
                </c:pt>
                <c:pt idx="2083">
                  <c:v>35945</c:v>
                </c:pt>
                <c:pt idx="2084">
                  <c:v>35946</c:v>
                </c:pt>
                <c:pt idx="2085">
                  <c:v>35947</c:v>
                </c:pt>
                <c:pt idx="2086">
                  <c:v>35948</c:v>
                </c:pt>
                <c:pt idx="2087">
                  <c:v>35949</c:v>
                </c:pt>
                <c:pt idx="2088">
                  <c:v>35950</c:v>
                </c:pt>
                <c:pt idx="2089">
                  <c:v>35951</c:v>
                </c:pt>
                <c:pt idx="2090">
                  <c:v>35952</c:v>
                </c:pt>
                <c:pt idx="2091">
                  <c:v>35953</c:v>
                </c:pt>
                <c:pt idx="2092">
                  <c:v>35954</c:v>
                </c:pt>
                <c:pt idx="2093">
                  <c:v>35955</c:v>
                </c:pt>
                <c:pt idx="2094">
                  <c:v>35956</c:v>
                </c:pt>
                <c:pt idx="2095">
                  <c:v>35957</c:v>
                </c:pt>
                <c:pt idx="2096">
                  <c:v>35958</c:v>
                </c:pt>
                <c:pt idx="2097">
                  <c:v>35959</c:v>
                </c:pt>
                <c:pt idx="2098">
                  <c:v>35960</c:v>
                </c:pt>
                <c:pt idx="2099">
                  <c:v>35961</c:v>
                </c:pt>
                <c:pt idx="2100">
                  <c:v>35962</c:v>
                </c:pt>
                <c:pt idx="2101">
                  <c:v>35963</c:v>
                </c:pt>
                <c:pt idx="2102">
                  <c:v>35964</c:v>
                </c:pt>
                <c:pt idx="2103">
                  <c:v>35965</c:v>
                </c:pt>
                <c:pt idx="2104">
                  <c:v>35966</c:v>
                </c:pt>
                <c:pt idx="2105">
                  <c:v>35967</c:v>
                </c:pt>
                <c:pt idx="2106">
                  <c:v>35968</c:v>
                </c:pt>
                <c:pt idx="2107">
                  <c:v>35969</c:v>
                </c:pt>
                <c:pt idx="2108">
                  <c:v>35970</c:v>
                </c:pt>
                <c:pt idx="2109">
                  <c:v>35971</c:v>
                </c:pt>
                <c:pt idx="2110">
                  <c:v>35972</c:v>
                </c:pt>
                <c:pt idx="2111">
                  <c:v>35973</c:v>
                </c:pt>
                <c:pt idx="2112">
                  <c:v>35974</c:v>
                </c:pt>
                <c:pt idx="2113">
                  <c:v>35975</c:v>
                </c:pt>
                <c:pt idx="2114">
                  <c:v>35976</c:v>
                </c:pt>
                <c:pt idx="2115">
                  <c:v>35977</c:v>
                </c:pt>
                <c:pt idx="2116">
                  <c:v>35978</c:v>
                </c:pt>
                <c:pt idx="2117">
                  <c:v>35979</c:v>
                </c:pt>
                <c:pt idx="2118">
                  <c:v>35980</c:v>
                </c:pt>
                <c:pt idx="2119">
                  <c:v>35981</c:v>
                </c:pt>
                <c:pt idx="2120">
                  <c:v>35982</c:v>
                </c:pt>
                <c:pt idx="2121">
                  <c:v>35983</c:v>
                </c:pt>
                <c:pt idx="2122">
                  <c:v>35984</c:v>
                </c:pt>
                <c:pt idx="2123">
                  <c:v>35985</c:v>
                </c:pt>
                <c:pt idx="2124">
                  <c:v>35986</c:v>
                </c:pt>
                <c:pt idx="2125">
                  <c:v>35987</c:v>
                </c:pt>
                <c:pt idx="2126">
                  <c:v>35988</c:v>
                </c:pt>
                <c:pt idx="2127">
                  <c:v>35989</c:v>
                </c:pt>
                <c:pt idx="2128">
                  <c:v>35990</c:v>
                </c:pt>
                <c:pt idx="2129">
                  <c:v>35991</c:v>
                </c:pt>
                <c:pt idx="2130">
                  <c:v>35992</c:v>
                </c:pt>
                <c:pt idx="2131">
                  <c:v>35993</c:v>
                </c:pt>
                <c:pt idx="2132">
                  <c:v>35994</c:v>
                </c:pt>
                <c:pt idx="2133">
                  <c:v>35995</c:v>
                </c:pt>
                <c:pt idx="2134">
                  <c:v>35996</c:v>
                </c:pt>
                <c:pt idx="2135">
                  <c:v>35997</c:v>
                </c:pt>
                <c:pt idx="2136">
                  <c:v>35998</c:v>
                </c:pt>
                <c:pt idx="2137">
                  <c:v>35999</c:v>
                </c:pt>
                <c:pt idx="2138">
                  <c:v>36000</c:v>
                </c:pt>
                <c:pt idx="2139">
                  <c:v>36001</c:v>
                </c:pt>
                <c:pt idx="2140">
                  <c:v>36002</c:v>
                </c:pt>
                <c:pt idx="2141">
                  <c:v>36003</c:v>
                </c:pt>
                <c:pt idx="2142">
                  <c:v>36004</c:v>
                </c:pt>
                <c:pt idx="2143">
                  <c:v>36005</c:v>
                </c:pt>
                <c:pt idx="2144">
                  <c:v>36006</c:v>
                </c:pt>
                <c:pt idx="2145">
                  <c:v>36007</c:v>
                </c:pt>
                <c:pt idx="2146">
                  <c:v>36008</c:v>
                </c:pt>
                <c:pt idx="2147">
                  <c:v>36009</c:v>
                </c:pt>
                <c:pt idx="2148">
                  <c:v>36010</c:v>
                </c:pt>
                <c:pt idx="2149">
                  <c:v>36011</c:v>
                </c:pt>
                <c:pt idx="2150">
                  <c:v>36012</c:v>
                </c:pt>
                <c:pt idx="2151">
                  <c:v>36013</c:v>
                </c:pt>
                <c:pt idx="2152">
                  <c:v>36014</c:v>
                </c:pt>
                <c:pt idx="2153">
                  <c:v>36015</c:v>
                </c:pt>
                <c:pt idx="2154">
                  <c:v>36016</c:v>
                </c:pt>
                <c:pt idx="2155">
                  <c:v>36017</c:v>
                </c:pt>
                <c:pt idx="2156">
                  <c:v>36018</c:v>
                </c:pt>
                <c:pt idx="2157">
                  <c:v>36019</c:v>
                </c:pt>
                <c:pt idx="2158">
                  <c:v>36020</c:v>
                </c:pt>
                <c:pt idx="2159">
                  <c:v>36021</c:v>
                </c:pt>
                <c:pt idx="2160">
                  <c:v>36022</c:v>
                </c:pt>
                <c:pt idx="2161">
                  <c:v>36023</c:v>
                </c:pt>
                <c:pt idx="2162">
                  <c:v>36024</c:v>
                </c:pt>
                <c:pt idx="2163">
                  <c:v>36025</c:v>
                </c:pt>
                <c:pt idx="2164">
                  <c:v>36026</c:v>
                </c:pt>
                <c:pt idx="2165">
                  <c:v>36027</c:v>
                </c:pt>
                <c:pt idx="2166">
                  <c:v>36028</c:v>
                </c:pt>
                <c:pt idx="2167">
                  <c:v>36029</c:v>
                </c:pt>
                <c:pt idx="2168">
                  <c:v>36030</c:v>
                </c:pt>
                <c:pt idx="2169">
                  <c:v>36031</c:v>
                </c:pt>
                <c:pt idx="2170">
                  <c:v>36032</c:v>
                </c:pt>
                <c:pt idx="2171">
                  <c:v>36033</c:v>
                </c:pt>
                <c:pt idx="2172">
                  <c:v>36034</c:v>
                </c:pt>
                <c:pt idx="2173">
                  <c:v>36035</c:v>
                </c:pt>
                <c:pt idx="2174">
                  <c:v>36036</c:v>
                </c:pt>
                <c:pt idx="2175">
                  <c:v>36037</c:v>
                </c:pt>
                <c:pt idx="2176">
                  <c:v>36038</c:v>
                </c:pt>
                <c:pt idx="2177">
                  <c:v>36039</c:v>
                </c:pt>
                <c:pt idx="2178">
                  <c:v>36040</c:v>
                </c:pt>
                <c:pt idx="2179">
                  <c:v>36041</c:v>
                </c:pt>
                <c:pt idx="2180">
                  <c:v>36042</c:v>
                </c:pt>
                <c:pt idx="2181">
                  <c:v>36043</c:v>
                </c:pt>
                <c:pt idx="2182">
                  <c:v>36044</c:v>
                </c:pt>
                <c:pt idx="2183">
                  <c:v>36045</c:v>
                </c:pt>
                <c:pt idx="2184">
                  <c:v>36046</c:v>
                </c:pt>
                <c:pt idx="2185">
                  <c:v>36047</c:v>
                </c:pt>
                <c:pt idx="2186">
                  <c:v>36048</c:v>
                </c:pt>
                <c:pt idx="2187">
                  <c:v>36049</c:v>
                </c:pt>
                <c:pt idx="2188">
                  <c:v>36050</c:v>
                </c:pt>
                <c:pt idx="2189">
                  <c:v>36051</c:v>
                </c:pt>
                <c:pt idx="2190">
                  <c:v>36052</c:v>
                </c:pt>
                <c:pt idx="2191">
                  <c:v>36053</c:v>
                </c:pt>
                <c:pt idx="2192">
                  <c:v>36054</c:v>
                </c:pt>
                <c:pt idx="2193">
                  <c:v>36055</c:v>
                </c:pt>
                <c:pt idx="2194">
                  <c:v>36056</c:v>
                </c:pt>
                <c:pt idx="2195">
                  <c:v>36057</c:v>
                </c:pt>
                <c:pt idx="2196">
                  <c:v>36058</c:v>
                </c:pt>
                <c:pt idx="2197">
                  <c:v>36059</c:v>
                </c:pt>
                <c:pt idx="2198">
                  <c:v>36060</c:v>
                </c:pt>
                <c:pt idx="2199">
                  <c:v>36061</c:v>
                </c:pt>
                <c:pt idx="2200">
                  <c:v>36062</c:v>
                </c:pt>
                <c:pt idx="2201">
                  <c:v>36063</c:v>
                </c:pt>
                <c:pt idx="2202">
                  <c:v>36064</c:v>
                </c:pt>
                <c:pt idx="2203">
                  <c:v>36065</c:v>
                </c:pt>
                <c:pt idx="2204">
                  <c:v>36066</c:v>
                </c:pt>
                <c:pt idx="2205">
                  <c:v>36067</c:v>
                </c:pt>
                <c:pt idx="2206">
                  <c:v>36068</c:v>
                </c:pt>
                <c:pt idx="2207">
                  <c:v>36069</c:v>
                </c:pt>
                <c:pt idx="2208">
                  <c:v>36070</c:v>
                </c:pt>
                <c:pt idx="2209">
                  <c:v>36071</c:v>
                </c:pt>
                <c:pt idx="2210">
                  <c:v>36072</c:v>
                </c:pt>
                <c:pt idx="2211">
                  <c:v>36073</c:v>
                </c:pt>
                <c:pt idx="2212">
                  <c:v>36074</c:v>
                </c:pt>
                <c:pt idx="2213">
                  <c:v>36075</c:v>
                </c:pt>
                <c:pt idx="2214">
                  <c:v>36076</c:v>
                </c:pt>
                <c:pt idx="2215">
                  <c:v>36077</c:v>
                </c:pt>
                <c:pt idx="2216">
                  <c:v>36078</c:v>
                </c:pt>
                <c:pt idx="2217">
                  <c:v>36079</c:v>
                </c:pt>
                <c:pt idx="2218">
                  <c:v>36080</c:v>
                </c:pt>
                <c:pt idx="2219">
                  <c:v>36081</c:v>
                </c:pt>
                <c:pt idx="2220">
                  <c:v>36082</c:v>
                </c:pt>
                <c:pt idx="2221">
                  <c:v>36083</c:v>
                </c:pt>
                <c:pt idx="2222">
                  <c:v>36084</c:v>
                </c:pt>
                <c:pt idx="2223">
                  <c:v>36085</c:v>
                </c:pt>
                <c:pt idx="2224">
                  <c:v>36086</c:v>
                </c:pt>
                <c:pt idx="2225">
                  <c:v>36087</c:v>
                </c:pt>
                <c:pt idx="2226">
                  <c:v>36088</c:v>
                </c:pt>
                <c:pt idx="2227">
                  <c:v>36089</c:v>
                </c:pt>
                <c:pt idx="2228">
                  <c:v>36090</c:v>
                </c:pt>
                <c:pt idx="2229">
                  <c:v>36091</c:v>
                </c:pt>
                <c:pt idx="2230">
                  <c:v>36092</c:v>
                </c:pt>
                <c:pt idx="2231">
                  <c:v>36093</c:v>
                </c:pt>
                <c:pt idx="2232">
                  <c:v>36094</c:v>
                </c:pt>
                <c:pt idx="2233">
                  <c:v>36095</c:v>
                </c:pt>
                <c:pt idx="2234">
                  <c:v>36096</c:v>
                </c:pt>
                <c:pt idx="2235">
                  <c:v>36097</c:v>
                </c:pt>
                <c:pt idx="2236">
                  <c:v>36098</c:v>
                </c:pt>
                <c:pt idx="2237">
                  <c:v>36099</c:v>
                </c:pt>
                <c:pt idx="2238">
                  <c:v>36100</c:v>
                </c:pt>
                <c:pt idx="2239">
                  <c:v>36101</c:v>
                </c:pt>
                <c:pt idx="2240">
                  <c:v>36102</c:v>
                </c:pt>
                <c:pt idx="2241">
                  <c:v>36103</c:v>
                </c:pt>
                <c:pt idx="2242">
                  <c:v>36104</c:v>
                </c:pt>
                <c:pt idx="2243">
                  <c:v>36105</c:v>
                </c:pt>
                <c:pt idx="2244">
                  <c:v>36106</c:v>
                </c:pt>
                <c:pt idx="2245">
                  <c:v>36107</c:v>
                </c:pt>
                <c:pt idx="2246">
                  <c:v>36108</c:v>
                </c:pt>
                <c:pt idx="2247">
                  <c:v>36109</c:v>
                </c:pt>
                <c:pt idx="2248">
                  <c:v>36110</c:v>
                </c:pt>
                <c:pt idx="2249">
                  <c:v>36111</c:v>
                </c:pt>
                <c:pt idx="2250">
                  <c:v>36112</c:v>
                </c:pt>
                <c:pt idx="2251">
                  <c:v>36113</c:v>
                </c:pt>
                <c:pt idx="2252">
                  <c:v>36114</c:v>
                </c:pt>
                <c:pt idx="2253">
                  <c:v>36115</c:v>
                </c:pt>
                <c:pt idx="2254">
                  <c:v>36116</c:v>
                </c:pt>
                <c:pt idx="2255">
                  <c:v>36117</c:v>
                </c:pt>
                <c:pt idx="2256">
                  <c:v>36118</c:v>
                </c:pt>
                <c:pt idx="2257">
                  <c:v>36119</c:v>
                </c:pt>
                <c:pt idx="2258">
                  <c:v>36120</c:v>
                </c:pt>
                <c:pt idx="2259">
                  <c:v>36121</c:v>
                </c:pt>
                <c:pt idx="2260">
                  <c:v>36122</c:v>
                </c:pt>
                <c:pt idx="2261">
                  <c:v>36123</c:v>
                </c:pt>
                <c:pt idx="2262">
                  <c:v>36124</c:v>
                </c:pt>
                <c:pt idx="2263">
                  <c:v>36125</c:v>
                </c:pt>
                <c:pt idx="2264">
                  <c:v>36126</c:v>
                </c:pt>
                <c:pt idx="2265">
                  <c:v>36127</c:v>
                </c:pt>
                <c:pt idx="2266">
                  <c:v>36128</c:v>
                </c:pt>
                <c:pt idx="2267">
                  <c:v>36129</c:v>
                </c:pt>
                <c:pt idx="2268">
                  <c:v>36130</c:v>
                </c:pt>
                <c:pt idx="2269">
                  <c:v>36131</c:v>
                </c:pt>
                <c:pt idx="2270">
                  <c:v>36132</c:v>
                </c:pt>
                <c:pt idx="2271">
                  <c:v>36133</c:v>
                </c:pt>
                <c:pt idx="2272">
                  <c:v>36134</c:v>
                </c:pt>
                <c:pt idx="2273">
                  <c:v>36135</c:v>
                </c:pt>
                <c:pt idx="2274">
                  <c:v>36136</c:v>
                </c:pt>
                <c:pt idx="2275">
                  <c:v>36137</c:v>
                </c:pt>
                <c:pt idx="2276">
                  <c:v>36138</c:v>
                </c:pt>
                <c:pt idx="2277">
                  <c:v>36139</c:v>
                </c:pt>
                <c:pt idx="2278">
                  <c:v>36140</c:v>
                </c:pt>
                <c:pt idx="2279">
                  <c:v>36141</c:v>
                </c:pt>
                <c:pt idx="2280">
                  <c:v>36142</c:v>
                </c:pt>
                <c:pt idx="2281">
                  <c:v>36143</c:v>
                </c:pt>
                <c:pt idx="2282">
                  <c:v>36144</c:v>
                </c:pt>
                <c:pt idx="2283">
                  <c:v>36145</c:v>
                </c:pt>
                <c:pt idx="2284">
                  <c:v>36146</c:v>
                </c:pt>
                <c:pt idx="2285">
                  <c:v>36147</c:v>
                </c:pt>
                <c:pt idx="2286">
                  <c:v>36148</c:v>
                </c:pt>
                <c:pt idx="2287">
                  <c:v>36149</c:v>
                </c:pt>
                <c:pt idx="2288">
                  <c:v>36150</c:v>
                </c:pt>
                <c:pt idx="2289">
                  <c:v>36151</c:v>
                </c:pt>
                <c:pt idx="2290">
                  <c:v>36152</c:v>
                </c:pt>
                <c:pt idx="2291">
                  <c:v>36153</c:v>
                </c:pt>
                <c:pt idx="2292">
                  <c:v>36154</c:v>
                </c:pt>
                <c:pt idx="2293">
                  <c:v>36155</c:v>
                </c:pt>
                <c:pt idx="2294">
                  <c:v>36156</c:v>
                </c:pt>
                <c:pt idx="2295">
                  <c:v>36157</c:v>
                </c:pt>
                <c:pt idx="2296">
                  <c:v>36158</c:v>
                </c:pt>
                <c:pt idx="2297">
                  <c:v>36159</c:v>
                </c:pt>
                <c:pt idx="2298">
                  <c:v>36160</c:v>
                </c:pt>
                <c:pt idx="2299">
                  <c:v>36161</c:v>
                </c:pt>
                <c:pt idx="2300">
                  <c:v>36162</c:v>
                </c:pt>
                <c:pt idx="2301">
                  <c:v>36163</c:v>
                </c:pt>
                <c:pt idx="2302">
                  <c:v>36164</c:v>
                </c:pt>
                <c:pt idx="2303">
                  <c:v>36165</c:v>
                </c:pt>
                <c:pt idx="2304">
                  <c:v>36166</c:v>
                </c:pt>
                <c:pt idx="2305">
                  <c:v>36167</c:v>
                </c:pt>
                <c:pt idx="2306">
                  <c:v>36168</c:v>
                </c:pt>
                <c:pt idx="2307">
                  <c:v>36169</c:v>
                </c:pt>
                <c:pt idx="2308">
                  <c:v>36170</c:v>
                </c:pt>
                <c:pt idx="2309">
                  <c:v>36171</c:v>
                </c:pt>
                <c:pt idx="2310">
                  <c:v>36172</c:v>
                </c:pt>
                <c:pt idx="2311">
                  <c:v>36173</c:v>
                </c:pt>
                <c:pt idx="2312">
                  <c:v>36174</c:v>
                </c:pt>
                <c:pt idx="2313">
                  <c:v>36175</c:v>
                </c:pt>
                <c:pt idx="2314">
                  <c:v>36176</c:v>
                </c:pt>
                <c:pt idx="2315">
                  <c:v>36177</c:v>
                </c:pt>
                <c:pt idx="2316">
                  <c:v>36178</c:v>
                </c:pt>
                <c:pt idx="2317">
                  <c:v>36179</c:v>
                </c:pt>
                <c:pt idx="2318">
                  <c:v>36180</c:v>
                </c:pt>
                <c:pt idx="2319">
                  <c:v>36181</c:v>
                </c:pt>
                <c:pt idx="2320">
                  <c:v>36182</c:v>
                </c:pt>
                <c:pt idx="2321">
                  <c:v>36183</c:v>
                </c:pt>
                <c:pt idx="2322">
                  <c:v>36184</c:v>
                </c:pt>
                <c:pt idx="2323">
                  <c:v>36185</c:v>
                </c:pt>
                <c:pt idx="2324">
                  <c:v>36186</c:v>
                </c:pt>
                <c:pt idx="2325">
                  <c:v>36187</c:v>
                </c:pt>
                <c:pt idx="2326">
                  <c:v>36188</c:v>
                </c:pt>
                <c:pt idx="2327">
                  <c:v>36189</c:v>
                </c:pt>
                <c:pt idx="2328">
                  <c:v>36190</c:v>
                </c:pt>
                <c:pt idx="2329">
                  <c:v>36191</c:v>
                </c:pt>
                <c:pt idx="2330">
                  <c:v>36192</c:v>
                </c:pt>
                <c:pt idx="2331">
                  <c:v>36193</c:v>
                </c:pt>
                <c:pt idx="2332">
                  <c:v>36194</c:v>
                </c:pt>
                <c:pt idx="2333">
                  <c:v>36195</c:v>
                </c:pt>
                <c:pt idx="2334">
                  <c:v>36196</c:v>
                </c:pt>
                <c:pt idx="2335">
                  <c:v>36197</c:v>
                </c:pt>
                <c:pt idx="2336">
                  <c:v>36198</c:v>
                </c:pt>
                <c:pt idx="2337">
                  <c:v>36199</c:v>
                </c:pt>
                <c:pt idx="2338">
                  <c:v>36200</c:v>
                </c:pt>
                <c:pt idx="2339">
                  <c:v>36201</c:v>
                </c:pt>
                <c:pt idx="2340">
                  <c:v>36202</c:v>
                </c:pt>
                <c:pt idx="2341">
                  <c:v>36203</c:v>
                </c:pt>
                <c:pt idx="2342">
                  <c:v>36204</c:v>
                </c:pt>
                <c:pt idx="2343">
                  <c:v>36205</c:v>
                </c:pt>
                <c:pt idx="2344">
                  <c:v>36206</c:v>
                </c:pt>
                <c:pt idx="2345">
                  <c:v>36207</c:v>
                </c:pt>
                <c:pt idx="2346">
                  <c:v>36208</c:v>
                </c:pt>
                <c:pt idx="2347">
                  <c:v>36209</c:v>
                </c:pt>
                <c:pt idx="2348">
                  <c:v>36210</c:v>
                </c:pt>
                <c:pt idx="2349">
                  <c:v>36211</c:v>
                </c:pt>
                <c:pt idx="2350">
                  <c:v>36212</c:v>
                </c:pt>
                <c:pt idx="2351">
                  <c:v>36213</c:v>
                </c:pt>
                <c:pt idx="2352">
                  <c:v>36214</c:v>
                </c:pt>
                <c:pt idx="2353">
                  <c:v>36215</c:v>
                </c:pt>
                <c:pt idx="2354">
                  <c:v>36216</c:v>
                </c:pt>
                <c:pt idx="2355">
                  <c:v>36217</c:v>
                </c:pt>
                <c:pt idx="2356">
                  <c:v>36218</c:v>
                </c:pt>
                <c:pt idx="2357">
                  <c:v>36219</c:v>
                </c:pt>
                <c:pt idx="2358">
                  <c:v>36220</c:v>
                </c:pt>
                <c:pt idx="2359">
                  <c:v>36221</c:v>
                </c:pt>
                <c:pt idx="2360">
                  <c:v>36222</c:v>
                </c:pt>
                <c:pt idx="2361">
                  <c:v>36223</c:v>
                </c:pt>
                <c:pt idx="2362">
                  <c:v>36224</c:v>
                </c:pt>
                <c:pt idx="2363">
                  <c:v>36225</c:v>
                </c:pt>
                <c:pt idx="2364">
                  <c:v>36226</c:v>
                </c:pt>
                <c:pt idx="2365">
                  <c:v>36227</c:v>
                </c:pt>
                <c:pt idx="2366">
                  <c:v>36228</c:v>
                </c:pt>
                <c:pt idx="2367">
                  <c:v>36229</c:v>
                </c:pt>
                <c:pt idx="2368">
                  <c:v>36230</c:v>
                </c:pt>
                <c:pt idx="2369">
                  <c:v>36231</c:v>
                </c:pt>
                <c:pt idx="2370">
                  <c:v>36232</c:v>
                </c:pt>
                <c:pt idx="2371">
                  <c:v>36233</c:v>
                </c:pt>
                <c:pt idx="2372">
                  <c:v>36234</c:v>
                </c:pt>
                <c:pt idx="2373">
                  <c:v>36235</c:v>
                </c:pt>
                <c:pt idx="2374">
                  <c:v>36236</c:v>
                </c:pt>
                <c:pt idx="2375">
                  <c:v>36237</c:v>
                </c:pt>
                <c:pt idx="2376">
                  <c:v>36238</c:v>
                </c:pt>
                <c:pt idx="2377">
                  <c:v>36239</c:v>
                </c:pt>
                <c:pt idx="2378">
                  <c:v>36240</c:v>
                </c:pt>
                <c:pt idx="2379">
                  <c:v>36241</c:v>
                </c:pt>
                <c:pt idx="2380">
                  <c:v>36242</c:v>
                </c:pt>
                <c:pt idx="2381">
                  <c:v>36243</c:v>
                </c:pt>
                <c:pt idx="2382">
                  <c:v>36244</c:v>
                </c:pt>
                <c:pt idx="2383">
                  <c:v>36245</c:v>
                </c:pt>
                <c:pt idx="2384">
                  <c:v>36246</c:v>
                </c:pt>
                <c:pt idx="2385">
                  <c:v>36247</c:v>
                </c:pt>
                <c:pt idx="2386">
                  <c:v>36248</c:v>
                </c:pt>
                <c:pt idx="2387">
                  <c:v>36249</c:v>
                </c:pt>
                <c:pt idx="2388">
                  <c:v>36250</c:v>
                </c:pt>
                <c:pt idx="2389">
                  <c:v>36251</c:v>
                </c:pt>
                <c:pt idx="2390">
                  <c:v>36252</c:v>
                </c:pt>
                <c:pt idx="2391">
                  <c:v>36253</c:v>
                </c:pt>
                <c:pt idx="2392">
                  <c:v>36254</c:v>
                </c:pt>
                <c:pt idx="2393">
                  <c:v>36255</c:v>
                </c:pt>
                <c:pt idx="2394">
                  <c:v>36256</c:v>
                </c:pt>
                <c:pt idx="2395">
                  <c:v>36257</c:v>
                </c:pt>
                <c:pt idx="2396">
                  <c:v>36258</c:v>
                </c:pt>
                <c:pt idx="2397">
                  <c:v>36259</c:v>
                </c:pt>
                <c:pt idx="2398">
                  <c:v>36260</c:v>
                </c:pt>
                <c:pt idx="2399">
                  <c:v>36261</c:v>
                </c:pt>
                <c:pt idx="2400">
                  <c:v>36262</c:v>
                </c:pt>
                <c:pt idx="2401">
                  <c:v>36263</c:v>
                </c:pt>
                <c:pt idx="2402">
                  <c:v>36264</c:v>
                </c:pt>
                <c:pt idx="2403">
                  <c:v>36265</c:v>
                </c:pt>
                <c:pt idx="2404">
                  <c:v>36266</c:v>
                </c:pt>
                <c:pt idx="2405">
                  <c:v>36267</c:v>
                </c:pt>
                <c:pt idx="2406">
                  <c:v>36268</c:v>
                </c:pt>
                <c:pt idx="2407">
                  <c:v>36269</c:v>
                </c:pt>
                <c:pt idx="2408">
                  <c:v>36270</c:v>
                </c:pt>
                <c:pt idx="2409">
                  <c:v>36271</c:v>
                </c:pt>
                <c:pt idx="2410">
                  <c:v>36272</c:v>
                </c:pt>
                <c:pt idx="2411">
                  <c:v>36273</c:v>
                </c:pt>
                <c:pt idx="2412">
                  <c:v>36274</c:v>
                </c:pt>
                <c:pt idx="2413">
                  <c:v>36275</c:v>
                </c:pt>
                <c:pt idx="2414">
                  <c:v>36276</c:v>
                </c:pt>
                <c:pt idx="2415">
                  <c:v>36277</c:v>
                </c:pt>
                <c:pt idx="2416">
                  <c:v>36278</c:v>
                </c:pt>
                <c:pt idx="2417">
                  <c:v>36279</c:v>
                </c:pt>
                <c:pt idx="2418">
                  <c:v>36280</c:v>
                </c:pt>
                <c:pt idx="2419">
                  <c:v>36281</c:v>
                </c:pt>
                <c:pt idx="2420">
                  <c:v>36282</c:v>
                </c:pt>
                <c:pt idx="2421">
                  <c:v>36283</c:v>
                </c:pt>
                <c:pt idx="2422">
                  <c:v>36284</c:v>
                </c:pt>
                <c:pt idx="2423">
                  <c:v>36285</c:v>
                </c:pt>
                <c:pt idx="2424">
                  <c:v>36286</c:v>
                </c:pt>
                <c:pt idx="2425">
                  <c:v>36287</c:v>
                </c:pt>
                <c:pt idx="2426">
                  <c:v>36288</c:v>
                </c:pt>
                <c:pt idx="2427">
                  <c:v>36289</c:v>
                </c:pt>
                <c:pt idx="2428">
                  <c:v>36290</c:v>
                </c:pt>
                <c:pt idx="2429">
                  <c:v>36291</c:v>
                </c:pt>
                <c:pt idx="2430">
                  <c:v>36292</c:v>
                </c:pt>
                <c:pt idx="2431">
                  <c:v>36293</c:v>
                </c:pt>
                <c:pt idx="2432">
                  <c:v>36294</c:v>
                </c:pt>
                <c:pt idx="2433">
                  <c:v>36295</c:v>
                </c:pt>
                <c:pt idx="2434">
                  <c:v>36296</c:v>
                </c:pt>
                <c:pt idx="2435">
                  <c:v>36297</c:v>
                </c:pt>
                <c:pt idx="2436">
                  <c:v>36298</c:v>
                </c:pt>
                <c:pt idx="2437">
                  <c:v>36299</c:v>
                </c:pt>
                <c:pt idx="2438">
                  <c:v>36300</c:v>
                </c:pt>
                <c:pt idx="2439">
                  <c:v>36301</c:v>
                </c:pt>
                <c:pt idx="2440">
                  <c:v>36302</c:v>
                </c:pt>
                <c:pt idx="2441">
                  <c:v>36303</c:v>
                </c:pt>
                <c:pt idx="2442">
                  <c:v>36304</c:v>
                </c:pt>
                <c:pt idx="2443">
                  <c:v>36305</c:v>
                </c:pt>
                <c:pt idx="2444">
                  <c:v>36306</c:v>
                </c:pt>
                <c:pt idx="2445">
                  <c:v>36307</c:v>
                </c:pt>
                <c:pt idx="2446">
                  <c:v>36308</c:v>
                </c:pt>
                <c:pt idx="2447">
                  <c:v>36309</c:v>
                </c:pt>
                <c:pt idx="2448">
                  <c:v>36310</c:v>
                </c:pt>
                <c:pt idx="2449">
                  <c:v>36311</c:v>
                </c:pt>
                <c:pt idx="2450">
                  <c:v>36312</c:v>
                </c:pt>
                <c:pt idx="2451">
                  <c:v>36313</c:v>
                </c:pt>
                <c:pt idx="2452">
                  <c:v>36314</c:v>
                </c:pt>
                <c:pt idx="2453">
                  <c:v>36315</c:v>
                </c:pt>
                <c:pt idx="2454">
                  <c:v>36316</c:v>
                </c:pt>
                <c:pt idx="2455">
                  <c:v>36317</c:v>
                </c:pt>
                <c:pt idx="2456">
                  <c:v>36318</c:v>
                </c:pt>
                <c:pt idx="2457">
                  <c:v>36319</c:v>
                </c:pt>
                <c:pt idx="2458">
                  <c:v>36320</c:v>
                </c:pt>
                <c:pt idx="2459">
                  <c:v>36321</c:v>
                </c:pt>
                <c:pt idx="2460">
                  <c:v>36322</c:v>
                </c:pt>
                <c:pt idx="2461">
                  <c:v>36323</c:v>
                </c:pt>
                <c:pt idx="2462">
                  <c:v>36324</c:v>
                </c:pt>
                <c:pt idx="2463">
                  <c:v>36325</c:v>
                </c:pt>
                <c:pt idx="2464">
                  <c:v>36326</c:v>
                </c:pt>
                <c:pt idx="2465">
                  <c:v>36327</c:v>
                </c:pt>
                <c:pt idx="2466">
                  <c:v>36328</c:v>
                </c:pt>
                <c:pt idx="2467">
                  <c:v>36329</c:v>
                </c:pt>
                <c:pt idx="2468">
                  <c:v>36330</c:v>
                </c:pt>
                <c:pt idx="2469">
                  <c:v>36331</c:v>
                </c:pt>
                <c:pt idx="2470">
                  <c:v>36332</c:v>
                </c:pt>
                <c:pt idx="2471">
                  <c:v>36333</c:v>
                </c:pt>
                <c:pt idx="2472">
                  <c:v>36334</c:v>
                </c:pt>
                <c:pt idx="2473">
                  <c:v>36335</c:v>
                </c:pt>
                <c:pt idx="2474">
                  <c:v>36336</c:v>
                </c:pt>
                <c:pt idx="2475">
                  <c:v>36337</c:v>
                </c:pt>
                <c:pt idx="2476">
                  <c:v>36338</c:v>
                </c:pt>
                <c:pt idx="2477">
                  <c:v>36339</c:v>
                </c:pt>
                <c:pt idx="2478">
                  <c:v>36340</c:v>
                </c:pt>
                <c:pt idx="2479">
                  <c:v>36341</c:v>
                </c:pt>
                <c:pt idx="2480">
                  <c:v>36342</c:v>
                </c:pt>
                <c:pt idx="2481">
                  <c:v>36343</c:v>
                </c:pt>
                <c:pt idx="2482">
                  <c:v>36344</c:v>
                </c:pt>
                <c:pt idx="2483">
                  <c:v>36345</c:v>
                </c:pt>
                <c:pt idx="2484">
                  <c:v>36346</c:v>
                </c:pt>
                <c:pt idx="2485">
                  <c:v>36347</c:v>
                </c:pt>
                <c:pt idx="2486">
                  <c:v>36348</c:v>
                </c:pt>
                <c:pt idx="2487">
                  <c:v>36349</c:v>
                </c:pt>
                <c:pt idx="2488">
                  <c:v>36350</c:v>
                </c:pt>
                <c:pt idx="2489">
                  <c:v>36351</c:v>
                </c:pt>
                <c:pt idx="2490">
                  <c:v>36352</c:v>
                </c:pt>
                <c:pt idx="2491">
                  <c:v>36353</c:v>
                </c:pt>
                <c:pt idx="2492">
                  <c:v>36354</c:v>
                </c:pt>
                <c:pt idx="2493">
                  <c:v>36355</c:v>
                </c:pt>
                <c:pt idx="2494">
                  <c:v>36356</c:v>
                </c:pt>
                <c:pt idx="2495">
                  <c:v>36357</c:v>
                </c:pt>
                <c:pt idx="2496">
                  <c:v>36358</c:v>
                </c:pt>
                <c:pt idx="2497">
                  <c:v>36359</c:v>
                </c:pt>
                <c:pt idx="2498">
                  <c:v>36360</c:v>
                </c:pt>
                <c:pt idx="2499">
                  <c:v>36361</c:v>
                </c:pt>
                <c:pt idx="2500">
                  <c:v>36362</c:v>
                </c:pt>
                <c:pt idx="2501">
                  <c:v>36363</c:v>
                </c:pt>
                <c:pt idx="2502">
                  <c:v>36364</c:v>
                </c:pt>
                <c:pt idx="2503">
                  <c:v>36365</c:v>
                </c:pt>
                <c:pt idx="2504">
                  <c:v>36366</c:v>
                </c:pt>
                <c:pt idx="2505">
                  <c:v>36367</c:v>
                </c:pt>
                <c:pt idx="2506">
                  <c:v>36368</c:v>
                </c:pt>
                <c:pt idx="2507">
                  <c:v>36369</c:v>
                </c:pt>
                <c:pt idx="2508">
                  <c:v>36370</c:v>
                </c:pt>
                <c:pt idx="2509">
                  <c:v>36371</c:v>
                </c:pt>
                <c:pt idx="2510">
                  <c:v>36372</c:v>
                </c:pt>
                <c:pt idx="2511">
                  <c:v>36373</c:v>
                </c:pt>
                <c:pt idx="2512">
                  <c:v>36374</c:v>
                </c:pt>
                <c:pt idx="2513">
                  <c:v>36375</c:v>
                </c:pt>
                <c:pt idx="2514">
                  <c:v>36376</c:v>
                </c:pt>
                <c:pt idx="2515">
                  <c:v>36377</c:v>
                </c:pt>
                <c:pt idx="2516">
                  <c:v>36378</c:v>
                </c:pt>
                <c:pt idx="2517">
                  <c:v>36379</c:v>
                </c:pt>
                <c:pt idx="2518">
                  <c:v>36380</c:v>
                </c:pt>
                <c:pt idx="2519">
                  <c:v>36381</c:v>
                </c:pt>
                <c:pt idx="2520">
                  <c:v>36382</c:v>
                </c:pt>
                <c:pt idx="2521">
                  <c:v>36383</c:v>
                </c:pt>
                <c:pt idx="2522">
                  <c:v>36384</c:v>
                </c:pt>
                <c:pt idx="2523">
                  <c:v>36385</c:v>
                </c:pt>
                <c:pt idx="2524">
                  <c:v>36386</c:v>
                </c:pt>
                <c:pt idx="2525">
                  <c:v>36387</c:v>
                </c:pt>
                <c:pt idx="2526">
                  <c:v>36388</c:v>
                </c:pt>
                <c:pt idx="2527">
                  <c:v>36389</c:v>
                </c:pt>
                <c:pt idx="2528">
                  <c:v>36390</c:v>
                </c:pt>
                <c:pt idx="2529">
                  <c:v>36391</c:v>
                </c:pt>
                <c:pt idx="2530">
                  <c:v>36392</c:v>
                </c:pt>
                <c:pt idx="2531">
                  <c:v>36393</c:v>
                </c:pt>
                <c:pt idx="2532">
                  <c:v>36394</c:v>
                </c:pt>
                <c:pt idx="2533">
                  <c:v>36395</c:v>
                </c:pt>
                <c:pt idx="2534">
                  <c:v>36396</c:v>
                </c:pt>
                <c:pt idx="2535">
                  <c:v>36397</c:v>
                </c:pt>
                <c:pt idx="2536">
                  <c:v>36398</c:v>
                </c:pt>
                <c:pt idx="2537">
                  <c:v>36399</c:v>
                </c:pt>
                <c:pt idx="2538">
                  <c:v>36400</c:v>
                </c:pt>
                <c:pt idx="2539">
                  <c:v>36401</c:v>
                </c:pt>
                <c:pt idx="2540">
                  <c:v>36402</c:v>
                </c:pt>
                <c:pt idx="2541">
                  <c:v>36403</c:v>
                </c:pt>
                <c:pt idx="2542">
                  <c:v>36404</c:v>
                </c:pt>
                <c:pt idx="2543">
                  <c:v>36405</c:v>
                </c:pt>
                <c:pt idx="2544">
                  <c:v>36406</c:v>
                </c:pt>
                <c:pt idx="2545">
                  <c:v>36407</c:v>
                </c:pt>
                <c:pt idx="2546">
                  <c:v>36408</c:v>
                </c:pt>
                <c:pt idx="2547">
                  <c:v>36409</c:v>
                </c:pt>
                <c:pt idx="2548">
                  <c:v>36410</c:v>
                </c:pt>
                <c:pt idx="2549">
                  <c:v>36411</c:v>
                </c:pt>
                <c:pt idx="2550">
                  <c:v>36412</c:v>
                </c:pt>
                <c:pt idx="2551">
                  <c:v>36413</c:v>
                </c:pt>
                <c:pt idx="2552">
                  <c:v>36414</c:v>
                </c:pt>
                <c:pt idx="2553">
                  <c:v>36415</c:v>
                </c:pt>
                <c:pt idx="2554">
                  <c:v>36416</c:v>
                </c:pt>
                <c:pt idx="2555">
                  <c:v>36417</c:v>
                </c:pt>
                <c:pt idx="2556">
                  <c:v>36418</c:v>
                </c:pt>
                <c:pt idx="2557">
                  <c:v>36419</c:v>
                </c:pt>
                <c:pt idx="2558">
                  <c:v>36420</c:v>
                </c:pt>
                <c:pt idx="2559">
                  <c:v>36421</c:v>
                </c:pt>
                <c:pt idx="2560">
                  <c:v>36422</c:v>
                </c:pt>
                <c:pt idx="2561">
                  <c:v>36423</c:v>
                </c:pt>
                <c:pt idx="2562">
                  <c:v>36424</c:v>
                </c:pt>
                <c:pt idx="2563">
                  <c:v>36425</c:v>
                </c:pt>
                <c:pt idx="2564">
                  <c:v>36426</c:v>
                </c:pt>
                <c:pt idx="2565">
                  <c:v>36427</c:v>
                </c:pt>
                <c:pt idx="2566">
                  <c:v>36428</c:v>
                </c:pt>
                <c:pt idx="2567">
                  <c:v>36429</c:v>
                </c:pt>
                <c:pt idx="2568">
                  <c:v>36430</c:v>
                </c:pt>
                <c:pt idx="2569">
                  <c:v>36431</c:v>
                </c:pt>
                <c:pt idx="2570">
                  <c:v>36432</c:v>
                </c:pt>
                <c:pt idx="2571">
                  <c:v>36433</c:v>
                </c:pt>
                <c:pt idx="2572">
                  <c:v>36434</c:v>
                </c:pt>
                <c:pt idx="2573">
                  <c:v>36435</c:v>
                </c:pt>
                <c:pt idx="2574">
                  <c:v>36436</c:v>
                </c:pt>
                <c:pt idx="2575">
                  <c:v>36437</c:v>
                </c:pt>
                <c:pt idx="2576">
                  <c:v>36438</c:v>
                </c:pt>
                <c:pt idx="2577">
                  <c:v>36439</c:v>
                </c:pt>
                <c:pt idx="2578">
                  <c:v>36440</c:v>
                </c:pt>
                <c:pt idx="2579">
                  <c:v>36441</c:v>
                </c:pt>
                <c:pt idx="2580">
                  <c:v>36442</c:v>
                </c:pt>
                <c:pt idx="2581">
                  <c:v>36443</c:v>
                </c:pt>
                <c:pt idx="2582">
                  <c:v>36444</c:v>
                </c:pt>
                <c:pt idx="2583">
                  <c:v>36445</c:v>
                </c:pt>
                <c:pt idx="2584">
                  <c:v>36446</c:v>
                </c:pt>
                <c:pt idx="2585">
                  <c:v>36447</c:v>
                </c:pt>
                <c:pt idx="2586">
                  <c:v>36448</c:v>
                </c:pt>
                <c:pt idx="2587">
                  <c:v>36449</c:v>
                </c:pt>
                <c:pt idx="2588">
                  <c:v>36450</c:v>
                </c:pt>
                <c:pt idx="2589">
                  <c:v>36451</c:v>
                </c:pt>
                <c:pt idx="2590">
                  <c:v>36452</c:v>
                </c:pt>
                <c:pt idx="2591">
                  <c:v>36453</c:v>
                </c:pt>
                <c:pt idx="2592">
                  <c:v>36454</c:v>
                </c:pt>
                <c:pt idx="2593">
                  <c:v>36455</c:v>
                </c:pt>
                <c:pt idx="2594">
                  <c:v>36456</c:v>
                </c:pt>
                <c:pt idx="2595">
                  <c:v>36457</c:v>
                </c:pt>
                <c:pt idx="2596">
                  <c:v>36458</c:v>
                </c:pt>
                <c:pt idx="2597">
                  <c:v>36459</c:v>
                </c:pt>
                <c:pt idx="2598">
                  <c:v>36460</c:v>
                </c:pt>
                <c:pt idx="2599">
                  <c:v>36461</c:v>
                </c:pt>
                <c:pt idx="2600">
                  <c:v>36462</c:v>
                </c:pt>
                <c:pt idx="2601">
                  <c:v>36463</c:v>
                </c:pt>
                <c:pt idx="2602">
                  <c:v>36464</c:v>
                </c:pt>
                <c:pt idx="2603">
                  <c:v>36465</c:v>
                </c:pt>
                <c:pt idx="2604">
                  <c:v>36466</c:v>
                </c:pt>
                <c:pt idx="2605">
                  <c:v>36467</c:v>
                </c:pt>
                <c:pt idx="2606">
                  <c:v>36468</c:v>
                </c:pt>
                <c:pt idx="2607">
                  <c:v>36469</c:v>
                </c:pt>
                <c:pt idx="2608">
                  <c:v>36470</c:v>
                </c:pt>
                <c:pt idx="2609">
                  <c:v>36471</c:v>
                </c:pt>
                <c:pt idx="2610">
                  <c:v>36472</c:v>
                </c:pt>
                <c:pt idx="2611">
                  <c:v>36473</c:v>
                </c:pt>
                <c:pt idx="2612">
                  <c:v>36474</c:v>
                </c:pt>
                <c:pt idx="2613">
                  <c:v>36475</c:v>
                </c:pt>
                <c:pt idx="2614">
                  <c:v>36476</c:v>
                </c:pt>
                <c:pt idx="2615">
                  <c:v>36477</c:v>
                </c:pt>
                <c:pt idx="2616">
                  <c:v>36478</c:v>
                </c:pt>
                <c:pt idx="2617">
                  <c:v>36479</c:v>
                </c:pt>
                <c:pt idx="2618">
                  <c:v>36480</c:v>
                </c:pt>
                <c:pt idx="2619">
                  <c:v>36481</c:v>
                </c:pt>
                <c:pt idx="2620">
                  <c:v>36482</c:v>
                </c:pt>
                <c:pt idx="2621">
                  <c:v>36483</c:v>
                </c:pt>
                <c:pt idx="2622">
                  <c:v>36484</c:v>
                </c:pt>
                <c:pt idx="2623">
                  <c:v>36485</c:v>
                </c:pt>
                <c:pt idx="2624">
                  <c:v>36486</c:v>
                </c:pt>
                <c:pt idx="2625">
                  <c:v>36487</c:v>
                </c:pt>
                <c:pt idx="2626">
                  <c:v>36488</c:v>
                </c:pt>
                <c:pt idx="2627">
                  <c:v>36489</c:v>
                </c:pt>
                <c:pt idx="2628">
                  <c:v>36490</c:v>
                </c:pt>
                <c:pt idx="2629">
                  <c:v>36491</c:v>
                </c:pt>
                <c:pt idx="2630">
                  <c:v>36492</c:v>
                </c:pt>
                <c:pt idx="2631">
                  <c:v>36493</c:v>
                </c:pt>
                <c:pt idx="2632">
                  <c:v>36494</c:v>
                </c:pt>
                <c:pt idx="2633">
                  <c:v>36495</c:v>
                </c:pt>
                <c:pt idx="2634">
                  <c:v>36496</c:v>
                </c:pt>
                <c:pt idx="2635">
                  <c:v>36497</c:v>
                </c:pt>
                <c:pt idx="2636">
                  <c:v>36498</c:v>
                </c:pt>
                <c:pt idx="2637">
                  <c:v>36499</c:v>
                </c:pt>
                <c:pt idx="2638">
                  <c:v>36500</c:v>
                </c:pt>
                <c:pt idx="2639">
                  <c:v>36501</c:v>
                </c:pt>
                <c:pt idx="2640">
                  <c:v>36502</c:v>
                </c:pt>
                <c:pt idx="2641">
                  <c:v>36503</c:v>
                </c:pt>
                <c:pt idx="2642">
                  <c:v>36504</c:v>
                </c:pt>
                <c:pt idx="2643">
                  <c:v>36505</c:v>
                </c:pt>
                <c:pt idx="2644">
                  <c:v>36506</c:v>
                </c:pt>
                <c:pt idx="2645">
                  <c:v>36507</c:v>
                </c:pt>
                <c:pt idx="2646">
                  <c:v>36508</c:v>
                </c:pt>
                <c:pt idx="2647">
                  <c:v>36509</c:v>
                </c:pt>
                <c:pt idx="2648">
                  <c:v>36510</c:v>
                </c:pt>
                <c:pt idx="2649">
                  <c:v>36511</c:v>
                </c:pt>
                <c:pt idx="2650">
                  <c:v>36512</c:v>
                </c:pt>
                <c:pt idx="2651">
                  <c:v>36513</c:v>
                </c:pt>
                <c:pt idx="2652">
                  <c:v>36514</c:v>
                </c:pt>
                <c:pt idx="2653">
                  <c:v>36515</c:v>
                </c:pt>
                <c:pt idx="2654">
                  <c:v>36516</c:v>
                </c:pt>
                <c:pt idx="2655">
                  <c:v>36517</c:v>
                </c:pt>
                <c:pt idx="2656">
                  <c:v>36518</c:v>
                </c:pt>
                <c:pt idx="2657">
                  <c:v>36519</c:v>
                </c:pt>
                <c:pt idx="2658">
                  <c:v>36520</c:v>
                </c:pt>
                <c:pt idx="2659">
                  <c:v>36521</c:v>
                </c:pt>
                <c:pt idx="2660">
                  <c:v>36522</c:v>
                </c:pt>
                <c:pt idx="2661">
                  <c:v>36523</c:v>
                </c:pt>
                <c:pt idx="2662">
                  <c:v>36524</c:v>
                </c:pt>
                <c:pt idx="2663">
                  <c:v>36525</c:v>
                </c:pt>
                <c:pt idx="2664">
                  <c:v>36526</c:v>
                </c:pt>
                <c:pt idx="2665">
                  <c:v>36527</c:v>
                </c:pt>
                <c:pt idx="2666">
                  <c:v>36528</c:v>
                </c:pt>
                <c:pt idx="2667">
                  <c:v>36529</c:v>
                </c:pt>
                <c:pt idx="2668">
                  <c:v>36530</c:v>
                </c:pt>
                <c:pt idx="2669">
                  <c:v>36531</c:v>
                </c:pt>
                <c:pt idx="2670">
                  <c:v>36532</c:v>
                </c:pt>
                <c:pt idx="2671">
                  <c:v>36533</c:v>
                </c:pt>
                <c:pt idx="2672">
                  <c:v>36534</c:v>
                </c:pt>
                <c:pt idx="2673">
                  <c:v>36535</c:v>
                </c:pt>
                <c:pt idx="2674">
                  <c:v>36536</c:v>
                </c:pt>
                <c:pt idx="2675">
                  <c:v>36537</c:v>
                </c:pt>
                <c:pt idx="2676">
                  <c:v>36538</c:v>
                </c:pt>
                <c:pt idx="2677">
                  <c:v>36539</c:v>
                </c:pt>
                <c:pt idx="2678">
                  <c:v>36540</c:v>
                </c:pt>
                <c:pt idx="2679">
                  <c:v>36541</c:v>
                </c:pt>
                <c:pt idx="2680">
                  <c:v>36542</c:v>
                </c:pt>
                <c:pt idx="2681">
                  <c:v>36543</c:v>
                </c:pt>
                <c:pt idx="2682">
                  <c:v>36544</c:v>
                </c:pt>
                <c:pt idx="2683">
                  <c:v>36545</c:v>
                </c:pt>
                <c:pt idx="2684">
                  <c:v>36546</c:v>
                </c:pt>
                <c:pt idx="2685">
                  <c:v>36547</c:v>
                </c:pt>
                <c:pt idx="2686">
                  <c:v>36548</c:v>
                </c:pt>
                <c:pt idx="2687">
                  <c:v>36549</c:v>
                </c:pt>
                <c:pt idx="2688">
                  <c:v>36550</c:v>
                </c:pt>
                <c:pt idx="2689">
                  <c:v>36551</c:v>
                </c:pt>
                <c:pt idx="2690">
                  <c:v>36552</c:v>
                </c:pt>
                <c:pt idx="2691">
                  <c:v>36553</c:v>
                </c:pt>
                <c:pt idx="2692">
                  <c:v>36554</c:v>
                </c:pt>
                <c:pt idx="2693">
                  <c:v>36555</c:v>
                </c:pt>
                <c:pt idx="2694">
                  <c:v>36556</c:v>
                </c:pt>
                <c:pt idx="2695">
                  <c:v>36557</c:v>
                </c:pt>
                <c:pt idx="2696">
                  <c:v>36558</c:v>
                </c:pt>
                <c:pt idx="2697">
                  <c:v>36559</c:v>
                </c:pt>
                <c:pt idx="2698">
                  <c:v>36560</c:v>
                </c:pt>
                <c:pt idx="2699">
                  <c:v>36561</c:v>
                </c:pt>
                <c:pt idx="2700">
                  <c:v>36562</c:v>
                </c:pt>
                <c:pt idx="2701">
                  <c:v>36563</c:v>
                </c:pt>
                <c:pt idx="2702">
                  <c:v>36564</c:v>
                </c:pt>
                <c:pt idx="2703">
                  <c:v>36565</c:v>
                </c:pt>
                <c:pt idx="2704">
                  <c:v>36566</c:v>
                </c:pt>
                <c:pt idx="2705">
                  <c:v>36567</c:v>
                </c:pt>
                <c:pt idx="2706">
                  <c:v>36568</c:v>
                </c:pt>
                <c:pt idx="2707">
                  <c:v>36569</c:v>
                </c:pt>
                <c:pt idx="2708">
                  <c:v>36570</c:v>
                </c:pt>
                <c:pt idx="2709">
                  <c:v>36571</c:v>
                </c:pt>
                <c:pt idx="2710">
                  <c:v>36572</c:v>
                </c:pt>
                <c:pt idx="2711">
                  <c:v>36573</c:v>
                </c:pt>
                <c:pt idx="2712">
                  <c:v>36574</c:v>
                </c:pt>
                <c:pt idx="2713">
                  <c:v>36575</c:v>
                </c:pt>
                <c:pt idx="2714">
                  <c:v>36576</c:v>
                </c:pt>
                <c:pt idx="2715">
                  <c:v>36577</c:v>
                </c:pt>
                <c:pt idx="2716">
                  <c:v>36578</c:v>
                </c:pt>
                <c:pt idx="2717">
                  <c:v>36579</c:v>
                </c:pt>
                <c:pt idx="2718">
                  <c:v>36580</c:v>
                </c:pt>
                <c:pt idx="2719">
                  <c:v>36581</c:v>
                </c:pt>
                <c:pt idx="2720">
                  <c:v>36582</c:v>
                </c:pt>
                <c:pt idx="2721">
                  <c:v>36583</c:v>
                </c:pt>
                <c:pt idx="2722">
                  <c:v>36584</c:v>
                </c:pt>
                <c:pt idx="2723">
                  <c:v>36585</c:v>
                </c:pt>
                <c:pt idx="2724">
                  <c:v>36586</c:v>
                </c:pt>
                <c:pt idx="2725">
                  <c:v>36587</c:v>
                </c:pt>
                <c:pt idx="2726">
                  <c:v>36588</c:v>
                </c:pt>
                <c:pt idx="2727">
                  <c:v>36589</c:v>
                </c:pt>
                <c:pt idx="2728">
                  <c:v>36590</c:v>
                </c:pt>
                <c:pt idx="2729">
                  <c:v>36591</c:v>
                </c:pt>
                <c:pt idx="2730">
                  <c:v>36592</c:v>
                </c:pt>
                <c:pt idx="2731">
                  <c:v>36593</c:v>
                </c:pt>
                <c:pt idx="2732">
                  <c:v>36594</c:v>
                </c:pt>
                <c:pt idx="2733">
                  <c:v>36595</c:v>
                </c:pt>
                <c:pt idx="2734">
                  <c:v>36596</c:v>
                </c:pt>
                <c:pt idx="2735">
                  <c:v>36597</c:v>
                </c:pt>
                <c:pt idx="2736">
                  <c:v>36598</c:v>
                </c:pt>
                <c:pt idx="2737">
                  <c:v>36599</c:v>
                </c:pt>
                <c:pt idx="2738">
                  <c:v>36600</c:v>
                </c:pt>
                <c:pt idx="2739">
                  <c:v>36601</c:v>
                </c:pt>
                <c:pt idx="2740">
                  <c:v>36602</c:v>
                </c:pt>
                <c:pt idx="2741">
                  <c:v>36603</c:v>
                </c:pt>
                <c:pt idx="2742">
                  <c:v>36604</c:v>
                </c:pt>
                <c:pt idx="2743">
                  <c:v>36605</c:v>
                </c:pt>
                <c:pt idx="2744">
                  <c:v>36606</c:v>
                </c:pt>
                <c:pt idx="2745">
                  <c:v>36607</c:v>
                </c:pt>
                <c:pt idx="2746">
                  <c:v>36608</c:v>
                </c:pt>
                <c:pt idx="2747">
                  <c:v>36609</c:v>
                </c:pt>
                <c:pt idx="2748">
                  <c:v>36610</c:v>
                </c:pt>
                <c:pt idx="2749">
                  <c:v>36611</c:v>
                </c:pt>
                <c:pt idx="2750">
                  <c:v>36612</c:v>
                </c:pt>
                <c:pt idx="2751">
                  <c:v>36613</c:v>
                </c:pt>
                <c:pt idx="2752">
                  <c:v>36614</c:v>
                </c:pt>
                <c:pt idx="2753">
                  <c:v>36615</c:v>
                </c:pt>
                <c:pt idx="2754">
                  <c:v>36616</c:v>
                </c:pt>
                <c:pt idx="2755">
                  <c:v>36617</c:v>
                </c:pt>
                <c:pt idx="2756">
                  <c:v>36618</c:v>
                </c:pt>
                <c:pt idx="2757">
                  <c:v>36619</c:v>
                </c:pt>
                <c:pt idx="2758">
                  <c:v>36620</c:v>
                </c:pt>
                <c:pt idx="2759">
                  <c:v>36621</c:v>
                </c:pt>
                <c:pt idx="2760">
                  <c:v>36622</c:v>
                </c:pt>
                <c:pt idx="2761">
                  <c:v>36623</c:v>
                </c:pt>
                <c:pt idx="2762">
                  <c:v>36624</c:v>
                </c:pt>
                <c:pt idx="2763">
                  <c:v>36625</c:v>
                </c:pt>
                <c:pt idx="2764">
                  <c:v>36626</c:v>
                </c:pt>
                <c:pt idx="2765">
                  <c:v>36627</c:v>
                </c:pt>
                <c:pt idx="2766">
                  <c:v>36628</c:v>
                </c:pt>
                <c:pt idx="2767">
                  <c:v>36629</c:v>
                </c:pt>
                <c:pt idx="2768">
                  <c:v>36630</c:v>
                </c:pt>
                <c:pt idx="2769">
                  <c:v>36631</c:v>
                </c:pt>
                <c:pt idx="2770">
                  <c:v>36632</c:v>
                </c:pt>
                <c:pt idx="2771">
                  <c:v>36633</c:v>
                </c:pt>
                <c:pt idx="2772">
                  <c:v>36634</c:v>
                </c:pt>
                <c:pt idx="2773">
                  <c:v>36635</c:v>
                </c:pt>
                <c:pt idx="2774">
                  <c:v>36636</c:v>
                </c:pt>
                <c:pt idx="2775">
                  <c:v>36637</c:v>
                </c:pt>
                <c:pt idx="2776">
                  <c:v>36638</c:v>
                </c:pt>
                <c:pt idx="2777">
                  <c:v>36639</c:v>
                </c:pt>
                <c:pt idx="2778">
                  <c:v>36640</c:v>
                </c:pt>
                <c:pt idx="2779">
                  <c:v>36641</c:v>
                </c:pt>
                <c:pt idx="2780">
                  <c:v>36642</c:v>
                </c:pt>
                <c:pt idx="2781">
                  <c:v>36643</c:v>
                </c:pt>
                <c:pt idx="2782">
                  <c:v>36644</c:v>
                </c:pt>
                <c:pt idx="2783">
                  <c:v>36645</c:v>
                </c:pt>
                <c:pt idx="2784">
                  <c:v>36646</c:v>
                </c:pt>
                <c:pt idx="2785">
                  <c:v>36647</c:v>
                </c:pt>
                <c:pt idx="2786">
                  <c:v>36648</c:v>
                </c:pt>
                <c:pt idx="2787">
                  <c:v>36649</c:v>
                </c:pt>
                <c:pt idx="2788">
                  <c:v>36650</c:v>
                </c:pt>
                <c:pt idx="2789">
                  <c:v>36651</c:v>
                </c:pt>
                <c:pt idx="2790">
                  <c:v>36652</c:v>
                </c:pt>
                <c:pt idx="2791">
                  <c:v>36653</c:v>
                </c:pt>
                <c:pt idx="2792">
                  <c:v>36654</c:v>
                </c:pt>
                <c:pt idx="2793">
                  <c:v>36655</c:v>
                </c:pt>
                <c:pt idx="2794">
                  <c:v>36656</c:v>
                </c:pt>
                <c:pt idx="2795">
                  <c:v>36657</c:v>
                </c:pt>
                <c:pt idx="2796">
                  <c:v>36658</c:v>
                </c:pt>
                <c:pt idx="2797">
                  <c:v>36659</c:v>
                </c:pt>
                <c:pt idx="2798">
                  <c:v>36660</c:v>
                </c:pt>
                <c:pt idx="2799">
                  <c:v>36661</c:v>
                </c:pt>
                <c:pt idx="2800">
                  <c:v>36662</c:v>
                </c:pt>
                <c:pt idx="2801">
                  <c:v>36663</c:v>
                </c:pt>
                <c:pt idx="2802">
                  <c:v>36664</c:v>
                </c:pt>
                <c:pt idx="2803">
                  <c:v>36665</c:v>
                </c:pt>
                <c:pt idx="2804">
                  <c:v>36666</c:v>
                </c:pt>
                <c:pt idx="2805">
                  <c:v>36667</c:v>
                </c:pt>
                <c:pt idx="2806">
                  <c:v>36668</c:v>
                </c:pt>
                <c:pt idx="2807">
                  <c:v>36669</c:v>
                </c:pt>
                <c:pt idx="2808">
                  <c:v>36670</c:v>
                </c:pt>
                <c:pt idx="2809">
                  <c:v>36671</c:v>
                </c:pt>
                <c:pt idx="2810">
                  <c:v>36672</c:v>
                </c:pt>
                <c:pt idx="2811">
                  <c:v>36673</c:v>
                </c:pt>
                <c:pt idx="2812">
                  <c:v>36674</c:v>
                </c:pt>
                <c:pt idx="2813">
                  <c:v>36675</c:v>
                </c:pt>
                <c:pt idx="2814">
                  <c:v>36676</c:v>
                </c:pt>
                <c:pt idx="2815">
                  <c:v>36677</c:v>
                </c:pt>
                <c:pt idx="2816">
                  <c:v>36678</c:v>
                </c:pt>
                <c:pt idx="2817">
                  <c:v>36679</c:v>
                </c:pt>
                <c:pt idx="2818">
                  <c:v>36680</c:v>
                </c:pt>
                <c:pt idx="2819">
                  <c:v>36681</c:v>
                </c:pt>
                <c:pt idx="2820">
                  <c:v>36682</c:v>
                </c:pt>
                <c:pt idx="2821">
                  <c:v>36683</c:v>
                </c:pt>
                <c:pt idx="2822">
                  <c:v>36684</c:v>
                </c:pt>
                <c:pt idx="2823">
                  <c:v>36685</c:v>
                </c:pt>
                <c:pt idx="2824">
                  <c:v>36686</c:v>
                </c:pt>
                <c:pt idx="2825">
                  <c:v>36687</c:v>
                </c:pt>
                <c:pt idx="2826">
                  <c:v>36688</c:v>
                </c:pt>
                <c:pt idx="2827">
                  <c:v>36689</c:v>
                </c:pt>
                <c:pt idx="2828">
                  <c:v>36690</c:v>
                </c:pt>
                <c:pt idx="2829">
                  <c:v>36691</c:v>
                </c:pt>
                <c:pt idx="2830">
                  <c:v>36692</c:v>
                </c:pt>
                <c:pt idx="2831">
                  <c:v>36693</c:v>
                </c:pt>
                <c:pt idx="2832">
                  <c:v>36694</c:v>
                </c:pt>
                <c:pt idx="2833">
                  <c:v>36695</c:v>
                </c:pt>
                <c:pt idx="2834">
                  <c:v>36696</c:v>
                </c:pt>
                <c:pt idx="2835">
                  <c:v>36697</c:v>
                </c:pt>
                <c:pt idx="2836">
                  <c:v>36698</c:v>
                </c:pt>
                <c:pt idx="2837">
                  <c:v>36699</c:v>
                </c:pt>
                <c:pt idx="2838">
                  <c:v>36700</c:v>
                </c:pt>
                <c:pt idx="2839">
                  <c:v>36701</c:v>
                </c:pt>
                <c:pt idx="2840">
                  <c:v>36702</c:v>
                </c:pt>
                <c:pt idx="2841">
                  <c:v>36703</c:v>
                </c:pt>
                <c:pt idx="2842">
                  <c:v>36704</c:v>
                </c:pt>
                <c:pt idx="2843">
                  <c:v>36705</c:v>
                </c:pt>
                <c:pt idx="2844">
                  <c:v>36706</c:v>
                </c:pt>
                <c:pt idx="2845">
                  <c:v>36707</c:v>
                </c:pt>
                <c:pt idx="2846">
                  <c:v>36708</c:v>
                </c:pt>
                <c:pt idx="2847">
                  <c:v>36709</c:v>
                </c:pt>
                <c:pt idx="2848">
                  <c:v>36710</c:v>
                </c:pt>
                <c:pt idx="2849">
                  <c:v>36711</c:v>
                </c:pt>
                <c:pt idx="2850">
                  <c:v>36712</c:v>
                </c:pt>
                <c:pt idx="2851">
                  <c:v>36713</c:v>
                </c:pt>
                <c:pt idx="2852">
                  <c:v>36714</c:v>
                </c:pt>
                <c:pt idx="2853">
                  <c:v>36715</c:v>
                </c:pt>
                <c:pt idx="2854">
                  <c:v>36716</c:v>
                </c:pt>
                <c:pt idx="2855">
                  <c:v>36717</c:v>
                </c:pt>
                <c:pt idx="2856">
                  <c:v>36718</c:v>
                </c:pt>
                <c:pt idx="2857">
                  <c:v>36719</c:v>
                </c:pt>
                <c:pt idx="2858">
                  <c:v>36720</c:v>
                </c:pt>
                <c:pt idx="2859">
                  <c:v>36721</c:v>
                </c:pt>
                <c:pt idx="2860">
                  <c:v>36722</c:v>
                </c:pt>
                <c:pt idx="2861">
                  <c:v>36723</c:v>
                </c:pt>
                <c:pt idx="2862">
                  <c:v>36724</c:v>
                </c:pt>
                <c:pt idx="2863">
                  <c:v>36725</c:v>
                </c:pt>
                <c:pt idx="2864">
                  <c:v>36726</c:v>
                </c:pt>
                <c:pt idx="2865">
                  <c:v>36727</c:v>
                </c:pt>
                <c:pt idx="2866">
                  <c:v>36728</c:v>
                </c:pt>
                <c:pt idx="2867">
                  <c:v>36729</c:v>
                </c:pt>
                <c:pt idx="2868">
                  <c:v>36730</c:v>
                </c:pt>
                <c:pt idx="2869">
                  <c:v>36731</c:v>
                </c:pt>
                <c:pt idx="2870">
                  <c:v>36732</c:v>
                </c:pt>
                <c:pt idx="2871">
                  <c:v>36733</c:v>
                </c:pt>
                <c:pt idx="2872">
                  <c:v>36734</c:v>
                </c:pt>
                <c:pt idx="2873">
                  <c:v>36735</c:v>
                </c:pt>
                <c:pt idx="2874">
                  <c:v>36736</c:v>
                </c:pt>
                <c:pt idx="2875">
                  <c:v>36737</c:v>
                </c:pt>
                <c:pt idx="2876">
                  <c:v>36738</c:v>
                </c:pt>
                <c:pt idx="2877">
                  <c:v>36739</c:v>
                </c:pt>
                <c:pt idx="2878">
                  <c:v>36740</c:v>
                </c:pt>
                <c:pt idx="2879">
                  <c:v>36741</c:v>
                </c:pt>
                <c:pt idx="2880">
                  <c:v>36742</c:v>
                </c:pt>
                <c:pt idx="2881">
                  <c:v>36743</c:v>
                </c:pt>
                <c:pt idx="2882">
                  <c:v>36744</c:v>
                </c:pt>
                <c:pt idx="2883">
                  <c:v>36745</c:v>
                </c:pt>
                <c:pt idx="2884">
                  <c:v>36746</c:v>
                </c:pt>
                <c:pt idx="2885">
                  <c:v>36747</c:v>
                </c:pt>
                <c:pt idx="2886">
                  <c:v>36748</c:v>
                </c:pt>
                <c:pt idx="2887">
                  <c:v>36749</c:v>
                </c:pt>
                <c:pt idx="2888">
                  <c:v>36750</c:v>
                </c:pt>
                <c:pt idx="2889">
                  <c:v>36751</c:v>
                </c:pt>
                <c:pt idx="2890">
                  <c:v>36752</c:v>
                </c:pt>
                <c:pt idx="2891">
                  <c:v>36753</c:v>
                </c:pt>
                <c:pt idx="2892">
                  <c:v>36754</c:v>
                </c:pt>
                <c:pt idx="2893">
                  <c:v>36755</c:v>
                </c:pt>
                <c:pt idx="2894">
                  <c:v>36756</c:v>
                </c:pt>
                <c:pt idx="2895">
                  <c:v>36757</c:v>
                </c:pt>
                <c:pt idx="2896">
                  <c:v>36758</c:v>
                </c:pt>
                <c:pt idx="2897">
                  <c:v>36759</c:v>
                </c:pt>
                <c:pt idx="2898">
                  <c:v>36760</c:v>
                </c:pt>
                <c:pt idx="2899">
                  <c:v>36761</c:v>
                </c:pt>
                <c:pt idx="2900">
                  <c:v>36762</c:v>
                </c:pt>
                <c:pt idx="2901">
                  <c:v>36763</c:v>
                </c:pt>
                <c:pt idx="2902">
                  <c:v>36764</c:v>
                </c:pt>
                <c:pt idx="2903">
                  <c:v>36765</c:v>
                </c:pt>
                <c:pt idx="2904">
                  <c:v>36766</c:v>
                </c:pt>
                <c:pt idx="2905">
                  <c:v>36767</c:v>
                </c:pt>
                <c:pt idx="2906">
                  <c:v>36768</c:v>
                </c:pt>
                <c:pt idx="2907">
                  <c:v>36769</c:v>
                </c:pt>
                <c:pt idx="2908">
                  <c:v>36770</c:v>
                </c:pt>
                <c:pt idx="2909">
                  <c:v>36771</c:v>
                </c:pt>
                <c:pt idx="2910">
                  <c:v>36772</c:v>
                </c:pt>
                <c:pt idx="2911">
                  <c:v>36773</c:v>
                </c:pt>
                <c:pt idx="2912">
                  <c:v>36774</c:v>
                </c:pt>
                <c:pt idx="2913">
                  <c:v>36775</c:v>
                </c:pt>
                <c:pt idx="2914">
                  <c:v>36776</c:v>
                </c:pt>
                <c:pt idx="2915">
                  <c:v>36777</c:v>
                </c:pt>
                <c:pt idx="2916">
                  <c:v>36778</c:v>
                </c:pt>
                <c:pt idx="2917">
                  <c:v>36779</c:v>
                </c:pt>
                <c:pt idx="2918">
                  <c:v>36780</c:v>
                </c:pt>
                <c:pt idx="2919">
                  <c:v>36781</c:v>
                </c:pt>
                <c:pt idx="2920">
                  <c:v>36782</c:v>
                </c:pt>
                <c:pt idx="2921">
                  <c:v>36783</c:v>
                </c:pt>
                <c:pt idx="2922">
                  <c:v>36784</c:v>
                </c:pt>
                <c:pt idx="2923">
                  <c:v>36785</c:v>
                </c:pt>
                <c:pt idx="2924">
                  <c:v>36786</c:v>
                </c:pt>
                <c:pt idx="2925">
                  <c:v>36787</c:v>
                </c:pt>
                <c:pt idx="2926">
                  <c:v>36788</c:v>
                </c:pt>
                <c:pt idx="2927">
                  <c:v>36789</c:v>
                </c:pt>
                <c:pt idx="2928">
                  <c:v>36790</c:v>
                </c:pt>
                <c:pt idx="2929">
                  <c:v>36791</c:v>
                </c:pt>
                <c:pt idx="2930">
                  <c:v>36792</c:v>
                </c:pt>
                <c:pt idx="2931">
                  <c:v>36793</c:v>
                </c:pt>
                <c:pt idx="2932">
                  <c:v>36794</c:v>
                </c:pt>
                <c:pt idx="2933">
                  <c:v>36795</c:v>
                </c:pt>
                <c:pt idx="2934">
                  <c:v>36796</c:v>
                </c:pt>
                <c:pt idx="2935">
                  <c:v>36797</c:v>
                </c:pt>
                <c:pt idx="2936">
                  <c:v>36798</c:v>
                </c:pt>
                <c:pt idx="2937">
                  <c:v>36799</c:v>
                </c:pt>
                <c:pt idx="2938">
                  <c:v>36800</c:v>
                </c:pt>
                <c:pt idx="2939">
                  <c:v>36801</c:v>
                </c:pt>
                <c:pt idx="2940">
                  <c:v>36802</c:v>
                </c:pt>
                <c:pt idx="2941">
                  <c:v>36803</c:v>
                </c:pt>
                <c:pt idx="2942">
                  <c:v>36804</c:v>
                </c:pt>
                <c:pt idx="2943">
                  <c:v>36805</c:v>
                </c:pt>
                <c:pt idx="2944">
                  <c:v>36806</c:v>
                </c:pt>
                <c:pt idx="2945">
                  <c:v>36807</c:v>
                </c:pt>
                <c:pt idx="2946">
                  <c:v>36808</c:v>
                </c:pt>
                <c:pt idx="2947">
                  <c:v>36809</c:v>
                </c:pt>
                <c:pt idx="2948">
                  <c:v>36810</c:v>
                </c:pt>
                <c:pt idx="2949">
                  <c:v>36811</c:v>
                </c:pt>
                <c:pt idx="2950">
                  <c:v>36812</c:v>
                </c:pt>
                <c:pt idx="2951">
                  <c:v>36813</c:v>
                </c:pt>
                <c:pt idx="2952">
                  <c:v>36814</c:v>
                </c:pt>
                <c:pt idx="2953">
                  <c:v>36815</c:v>
                </c:pt>
                <c:pt idx="2954">
                  <c:v>36816</c:v>
                </c:pt>
                <c:pt idx="2955">
                  <c:v>36817</c:v>
                </c:pt>
                <c:pt idx="2956">
                  <c:v>36818</c:v>
                </c:pt>
                <c:pt idx="2957">
                  <c:v>36819</c:v>
                </c:pt>
                <c:pt idx="2958">
                  <c:v>36820</c:v>
                </c:pt>
                <c:pt idx="2959">
                  <c:v>36821</c:v>
                </c:pt>
                <c:pt idx="2960">
                  <c:v>36822</c:v>
                </c:pt>
                <c:pt idx="2961">
                  <c:v>36823</c:v>
                </c:pt>
                <c:pt idx="2962">
                  <c:v>36824</c:v>
                </c:pt>
                <c:pt idx="2963">
                  <c:v>36825</c:v>
                </c:pt>
                <c:pt idx="2964">
                  <c:v>36826</c:v>
                </c:pt>
                <c:pt idx="2965">
                  <c:v>36827</c:v>
                </c:pt>
                <c:pt idx="2966">
                  <c:v>36828</c:v>
                </c:pt>
                <c:pt idx="2967">
                  <c:v>36829</c:v>
                </c:pt>
                <c:pt idx="2968">
                  <c:v>36830</c:v>
                </c:pt>
                <c:pt idx="2969">
                  <c:v>36831</c:v>
                </c:pt>
                <c:pt idx="2970">
                  <c:v>36832</c:v>
                </c:pt>
                <c:pt idx="2971">
                  <c:v>36833</c:v>
                </c:pt>
                <c:pt idx="2972">
                  <c:v>36834</c:v>
                </c:pt>
                <c:pt idx="2973">
                  <c:v>36835</c:v>
                </c:pt>
                <c:pt idx="2974">
                  <c:v>36836</c:v>
                </c:pt>
                <c:pt idx="2975">
                  <c:v>36837</c:v>
                </c:pt>
                <c:pt idx="2976">
                  <c:v>36838</c:v>
                </c:pt>
                <c:pt idx="2977">
                  <c:v>36839</c:v>
                </c:pt>
                <c:pt idx="2978">
                  <c:v>36840</c:v>
                </c:pt>
                <c:pt idx="2979">
                  <c:v>36841</c:v>
                </c:pt>
                <c:pt idx="2980">
                  <c:v>36842</c:v>
                </c:pt>
                <c:pt idx="2981">
                  <c:v>36843</c:v>
                </c:pt>
                <c:pt idx="2982">
                  <c:v>36844</c:v>
                </c:pt>
                <c:pt idx="2983">
                  <c:v>36845</c:v>
                </c:pt>
                <c:pt idx="2984">
                  <c:v>36846</c:v>
                </c:pt>
                <c:pt idx="2985">
                  <c:v>36847</c:v>
                </c:pt>
                <c:pt idx="2986">
                  <c:v>36848</c:v>
                </c:pt>
                <c:pt idx="2987">
                  <c:v>36849</c:v>
                </c:pt>
                <c:pt idx="2988">
                  <c:v>36850</c:v>
                </c:pt>
                <c:pt idx="2989">
                  <c:v>36851</c:v>
                </c:pt>
                <c:pt idx="2990">
                  <c:v>36852</c:v>
                </c:pt>
                <c:pt idx="2991">
                  <c:v>36853</c:v>
                </c:pt>
                <c:pt idx="2992">
                  <c:v>36854</c:v>
                </c:pt>
                <c:pt idx="2993">
                  <c:v>36855</c:v>
                </c:pt>
                <c:pt idx="2994">
                  <c:v>36856</c:v>
                </c:pt>
                <c:pt idx="2995">
                  <c:v>36857</c:v>
                </c:pt>
                <c:pt idx="2996">
                  <c:v>36858</c:v>
                </c:pt>
                <c:pt idx="2997">
                  <c:v>36859</c:v>
                </c:pt>
                <c:pt idx="2998">
                  <c:v>36860</c:v>
                </c:pt>
                <c:pt idx="2999">
                  <c:v>36861</c:v>
                </c:pt>
                <c:pt idx="3000">
                  <c:v>36862</c:v>
                </c:pt>
                <c:pt idx="3001">
                  <c:v>36863</c:v>
                </c:pt>
                <c:pt idx="3002">
                  <c:v>36864</c:v>
                </c:pt>
                <c:pt idx="3003">
                  <c:v>36865</c:v>
                </c:pt>
                <c:pt idx="3004">
                  <c:v>36866</c:v>
                </c:pt>
                <c:pt idx="3005">
                  <c:v>36867</c:v>
                </c:pt>
                <c:pt idx="3006">
                  <c:v>36868</c:v>
                </c:pt>
                <c:pt idx="3007">
                  <c:v>36869</c:v>
                </c:pt>
                <c:pt idx="3008">
                  <c:v>36870</c:v>
                </c:pt>
                <c:pt idx="3009">
                  <c:v>36871</c:v>
                </c:pt>
                <c:pt idx="3010">
                  <c:v>36872</c:v>
                </c:pt>
                <c:pt idx="3011">
                  <c:v>36873</c:v>
                </c:pt>
                <c:pt idx="3012">
                  <c:v>36874</c:v>
                </c:pt>
                <c:pt idx="3013">
                  <c:v>36875</c:v>
                </c:pt>
                <c:pt idx="3014">
                  <c:v>36876</c:v>
                </c:pt>
                <c:pt idx="3015">
                  <c:v>36877</c:v>
                </c:pt>
                <c:pt idx="3016">
                  <c:v>36878</c:v>
                </c:pt>
                <c:pt idx="3017">
                  <c:v>36879</c:v>
                </c:pt>
                <c:pt idx="3018">
                  <c:v>36880</c:v>
                </c:pt>
                <c:pt idx="3019">
                  <c:v>36881</c:v>
                </c:pt>
                <c:pt idx="3020">
                  <c:v>36882</c:v>
                </c:pt>
                <c:pt idx="3021">
                  <c:v>36883</c:v>
                </c:pt>
                <c:pt idx="3022">
                  <c:v>36884</c:v>
                </c:pt>
                <c:pt idx="3023">
                  <c:v>36885</c:v>
                </c:pt>
                <c:pt idx="3024">
                  <c:v>36886</c:v>
                </c:pt>
                <c:pt idx="3025">
                  <c:v>36887</c:v>
                </c:pt>
                <c:pt idx="3026">
                  <c:v>36888</c:v>
                </c:pt>
                <c:pt idx="3027">
                  <c:v>36889</c:v>
                </c:pt>
                <c:pt idx="3028">
                  <c:v>36890</c:v>
                </c:pt>
                <c:pt idx="3029">
                  <c:v>36891</c:v>
                </c:pt>
                <c:pt idx="3030">
                  <c:v>36892</c:v>
                </c:pt>
                <c:pt idx="3031">
                  <c:v>36893</c:v>
                </c:pt>
                <c:pt idx="3032">
                  <c:v>36894</c:v>
                </c:pt>
                <c:pt idx="3033">
                  <c:v>36895</c:v>
                </c:pt>
                <c:pt idx="3034">
                  <c:v>36896</c:v>
                </c:pt>
                <c:pt idx="3035">
                  <c:v>36897</c:v>
                </c:pt>
                <c:pt idx="3036">
                  <c:v>36898</c:v>
                </c:pt>
                <c:pt idx="3037">
                  <c:v>36899</c:v>
                </c:pt>
                <c:pt idx="3038">
                  <c:v>36900</c:v>
                </c:pt>
                <c:pt idx="3039">
                  <c:v>36901</c:v>
                </c:pt>
                <c:pt idx="3040">
                  <c:v>36902</c:v>
                </c:pt>
                <c:pt idx="3041">
                  <c:v>36903</c:v>
                </c:pt>
                <c:pt idx="3042">
                  <c:v>36904</c:v>
                </c:pt>
                <c:pt idx="3043">
                  <c:v>36905</c:v>
                </c:pt>
                <c:pt idx="3044">
                  <c:v>36906</c:v>
                </c:pt>
                <c:pt idx="3045">
                  <c:v>36907</c:v>
                </c:pt>
                <c:pt idx="3046">
                  <c:v>36908</c:v>
                </c:pt>
                <c:pt idx="3047">
                  <c:v>36909</c:v>
                </c:pt>
                <c:pt idx="3048">
                  <c:v>36910</c:v>
                </c:pt>
                <c:pt idx="3049">
                  <c:v>36911</c:v>
                </c:pt>
                <c:pt idx="3050">
                  <c:v>36912</c:v>
                </c:pt>
                <c:pt idx="3051">
                  <c:v>36913</c:v>
                </c:pt>
                <c:pt idx="3052">
                  <c:v>36914</c:v>
                </c:pt>
                <c:pt idx="3053">
                  <c:v>36915</c:v>
                </c:pt>
                <c:pt idx="3054">
                  <c:v>36916</c:v>
                </c:pt>
                <c:pt idx="3055">
                  <c:v>36917</c:v>
                </c:pt>
                <c:pt idx="3056">
                  <c:v>36918</c:v>
                </c:pt>
                <c:pt idx="3057">
                  <c:v>36919</c:v>
                </c:pt>
                <c:pt idx="3058">
                  <c:v>36920</c:v>
                </c:pt>
                <c:pt idx="3059">
                  <c:v>36921</c:v>
                </c:pt>
                <c:pt idx="3060">
                  <c:v>36922</c:v>
                </c:pt>
                <c:pt idx="3061">
                  <c:v>36923</c:v>
                </c:pt>
                <c:pt idx="3062">
                  <c:v>36924</c:v>
                </c:pt>
                <c:pt idx="3063">
                  <c:v>36925</c:v>
                </c:pt>
                <c:pt idx="3064">
                  <c:v>36926</c:v>
                </c:pt>
                <c:pt idx="3065">
                  <c:v>36927</c:v>
                </c:pt>
                <c:pt idx="3066">
                  <c:v>36928</c:v>
                </c:pt>
                <c:pt idx="3067">
                  <c:v>36929</c:v>
                </c:pt>
                <c:pt idx="3068">
                  <c:v>36930</c:v>
                </c:pt>
                <c:pt idx="3069">
                  <c:v>36931</c:v>
                </c:pt>
                <c:pt idx="3070">
                  <c:v>36932</c:v>
                </c:pt>
                <c:pt idx="3071">
                  <c:v>36933</c:v>
                </c:pt>
                <c:pt idx="3072">
                  <c:v>36934</c:v>
                </c:pt>
                <c:pt idx="3073">
                  <c:v>36935</c:v>
                </c:pt>
                <c:pt idx="3074">
                  <c:v>36936</c:v>
                </c:pt>
                <c:pt idx="3075">
                  <c:v>36937</c:v>
                </c:pt>
                <c:pt idx="3076">
                  <c:v>36938</c:v>
                </c:pt>
                <c:pt idx="3077">
                  <c:v>36939</c:v>
                </c:pt>
                <c:pt idx="3078">
                  <c:v>36940</c:v>
                </c:pt>
                <c:pt idx="3079">
                  <c:v>36941</c:v>
                </c:pt>
                <c:pt idx="3080">
                  <c:v>36942</c:v>
                </c:pt>
                <c:pt idx="3081">
                  <c:v>36943</c:v>
                </c:pt>
                <c:pt idx="3082">
                  <c:v>36944</c:v>
                </c:pt>
                <c:pt idx="3083">
                  <c:v>36945</c:v>
                </c:pt>
                <c:pt idx="3084">
                  <c:v>36946</c:v>
                </c:pt>
                <c:pt idx="3085">
                  <c:v>36947</c:v>
                </c:pt>
                <c:pt idx="3086">
                  <c:v>36948</c:v>
                </c:pt>
                <c:pt idx="3087">
                  <c:v>36949</c:v>
                </c:pt>
                <c:pt idx="3088">
                  <c:v>36950</c:v>
                </c:pt>
                <c:pt idx="3089">
                  <c:v>36951</c:v>
                </c:pt>
                <c:pt idx="3090">
                  <c:v>36952</c:v>
                </c:pt>
                <c:pt idx="3091">
                  <c:v>36953</c:v>
                </c:pt>
                <c:pt idx="3092">
                  <c:v>36954</c:v>
                </c:pt>
                <c:pt idx="3093">
                  <c:v>36955</c:v>
                </c:pt>
                <c:pt idx="3094">
                  <c:v>36956</c:v>
                </c:pt>
                <c:pt idx="3095">
                  <c:v>36957</c:v>
                </c:pt>
                <c:pt idx="3096">
                  <c:v>36958</c:v>
                </c:pt>
                <c:pt idx="3097">
                  <c:v>36959</c:v>
                </c:pt>
                <c:pt idx="3098">
                  <c:v>36960</c:v>
                </c:pt>
                <c:pt idx="3099">
                  <c:v>36961</c:v>
                </c:pt>
                <c:pt idx="3100">
                  <c:v>36962</c:v>
                </c:pt>
                <c:pt idx="3101">
                  <c:v>36963</c:v>
                </c:pt>
                <c:pt idx="3102">
                  <c:v>36964</c:v>
                </c:pt>
                <c:pt idx="3103">
                  <c:v>36965</c:v>
                </c:pt>
                <c:pt idx="3104">
                  <c:v>36966</c:v>
                </c:pt>
                <c:pt idx="3105">
                  <c:v>36967</c:v>
                </c:pt>
                <c:pt idx="3106">
                  <c:v>36968</c:v>
                </c:pt>
                <c:pt idx="3107">
                  <c:v>36969</c:v>
                </c:pt>
                <c:pt idx="3108">
                  <c:v>36970</c:v>
                </c:pt>
                <c:pt idx="3109">
                  <c:v>36971</c:v>
                </c:pt>
                <c:pt idx="3110">
                  <c:v>36972</c:v>
                </c:pt>
                <c:pt idx="3111">
                  <c:v>36973</c:v>
                </c:pt>
                <c:pt idx="3112">
                  <c:v>36974</c:v>
                </c:pt>
                <c:pt idx="3113">
                  <c:v>36975</c:v>
                </c:pt>
                <c:pt idx="3114">
                  <c:v>36976</c:v>
                </c:pt>
                <c:pt idx="3115">
                  <c:v>36977</c:v>
                </c:pt>
                <c:pt idx="3116">
                  <c:v>36978</c:v>
                </c:pt>
                <c:pt idx="3117">
                  <c:v>36979</c:v>
                </c:pt>
                <c:pt idx="3118">
                  <c:v>36980</c:v>
                </c:pt>
                <c:pt idx="3119">
                  <c:v>36981</c:v>
                </c:pt>
                <c:pt idx="3120">
                  <c:v>36982</c:v>
                </c:pt>
                <c:pt idx="3121">
                  <c:v>36983</c:v>
                </c:pt>
                <c:pt idx="3122">
                  <c:v>36984</c:v>
                </c:pt>
                <c:pt idx="3123">
                  <c:v>36985</c:v>
                </c:pt>
                <c:pt idx="3124">
                  <c:v>36986</c:v>
                </c:pt>
                <c:pt idx="3125">
                  <c:v>36987</c:v>
                </c:pt>
                <c:pt idx="3126">
                  <c:v>36988</c:v>
                </c:pt>
                <c:pt idx="3127">
                  <c:v>36989</c:v>
                </c:pt>
                <c:pt idx="3128">
                  <c:v>36990</c:v>
                </c:pt>
                <c:pt idx="3129">
                  <c:v>36991</c:v>
                </c:pt>
                <c:pt idx="3130">
                  <c:v>36992</c:v>
                </c:pt>
                <c:pt idx="3131">
                  <c:v>36993</c:v>
                </c:pt>
                <c:pt idx="3132">
                  <c:v>36994</c:v>
                </c:pt>
                <c:pt idx="3133">
                  <c:v>36995</c:v>
                </c:pt>
                <c:pt idx="3134">
                  <c:v>36996</c:v>
                </c:pt>
                <c:pt idx="3135">
                  <c:v>36997</c:v>
                </c:pt>
                <c:pt idx="3136">
                  <c:v>36998</c:v>
                </c:pt>
                <c:pt idx="3137">
                  <c:v>36999</c:v>
                </c:pt>
                <c:pt idx="3138">
                  <c:v>37000</c:v>
                </c:pt>
                <c:pt idx="3139">
                  <c:v>37001</c:v>
                </c:pt>
                <c:pt idx="3140">
                  <c:v>37002</c:v>
                </c:pt>
                <c:pt idx="3141">
                  <c:v>37003</c:v>
                </c:pt>
                <c:pt idx="3142">
                  <c:v>37004</c:v>
                </c:pt>
                <c:pt idx="3143">
                  <c:v>37005</c:v>
                </c:pt>
                <c:pt idx="3144">
                  <c:v>37006</c:v>
                </c:pt>
                <c:pt idx="3145">
                  <c:v>37007</c:v>
                </c:pt>
                <c:pt idx="3146">
                  <c:v>37008</c:v>
                </c:pt>
                <c:pt idx="3147">
                  <c:v>37009</c:v>
                </c:pt>
                <c:pt idx="3148">
                  <c:v>37010</c:v>
                </c:pt>
                <c:pt idx="3149">
                  <c:v>37011</c:v>
                </c:pt>
                <c:pt idx="3150">
                  <c:v>37012</c:v>
                </c:pt>
                <c:pt idx="3151">
                  <c:v>37013</c:v>
                </c:pt>
                <c:pt idx="3152">
                  <c:v>37014</c:v>
                </c:pt>
                <c:pt idx="3153">
                  <c:v>37015</c:v>
                </c:pt>
                <c:pt idx="3154">
                  <c:v>37016</c:v>
                </c:pt>
                <c:pt idx="3155">
                  <c:v>37017</c:v>
                </c:pt>
                <c:pt idx="3156">
                  <c:v>37018</c:v>
                </c:pt>
                <c:pt idx="3157">
                  <c:v>37019</c:v>
                </c:pt>
                <c:pt idx="3158">
                  <c:v>37020</c:v>
                </c:pt>
                <c:pt idx="3159">
                  <c:v>37021</c:v>
                </c:pt>
                <c:pt idx="3160">
                  <c:v>37022</c:v>
                </c:pt>
                <c:pt idx="3161">
                  <c:v>37023</c:v>
                </c:pt>
                <c:pt idx="3162">
                  <c:v>37024</c:v>
                </c:pt>
                <c:pt idx="3163">
                  <c:v>37025</c:v>
                </c:pt>
                <c:pt idx="3164">
                  <c:v>37026</c:v>
                </c:pt>
                <c:pt idx="3165">
                  <c:v>37027</c:v>
                </c:pt>
                <c:pt idx="3166">
                  <c:v>37028</c:v>
                </c:pt>
                <c:pt idx="3167">
                  <c:v>37029</c:v>
                </c:pt>
                <c:pt idx="3168">
                  <c:v>37030</c:v>
                </c:pt>
                <c:pt idx="3169">
                  <c:v>37031</c:v>
                </c:pt>
                <c:pt idx="3170">
                  <c:v>37032</c:v>
                </c:pt>
                <c:pt idx="3171">
                  <c:v>37033</c:v>
                </c:pt>
                <c:pt idx="3172">
                  <c:v>37034</c:v>
                </c:pt>
                <c:pt idx="3173">
                  <c:v>37035</c:v>
                </c:pt>
                <c:pt idx="3174">
                  <c:v>37036</c:v>
                </c:pt>
                <c:pt idx="3175">
                  <c:v>37037</c:v>
                </c:pt>
                <c:pt idx="3176">
                  <c:v>37038</c:v>
                </c:pt>
                <c:pt idx="3177">
                  <c:v>37039</c:v>
                </c:pt>
                <c:pt idx="3178">
                  <c:v>37040</c:v>
                </c:pt>
                <c:pt idx="3179">
                  <c:v>37041</c:v>
                </c:pt>
                <c:pt idx="3180">
                  <c:v>37042</c:v>
                </c:pt>
                <c:pt idx="3181">
                  <c:v>37043</c:v>
                </c:pt>
                <c:pt idx="3182">
                  <c:v>37044</c:v>
                </c:pt>
                <c:pt idx="3183">
                  <c:v>37045</c:v>
                </c:pt>
                <c:pt idx="3184">
                  <c:v>37046</c:v>
                </c:pt>
                <c:pt idx="3185">
                  <c:v>37047</c:v>
                </c:pt>
                <c:pt idx="3186">
                  <c:v>37048</c:v>
                </c:pt>
                <c:pt idx="3187">
                  <c:v>37049</c:v>
                </c:pt>
                <c:pt idx="3188">
                  <c:v>37050</c:v>
                </c:pt>
                <c:pt idx="3189">
                  <c:v>37051</c:v>
                </c:pt>
                <c:pt idx="3190">
                  <c:v>37052</c:v>
                </c:pt>
                <c:pt idx="3191">
                  <c:v>37053</c:v>
                </c:pt>
                <c:pt idx="3192">
                  <c:v>37054</c:v>
                </c:pt>
                <c:pt idx="3193">
                  <c:v>37055</c:v>
                </c:pt>
                <c:pt idx="3194">
                  <c:v>37056</c:v>
                </c:pt>
                <c:pt idx="3195">
                  <c:v>37057</c:v>
                </c:pt>
                <c:pt idx="3196">
                  <c:v>37058</c:v>
                </c:pt>
                <c:pt idx="3197">
                  <c:v>37059</c:v>
                </c:pt>
                <c:pt idx="3198">
                  <c:v>37060</c:v>
                </c:pt>
                <c:pt idx="3199">
                  <c:v>37061</c:v>
                </c:pt>
                <c:pt idx="3200">
                  <c:v>37062</c:v>
                </c:pt>
                <c:pt idx="3201">
                  <c:v>37063</c:v>
                </c:pt>
                <c:pt idx="3202">
                  <c:v>37064</c:v>
                </c:pt>
                <c:pt idx="3203">
                  <c:v>37065</c:v>
                </c:pt>
                <c:pt idx="3204">
                  <c:v>37066</c:v>
                </c:pt>
                <c:pt idx="3205">
                  <c:v>37067</c:v>
                </c:pt>
                <c:pt idx="3206">
                  <c:v>37068</c:v>
                </c:pt>
                <c:pt idx="3207">
                  <c:v>37069</c:v>
                </c:pt>
                <c:pt idx="3208">
                  <c:v>37070</c:v>
                </c:pt>
                <c:pt idx="3209">
                  <c:v>37071</c:v>
                </c:pt>
                <c:pt idx="3210">
                  <c:v>37072</c:v>
                </c:pt>
                <c:pt idx="3211">
                  <c:v>37073</c:v>
                </c:pt>
                <c:pt idx="3212">
                  <c:v>37074</c:v>
                </c:pt>
                <c:pt idx="3213">
                  <c:v>37075</c:v>
                </c:pt>
                <c:pt idx="3214">
                  <c:v>37076</c:v>
                </c:pt>
                <c:pt idx="3215">
                  <c:v>37077</c:v>
                </c:pt>
                <c:pt idx="3216">
                  <c:v>37078</c:v>
                </c:pt>
                <c:pt idx="3217">
                  <c:v>37079</c:v>
                </c:pt>
                <c:pt idx="3218">
                  <c:v>37080</c:v>
                </c:pt>
                <c:pt idx="3219">
                  <c:v>37081</c:v>
                </c:pt>
                <c:pt idx="3220">
                  <c:v>37082</c:v>
                </c:pt>
                <c:pt idx="3221">
                  <c:v>37083</c:v>
                </c:pt>
                <c:pt idx="3222">
                  <c:v>37084</c:v>
                </c:pt>
                <c:pt idx="3223">
                  <c:v>37085</c:v>
                </c:pt>
                <c:pt idx="3224">
                  <c:v>37086</c:v>
                </c:pt>
                <c:pt idx="3225">
                  <c:v>37087</c:v>
                </c:pt>
                <c:pt idx="3226">
                  <c:v>37088</c:v>
                </c:pt>
                <c:pt idx="3227">
                  <c:v>37089</c:v>
                </c:pt>
                <c:pt idx="3228">
                  <c:v>37090</c:v>
                </c:pt>
                <c:pt idx="3229">
                  <c:v>37091</c:v>
                </c:pt>
                <c:pt idx="3230">
                  <c:v>37092</c:v>
                </c:pt>
                <c:pt idx="3231">
                  <c:v>37093</c:v>
                </c:pt>
                <c:pt idx="3232">
                  <c:v>37094</c:v>
                </c:pt>
                <c:pt idx="3233">
                  <c:v>37095</c:v>
                </c:pt>
                <c:pt idx="3234">
                  <c:v>37096</c:v>
                </c:pt>
                <c:pt idx="3235">
                  <c:v>37097</c:v>
                </c:pt>
                <c:pt idx="3236">
                  <c:v>37098</c:v>
                </c:pt>
                <c:pt idx="3237">
                  <c:v>37099</c:v>
                </c:pt>
                <c:pt idx="3238">
                  <c:v>37100</c:v>
                </c:pt>
                <c:pt idx="3239">
                  <c:v>37101</c:v>
                </c:pt>
                <c:pt idx="3240">
                  <c:v>37102</c:v>
                </c:pt>
                <c:pt idx="3241">
                  <c:v>37103</c:v>
                </c:pt>
                <c:pt idx="3242">
                  <c:v>37104</c:v>
                </c:pt>
                <c:pt idx="3243">
                  <c:v>37105</c:v>
                </c:pt>
                <c:pt idx="3244">
                  <c:v>37106</c:v>
                </c:pt>
                <c:pt idx="3245">
                  <c:v>37107</c:v>
                </c:pt>
                <c:pt idx="3246">
                  <c:v>37108</c:v>
                </c:pt>
                <c:pt idx="3247">
                  <c:v>37109</c:v>
                </c:pt>
                <c:pt idx="3248">
                  <c:v>37110</c:v>
                </c:pt>
                <c:pt idx="3249">
                  <c:v>37111</c:v>
                </c:pt>
                <c:pt idx="3250">
                  <c:v>37112</c:v>
                </c:pt>
                <c:pt idx="3251">
                  <c:v>37113</c:v>
                </c:pt>
                <c:pt idx="3252">
                  <c:v>37114</c:v>
                </c:pt>
                <c:pt idx="3253">
                  <c:v>37115</c:v>
                </c:pt>
                <c:pt idx="3254">
                  <c:v>37116</c:v>
                </c:pt>
                <c:pt idx="3255">
                  <c:v>37117</c:v>
                </c:pt>
                <c:pt idx="3256">
                  <c:v>37118</c:v>
                </c:pt>
                <c:pt idx="3257">
                  <c:v>37119</c:v>
                </c:pt>
                <c:pt idx="3258">
                  <c:v>37120</c:v>
                </c:pt>
                <c:pt idx="3259">
                  <c:v>37121</c:v>
                </c:pt>
                <c:pt idx="3260">
                  <c:v>37122</c:v>
                </c:pt>
                <c:pt idx="3261">
                  <c:v>37123</c:v>
                </c:pt>
                <c:pt idx="3262">
                  <c:v>37124</c:v>
                </c:pt>
                <c:pt idx="3263">
                  <c:v>37125</c:v>
                </c:pt>
                <c:pt idx="3264">
                  <c:v>37126</c:v>
                </c:pt>
                <c:pt idx="3265">
                  <c:v>37127</c:v>
                </c:pt>
                <c:pt idx="3266">
                  <c:v>37128</c:v>
                </c:pt>
                <c:pt idx="3267">
                  <c:v>37129</c:v>
                </c:pt>
                <c:pt idx="3268">
                  <c:v>37130</c:v>
                </c:pt>
                <c:pt idx="3269">
                  <c:v>37131</c:v>
                </c:pt>
                <c:pt idx="3270">
                  <c:v>37132</c:v>
                </c:pt>
                <c:pt idx="3271">
                  <c:v>37133</c:v>
                </c:pt>
                <c:pt idx="3272">
                  <c:v>37134</c:v>
                </c:pt>
                <c:pt idx="3273">
                  <c:v>37135</c:v>
                </c:pt>
                <c:pt idx="3274">
                  <c:v>37136</c:v>
                </c:pt>
                <c:pt idx="3275">
                  <c:v>37137</c:v>
                </c:pt>
                <c:pt idx="3276">
                  <c:v>37138</c:v>
                </c:pt>
                <c:pt idx="3277">
                  <c:v>37139</c:v>
                </c:pt>
                <c:pt idx="3278">
                  <c:v>37140</c:v>
                </c:pt>
                <c:pt idx="3279">
                  <c:v>37141</c:v>
                </c:pt>
                <c:pt idx="3280">
                  <c:v>37142</c:v>
                </c:pt>
                <c:pt idx="3281">
                  <c:v>37143</c:v>
                </c:pt>
                <c:pt idx="3282">
                  <c:v>37144</c:v>
                </c:pt>
                <c:pt idx="3283">
                  <c:v>37145</c:v>
                </c:pt>
                <c:pt idx="3284">
                  <c:v>37146</c:v>
                </c:pt>
                <c:pt idx="3285">
                  <c:v>37147</c:v>
                </c:pt>
                <c:pt idx="3286">
                  <c:v>37148</c:v>
                </c:pt>
                <c:pt idx="3287">
                  <c:v>37149</c:v>
                </c:pt>
                <c:pt idx="3288">
                  <c:v>37150</c:v>
                </c:pt>
                <c:pt idx="3289">
                  <c:v>37151</c:v>
                </c:pt>
                <c:pt idx="3290">
                  <c:v>37152</c:v>
                </c:pt>
                <c:pt idx="3291">
                  <c:v>37153</c:v>
                </c:pt>
                <c:pt idx="3292">
                  <c:v>37154</c:v>
                </c:pt>
                <c:pt idx="3293">
                  <c:v>37155</c:v>
                </c:pt>
                <c:pt idx="3294">
                  <c:v>37156</c:v>
                </c:pt>
                <c:pt idx="3295">
                  <c:v>37157</c:v>
                </c:pt>
                <c:pt idx="3296">
                  <c:v>37158</c:v>
                </c:pt>
                <c:pt idx="3297">
                  <c:v>37159</c:v>
                </c:pt>
                <c:pt idx="3298">
                  <c:v>37160</c:v>
                </c:pt>
                <c:pt idx="3299">
                  <c:v>37161</c:v>
                </c:pt>
                <c:pt idx="3300">
                  <c:v>37162</c:v>
                </c:pt>
                <c:pt idx="3301">
                  <c:v>37163</c:v>
                </c:pt>
                <c:pt idx="3302">
                  <c:v>37164</c:v>
                </c:pt>
                <c:pt idx="3303">
                  <c:v>37165</c:v>
                </c:pt>
                <c:pt idx="3304">
                  <c:v>37166</c:v>
                </c:pt>
                <c:pt idx="3305">
                  <c:v>37167</c:v>
                </c:pt>
                <c:pt idx="3306">
                  <c:v>37168</c:v>
                </c:pt>
                <c:pt idx="3307">
                  <c:v>37169</c:v>
                </c:pt>
                <c:pt idx="3308">
                  <c:v>37170</c:v>
                </c:pt>
                <c:pt idx="3309">
                  <c:v>37171</c:v>
                </c:pt>
                <c:pt idx="3310">
                  <c:v>37172</c:v>
                </c:pt>
                <c:pt idx="3311">
                  <c:v>37173</c:v>
                </c:pt>
                <c:pt idx="3312">
                  <c:v>37174</c:v>
                </c:pt>
                <c:pt idx="3313">
                  <c:v>37175</c:v>
                </c:pt>
                <c:pt idx="3314">
                  <c:v>37176</c:v>
                </c:pt>
                <c:pt idx="3315">
                  <c:v>37177</c:v>
                </c:pt>
                <c:pt idx="3316">
                  <c:v>37178</c:v>
                </c:pt>
                <c:pt idx="3317">
                  <c:v>37179</c:v>
                </c:pt>
                <c:pt idx="3318">
                  <c:v>37180</c:v>
                </c:pt>
                <c:pt idx="3319">
                  <c:v>37181</c:v>
                </c:pt>
                <c:pt idx="3320">
                  <c:v>37182</c:v>
                </c:pt>
                <c:pt idx="3321">
                  <c:v>37183</c:v>
                </c:pt>
                <c:pt idx="3322">
                  <c:v>37184</c:v>
                </c:pt>
                <c:pt idx="3323">
                  <c:v>37185</c:v>
                </c:pt>
                <c:pt idx="3324">
                  <c:v>37186</c:v>
                </c:pt>
                <c:pt idx="3325">
                  <c:v>37187</c:v>
                </c:pt>
                <c:pt idx="3326">
                  <c:v>37188</c:v>
                </c:pt>
                <c:pt idx="3327">
                  <c:v>37189</c:v>
                </c:pt>
                <c:pt idx="3328">
                  <c:v>37190</c:v>
                </c:pt>
                <c:pt idx="3329">
                  <c:v>37191</c:v>
                </c:pt>
                <c:pt idx="3330">
                  <c:v>37192</c:v>
                </c:pt>
                <c:pt idx="3331">
                  <c:v>37193</c:v>
                </c:pt>
                <c:pt idx="3332">
                  <c:v>37194</c:v>
                </c:pt>
                <c:pt idx="3333">
                  <c:v>37195</c:v>
                </c:pt>
                <c:pt idx="3334">
                  <c:v>37196</c:v>
                </c:pt>
                <c:pt idx="3335">
                  <c:v>37197</c:v>
                </c:pt>
                <c:pt idx="3336">
                  <c:v>37198</c:v>
                </c:pt>
                <c:pt idx="3337">
                  <c:v>37199</c:v>
                </c:pt>
                <c:pt idx="3338">
                  <c:v>37200</c:v>
                </c:pt>
                <c:pt idx="3339">
                  <c:v>37201</c:v>
                </c:pt>
                <c:pt idx="3340">
                  <c:v>37202</c:v>
                </c:pt>
                <c:pt idx="3341">
                  <c:v>37203</c:v>
                </c:pt>
                <c:pt idx="3342">
                  <c:v>37204</c:v>
                </c:pt>
                <c:pt idx="3343">
                  <c:v>37205</c:v>
                </c:pt>
                <c:pt idx="3344">
                  <c:v>37206</c:v>
                </c:pt>
                <c:pt idx="3345">
                  <c:v>37207</c:v>
                </c:pt>
                <c:pt idx="3346">
                  <c:v>37208</c:v>
                </c:pt>
                <c:pt idx="3347">
                  <c:v>37209</c:v>
                </c:pt>
                <c:pt idx="3348">
                  <c:v>37210</c:v>
                </c:pt>
                <c:pt idx="3349">
                  <c:v>37211</c:v>
                </c:pt>
                <c:pt idx="3350">
                  <c:v>37212</c:v>
                </c:pt>
                <c:pt idx="3351">
                  <c:v>37213</c:v>
                </c:pt>
                <c:pt idx="3352">
                  <c:v>37214</c:v>
                </c:pt>
                <c:pt idx="3353">
                  <c:v>37215</c:v>
                </c:pt>
                <c:pt idx="3354">
                  <c:v>37216</c:v>
                </c:pt>
                <c:pt idx="3355">
                  <c:v>37217</c:v>
                </c:pt>
                <c:pt idx="3356">
                  <c:v>37218</c:v>
                </c:pt>
                <c:pt idx="3357">
                  <c:v>37219</c:v>
                </c:pt>
                <c:pt idx="3358">
                  <c:v>37220</c:v>
                </c:pt>
                <c:pt idx="3359">
                  <c:v>37221</c:v>
                </c:pt>
                <c:pt idx="3360">
                  <c:v>37222</c:v>
                </c:pt>
                <c:pt idx="3361">
                  <c:v>37223</c:v>
                </c:pt>
                <c:pt idx="3362">
                  <c:v>37224</c:v>
                </c:pt>
                <c:pt idx="3363">
                  <c:v>37225</c:v>
                </c:pt>
                <c:pt idx="3364">
                  <c:v>37226</c:v>
                </c:pt>
                <c:pt idx="3365">
                  <c:v>37227</c:v>
                </c:pt>
                <c:pt idx="3366">
                  <c:v>37228</c:v>
                </c:pt>
                <c:pt idx="3367">
                  <c:v>37229</c:v>
                </c:pt>
                <c:pt idx="3368">
                  <c:v>37230</c:v>
                </c:pt>
                <c:pt idx="3369">
                  <c:v>37231</c:v>
                </c:pt>
                <c:pt idx="3370">
                  <c:v>37232</c:v>
                </c:pt>
                <c:pt idx="3371">
                  <c:v>37233</c:v>
                </c:pt>
                <c:pt idx="3372">
                  <c:v>37234</c:v>
                </c:pt>
                <c:pt idx="3373">
                  <c:v>37235</c:v>
                </c:pt>
                <c:pt idx="3374">
                  <c:v>37236</c:v>
                </c:pt>
                <c:pt idx="3375">
                  <c:v>37237</c:v>
                </c:pt>
                <c:pt idx="3376">
                  <c:v>37238</c:v>
                </c:pt>
                <c:pt idx="3377">
                  <c:v>37239</c:v>
                </c:pt>
                <c:pt idx="3378">
                  <c:v>37240</c:v>
                </c:pt>
                <c:pt idx="3379">
                  <c:v>37241</c:v>
                </c:pt>
                <c:pt idx="3380">
                  <c:v>37242</c:v>
                </c:pt>
                <c:pt idx="3381">
                  <c:v>37243</c:v>
                </c:pt>
                <c:pt idx="3382">
                  <c:v>37244</c:v>
                </c:pt>
                <c:pt idx="3383">
                  <c:v>37245</c:v>
                </c:pt>
                <c:pt idx="3384">
                  <c:v>37246</c:v>
                </c:pt>
                <c:pt idx="3385">
                  <c:v>37247</c:v>
                </c:pt>
                <c:pt idx="3386">
                  <c:v>37248</c:v>
                </c:pt>
                <c:pt idx="3387">
                  <c:v>37249</c:v>
                </c:pt>
                <c:pt idx="3388">
                  <c:v>37250</c:v>
                </c:pt>
                <c:pt idx="3389">
                  <c:v>37251</c:v>
                </c:pt>
                <c:pt idx="3390">
                  <c:v>37252</c:v>
                </c:pt>
                <c:pt idx="3391">
                  <c:v>37253</c:v>
                </c:pt>
                <c:pt idx="3392">
                  <c:v>37254</c:v>
                </c:pt>
                <c:pt idx="3393">
                  <c:v>37255</c:v>
                </c:pt>
                <c:pt idx="3394">
                  <c:v>37256</c:v>
                </c:pt>
                <c:pt idx="3395">
                  <c:v>37257</c:v>
                </c:pt>
                <c:pt idx="3396">
                  <c:v>37258</c:v>
                </c:pt>
                <c:pt idx="3397">
                  <c:v>37259</c:v>
                </c:pt>
                <c:pt idx="3398">
                  <c:v>37260</c:v>
                </c:pt>
                <c:pt idx="3399">
                  <c:v>37261</c:v>
                </c:pt>
                <c:pt idx="3400">
                  <c:v>37262</c:v>
                </c:pt>
                <c:pt idx="3401">
                  <c:v>37263</c:v>
                </c:pt>
                <c:pt idx="3402">
                  <c:v>37264</c:v>
                </c:pt>
                <c:pt idx="3403">
                  <c:v>37265</c:v>
                </c:pt>
                <c:pt idx="3404">
                  <c:v>37266</c:v>
                </c:pt>
                <c:pt idx="3405">
                  <c:v>37267</c:v>
                </c:pt>
                <c:pt idx="3406">
                  <c:v>37268</c:v>
                </c:pt>
                <c:pt idx="3407">
                  <c:v>37269</c:v>
                </c:pt>
                <c:pt idx="3408">
                  <c:v>37270</c:v>
                </c:pt>
                <c:pt idx="3409">
                  <c:v>37271</c:v>
                </c:pt>
                <c:pt idx="3410">
                  <c:v>37272</c:v>
                </c:pt>
                <c:pt idx="3411">
                  <c:v>37273</c:v>
                </c:pt>
                <c:pt idx="3412">
                  <c:v>37274</c:v>
                </c:pt>
                <c:pt idx="3413">
                  <c:v>37275</c:v>
                </c:pt>
                <c:pt idx="3414">
                  <c:v>37276</c:v>
                </c:pt>
                <c:pt idx="3415">
                  <c:v>37277</c:v>
                </c:pt>
                <c:pt idx="3416">
                  <c:v>37278</c:v>
                </c:pt>
                <c:pt idx="3417">
                  <c:v>37279</c:v>
                </c:pt>
                <c:pt idx="3418">
                  <c:v>37280</c:v>
                </c:pt>
                <c:pt idx="3419">
                  <c:v>37281</c:v>
                </c:pt>
                <c:pt idx="3420">
                  <c:v>37282</c:v>
                </c:pt>
                <c:pt idx="3421">
                  <c:v>37283</c:v>
                </c:pt>
                <c:pt idx="3422">
                  <c:v>37284</c:v>
                </c:pt>
                <c:pt idx="3423">
                  <c:v>37285</c:v>
                </c:pt>
                <c:pt idx="3424">
                  <c:v>37286</c:v>
                </c:pt>
                <c:pt idx="3425">
                  <c:v>37287</c:v>
                </c:pt>
                <c:pt idx="3426">
                  <c:v>37288</c:v>
                </c:pt>
                <c:pt idx="3427">
                  <c:v>37289</c:v>
                </c:pt>
                <c:pt idx="3428">
                  <c:v>37290</c:v>
                </c:pt>
                <c:pt idx="3429">
                  <c:v>37291</c:v>
                </c:pt>
                <c:pt idx="3430">
                  <c:v>37292</c:v>
                </c:pt>
                <c:pt idx="3431">
                  <c:v>37293</c:v>
                </c:pt>
                <c:pt idx="3432">
                  <c:v>37294</c:v>
                </c:pt>
                <c:pt idx="3433">
                  <c:v>37295</c:v>
                </c:pt>
                <c:pt idx="3434">
                  <c:v>37296</c:v>
                </c:pt>
                <c:pt idx="3435">
                  <c:v>37297</c:v>
                </c:pt>
                <c:pt idx="3436">
                  <c:v>37298</c:v>
                </c:pt>
                <c:pt idx="3437">
                  <c:v>37299</c:v>
                </c:pt>
                <c:pt idx="3438">
                  <c:v>37300</c:v>
                </c:pt>
                <c:pt idx="3439">
                  <c:v>37301</c:v>
                </c:pt>
                <c:pt idx="3440">
                  <c:v>37302</c:v>
                </c:pt>
                <c:pt idx="3441">
                  <c:v>37303</c:v>
                </c:pt>
                <c:pt idx="3442">
                  <c:v>37304</c:v>
                </c:pt>
                <c:pt idx="3443">
                  <c:v>37305</c:v>
                </c:pt>
                <c:pt idx="3444">
                  <c:v>37306</c:v>
                </c:pt>
                <c:pt idx="3445">
                  <c:v>37307</c:v>
                </c:pt>
                <c:pt idx="3446">
                  <c:v>37308</c:v>
                </c:pt>
                <c:pt idx="3447">
                  <c:v>37309</c:v>
                </c:pt>
                <c:pt idx="3448">
                  <c:v>37310</c:v>
                </c:pt>
                <c:pt idx="3449">
                  <c:v>37311</c:v>
                </c:pt>
                <c:pt idx="3450">
                  <c:v>37312</c:v>
                </c:pt>
                <c:pt idx="3451">
                  <c:v>37313</c:v>
                </c:pt>
                <c:pt idx="3452">
                  <c:v>37314</c:v>
                </c:pt>
                <c:pt idx="3453">
                  <c:v>37315</c:v>
                </c:pt>
                <c:pt idx="3454">
                  <c:v>37316</c:v>
                </c:pt>
                <c:pt idx="3455">
                  <c:v>37317</c:v>
                </c:pt>
                <c:pt idx="3456">
                  <c:v>37318</c:v>
                </c:pt>
                <c:pt idx="3457">
                  <c:v>37319</c:v>
                </c:pt>
                <c:pt idx="3458">
                  <c:v>37320</c:v>
                </c:pt>
                <c:pt idx="3459">
                  <c:v>37321</c:v>
                </c:pt>
                <c:pt idx="3460">
                  <c:v>37322</c:v>
                </c:pt>
                <c:pt idx="3461">
                  <c:v>37323</c:v>
                </c:pt>
                <c:pt idx="3462">
                  <c:v>37324</c:v>
                </c:pt>
                <c:pt idx="3463">
                  <c:v>37325</c:v>
                </c:pt>
                <c:pt idx="3464">
                  <c:v>37326</c:v>
                </c:pt>
                <c:pt idx="3465">
                  <c:v>37327</c:v>
                </c:pt>
                <c:pt idx="3466">
                  <c:v>37328</c:v>
                </c:pt>
                <c:pt idx="3467">
                  <c:v>37329</c:v>
                </c:pt>
                <c:pt idx="3468">
                  <c:v>37330</c:v>
                </c:pt>
                <c:pt idx="3469">
                  <c:v>37331</c:v>
                </c:pt>
                <c:pt idx="3470">
                  <c:v>37332</c:v>
                </c:pt>
                <c:pt idx="3471">
                  <c:v>37333</c:v>
                </c:pt>
                <c:pt idx="3472">
                  <c:v>37334</c:v>
                </c:pt>
                <c:pt idx="3473">
                  <c:v>37335</c:v>
                </c:pt>
                <c:pt idx="3474">
                  <c:v>37336</c:v>
                </c:pt>
                <c:pt idx="3475">
                  <c:v>37337</c:v>
                </c:pt>
                <c:pt idx="3476">
                  <c:v>37338</c:v>
                </c:pt>
                <c:pt idx="3477">
                  <c:v>37339</c:v>
                </c:pt>
                <c:pt idx="3478">
                  <c:v>37340</c:v>
                </c:pt>
                <c:pt idx="3479">
                  <c:v>37341</c:v>
                </c:pt>
                <c:pt idx="3480">
                  <c:v>37342</c:v>
                </c:pt>
                <c:pt idx="3481">
                  <c:v>37343</c:v>
                </c:pt>
                <c:pt idx="3482">
                  <c:v>37344</c:v>
                </c:pt>
                <c:pt idx="3483">
                  <c:v>37345</c:v>
                </c:pt>
                <c:pt idx="3484">
                  <c:v>37346</c:v>
                </c:pt>
                <c:pt idx="3485">
                  <c:v>37347</c:v>
                </c:pt>
                <c:pt idx="3486">
                  <c:v>37348</c:v>
                </c:pt>
                <c:pt idx="3487">
                  <c:v>37349</c:v>
                </c:pt>
                <c:pt idx="3488">
                  <c:v>37350</c:v>
                </c:pt>
                <c:pt idx="3489">
                  <c:v>37351</c:v>
                </c:pt>
                <c:pt idx="3490">
                  <c:v>37352</c:v>
                </c:pt>
                <c:pt idx="3491">
                  <c:v>37353</c:v>
                </c:pt>
                <c:pt idx="3492">
                  <c:v>37354</c:v>
                </c:pt>
                <c:pt idx="3493">
                  <c:v>37355</c:v>
                </c:pt>
                <c:pt idx="3494">
                  <c:v>37356</c:v>
                </c:pt>
                <c:pt idx="3495">
                  <c:v>37357</c:v>
                </c:pt>
                <c:pt idx="3496">
                  <c:v>37358</c:v>
                </c:pt>
                <c:pt idx="3497">
                  <c:v>37359</c:v>
                </c:pt>
                <c:pt idx="3498">
                  <c:v>37360</c:v>
                </c:pt>
                <c:pt idx="3499">
                  <c:v>37361</c:v>
                </c:pt>
                <c:pt idx="3500">
                  <c:v>37362</c:v>
                </c:pt>
                <c:pt idx="3501">
                  <c:v>37363</c:v>
                </c:pt>
                <c:pt idx="3502">
                  <c:v>37364</c:v>
                </c:pt>
                <c:pt idx="3503">
                  <c:v>37365</c:v>
                </c:pt>
                <c:pt idx="3504">
                  <c:v>37366</c:v>
                </c:pt>
                <c:pt idx="3505">
                  <c:v>37367</c:v>
                </c:pt>
                <c:pt idx="3506">
                  <c:v>37368</c:v>
                </c:pt>
                <c:pt idx="3507">
                  <c:v>37369</c:v>
                </c:pt>
                <c:pt idx="3508">
                  <c:v>37370</c:v>
                </c:pt>
                <c:pt idx="3509">
                  <c:v>37371</c:v>
                </c:pt>
                <c:pt idx="3510">
                  <c:v>37372</c:v>
                </c:pt>
                <c:pt idx="3511">
                  <c:v>37373</c:v>
                </c:pt>
                <c:pt idx="3512">
                  <c:v>37374</c:v>
                </c:pt>
                <c:pt idx="3513">
                  <c:v>37375</c:v>
                </c:pt>
                <c:pt idx="3514">
                  <c:v>37376</c:v>
                </c:pt>
                <c:pt idx="3515">
                  <c:v>37377</c:v>
                </c:pt>
                <c:pt idx="3516">
                  <c:v>37378</c:v>
                </c:pt>
                <c:pt idx="3517">
                  <c:v>37379</c:v>
                </c:pt>
                <c:pt idx="3518">
                  <c:v>37380</c:v>
                </c:pt>
                <c:pt idx="3519">
                  <c:v>37381</c:v>
                </c:pt>
                <c:pt idx="3520">
                  <c:v>37382</c:v>
                </c:pt>
                <c:pt idx="3521">
                  <c:v>37383</c:v>
                </c:pt>
                <c:pt idx="3522">
                  <c:v>37384</c:v>
                </c:pt>
                <c:pt idx="3523">
                  <c:v>37385</c:v>
                </c:pt>
                <c:pt idx="3524">
                  <c:v>37386</c:v>
                </c:pt>
                <c:pt idx="3525">
                  <c:v>37387</c:v>
                </c:pt>
                <c:pt idx="3526">
                  <c:v>37388</c:v>
                </c:pt>
                <c:pt idx="3527">
                  <c:v>37389</c:v>
                </c:pt>
                <c:pt idx="3528">
                  <c:v>37390</c:v>
                </c:pt>
                <c:pt idx="3529">
                  <c:v>37391</c:v>
                </c:pt>
                <c:pt idx="3530">
                  <c:v>37392</c:v>
                </c:pt>
                <c:pt idx="3531">
                  <c:v>37393</c:v>
                </c:pt>
                <c:pt idx="3532">
                  <c:v>37394</c:v>
                </c:pt>
                <c:pt idx="3533">
                  <c:v>37395</c:v>
                </c:pt>
                <c:pt idx="3534">
                  <c:v>37396</c:v>
                </c:pt>
                <c:pt idx="3535">
                  <c:v>37397</c:v>
                </c:pt>
                <c:pt idx="3536">
                  <c:v>37398</c:v>
                </c:pt>
                <c:pt idx="3537">
                  <c:v>37399</c:v>
                </c:pt>
                <c:pt idx="3538">
                  <c:v>37400</c:v>
                </c:pt>
                <c:pt idx="3539">
                  <c:v>37401</c:v>
                </c:pt>
                <c:pt idx="3540">
                  <c:v>37402</c:v>
                </c:pt>
                <c:pt idx="3541">
                  <c:v>37403</c:v>
                </c:pt>
                <c:pt idx="3542">
                  <c:v>37404</c:v>
                </c:pt>
                <c:pt idx="3543">
                  <c:v>37405</c:v>
                </c:pt>
                <c:pt idx="3544">
                  <c:v>37406</c:v>
                </c:pt>
                <c:pt idx="3545">
                  <c:v>37407</c:v>
                </c:pt>
                <c:pt idx="3546">
                  <c:v>37408</c:v>
                </c:pt>
                <c:pt idx="3547">
                  <c:v>37409</c:v>
                </c:pt>
                <c:pt idx="3548">
                  <c:v>37410</c:v>
                </c:pt>
                <c:pt idx="3549">
                  <c:v>37411</c:v>
                </c:pt>
                <c:pt idx="3550">
                  <c:v>37412</c:v>
                </c:pt>
                <c:pt idx="3551">
                  <c:v>37413</c:v>
                </c:pt>
                <c:pt idx="3552">
                  <c:v>37414</c:v>
                </c:pt>
                <c:pt idx="3553">
                  <c:v>37415</c:v>
                </c:pt>
                <c:pt idx="3554">
                  <c:v>37416</c:v>
                </c:pt>
                <c:pt idx="3555">
                  <c:v>37417</c:v>
                </c:pt>
                <c:pt idx="3556">
                  <c:v>37418</c:v>
                </c:pt>
                <c:pt idx="3557">
                  <c:v>37419</c:v>
                </c:pt>
                <c:pt idx="3558">
                  <c:v>37420</c:v>
                </c:pt>
                <c:pt idx="3559">
                  <c:v>37421</c:v>
                </c:pt>
                <c:pt idx="3560">
                  <c:v>37422</c:v>
                </c:pt>
                <c:pt idx="3561">
                  <c:v>37423</c:v>
                </c:pt>
                <c:pt idx="3562">
                  <c:v>37424</c:v>
                </c:pt>
                <c:pt idx="3563">
                  <c:v>37425</c:v>
                </c:pt>
                <c:pt idx="3564">
                  <c:v>37426</c:v>
                </c:pt>
                <c:pt idx="3565">
                  <c:v>37427</c:v>
                </c:pt>
                <c:pt idx="3566">
                  <c:v>37428</c:v>
                </c:pt>
                <c:pt idx="3567">
                  <c:v>37429</c:v>
                </c:pt>
                <c:pt idx="3568">
                  <c:v>37430</c:v>
                </c:pt>
                <c:pt idx="3569">
                  <c:v>37431</c:v>
                </c:pt>
                <c:pt idx="3570">
                  <c:v>37432</c:v>
                </c:pt>
                <c:pt idx="3571">
                  <c:v>37433</c:v>
                </c:pt>
                <c:pt idx="3572">
                  <c:v>37434</c:v>
                </c:pt>
                <c:pt idx="3573">
                  <c:v>37435</c:v>
                </c:pt>
                <c:pt idx="3574">
                  <c:v>37436</c:v>
                </c:pt>
                <c:pt idx="3575">
                  <c:v>37437</c:v>
                </c:pt>
                <c:pt idx="3576">
                  <c:v>37438</c:v>
                </c:pt>
                <c:pt idx="3577">
                  <c:v>37439</c:v>
                </c:pt>
                <c:pt idx="3578">
                  <c:v>37440</c:v>
                </c:pt>
                <c:pt idx="3579">
                  <c:v>37441</c:v>
                </c:pt>
                <c:pt idx="3580">
                  <c:v>37442</c:v>
                </c:pt>
                <c:pt idx="3581">
                  <c:v>37443</c:v>
                </c:pt>
                <c:pt idx="3582">
                  <c:v>37444</c:v>
                </c:pt>
                <c:pt idx="3583">
                  <c:v>37445</c:v>
                </c:pt>
                <c:pt idx="3584">
                  <c:v>37446</c:v>
                </c:pt>
                <c:pt idx="3585">
                  <c:v>37447</c:v>
                </c:pt>
                <c:pt idx="3586">
                  <c:v>37448</c:v>
                </c:pt>
                <c:pt idx="3587">
                  <c:v>37449</c:v>
                </c:pt>
                <c:pt idx="3588">
                  <c:v>37450</c:v>
                </c:pt>
                <c:pt idx="3589">
                  <c:v>37451</c:v>
                </c:pt>
                <c:pt idx="3590">
                  <c:v>37452</c:v>
                </c:pt>
                <c:pt idx="3591">
                  <c:v>37453</c:v>
                </c:pt>
                <c:pt idx="3592">
                  <c:v>37454</c:v>
                </c:pt>
                <c:pt idx="3593">
                  <c:v>37455</c:v>
                </c:pt>
                <c:pt idx="3594">
                  <c:v>37456</c:v>
                </c:pt>
                <c:pt idx="3595">
                  <c:v>37457</c:v>
                </c:pt>
                <c:pt idx="3596">
                  <c:v>37458</c:v>
                </c:pt>
                <c:pt idx="3597">
                  <c:v>37459</c:v>
                </c:pt>
                <c:pt idx="3598">
                  <c:v>37460</c:v>
                </c:pt>
                <c:pt idx="3599">
                  <c:v>37461</c:v>
                </c:pt>
                <c:pt idx="3600">
                  <c:v>37462</c:v>
                </c:pt>
                <c:pt idx="3601">
                  <c:v>37463</c:v>
                </c:pt>
                <c:pt idx="3602">
                  <c:v>37464</c:v>
                </c:pt>
                <c:pt idx="3603">
                  <c:v>37465</c:v>
                </c:pt>
                <c:pt idx="3604">
                  <c:v>37466</c:v>
                </c:pt>
                <c:pt idx="3605">
                  <c:v>37467</c:v>
                </c:pt>
                <c:pt idx="3606">
                  <c:v>37468</c:v>
                </c:pt>
                <c:pt idx="3607">
                  <c:v>37469</c:v>
                </c:pt>
                <c:pt idx="3608">
                  <c:v>37470</c:v>
                </c:pt>
                <c:pt idx="3609">
                  <c:v>37471</c:v>
                </c:pt>
                <c:pt idx="3610">
                  <c:v>37472</c:v>
                </c:pt>
                <c:pt idx="3611">
                  <c:v>37473</c:v>
                </c:pt>
                <c:pt idx="3612">
                  <c:v>37474</c:v>
                </c:pt>
                <c:pt idx="3613">
                  <c:v>37475</c:v>
                </c:pt>
                <c:pt idx="3614">
                  <c:v>37476</c:v>
                </c:pt>
                <c:pt idx="3615">
                  <c:v>37477</c:v>
                </c:pt>
                <c:pt idx="3616">
                  <c:v>37478</c:v>
                </c:pt>
                <c:pt idx="3617">
                  <c:v>37479</c:v>
                </c:pt>
                <c:pt idx="3618">
                  <c:v>37480</c:v>
                </c:pt>
                <c:pt idx="3619">
                  <c:v>37481</c:v>
                </c:pt>
                <c:pt idx="3620">
                  <c:v>37482</c:v>
                </c:pt>
                <c:pt idx="3621">
                  <c:v>37483</c:v>
                </c:pt>
                <c:pt idx="3622">
                  <c:v>37484</c:v>
                </c:pt>
                <c:pt idx="3623">
                  <c:v>37485</c:v>
                </c:pt>
                <c:pt idx="3624">
                  <c:v>37486</c:v>
                </c:pt>
                <c:pt idx="3625">
                  <c:v>37487</c:v>
                </c:pt>
                <c:pt idx="3626">
                  <c:v>37488</c:v>
                </c:pt>
                <c:pt idx="3627">
                  <c:v>37489</c:v>
                </c:pt>
                <c:pt idx="3628">
                  <c:v>37490</c:v>
                </c:pt>
                <c:pt idx="3629">
                  <c:v>37491</c:v>
                </c:pt>
                <c:pt idx="3630">
                  <c:v>37492</c:v>
                </c:pt>
                <c:pt idx="3631">
                  <c:v>37493</c:v>
                </c:pt>
                <c:pt idx="3632">
                  <c:v>37494</c:v>
                </c:pt>
                <c:pt idx="3633">
                  <c:v>37495</c:v>
                </c:pt>
                <c:pt idx="3634">
                  <c:v>37496</c:v>
                </c:pt>
                <c:pt idx="3635">
                  <c:v>37497</c:v>
                </c:pt>
                <c:pt idx="3636">
                  <c:v>37498</c:v>
                </c:pt>
                <c:pt idx="3637">
                  <c:v>37499</c:v>
                </c:pt>
                <c:pt idx="3638">
                  <c:v>37500</c:v>
                </c:pt>
                <c:pt idx="3639">
                  <c:v>37501</c:v>
                </c:pt>
                <c:pt idx="3640">
                  <c:v>37502</c:v>
                </c:pt>
                <c:pt idx="3641">
                  <c:v>37503</c:v>
                </c:pt>
                <c:pt idx="3642">
                  <c:v>37504</c:v>
                </c:pt>
                <c:pt idx="3643">
                  <c:v>37505</c:v>
                </c:pt>
                <c:pt idx="3644">
                  <c:v>37506</c:v>
                </c:pt>
                <c:pt idx="3645">
                  <c:v>37507</c:v>
                </c:pt>
                <c:pt idx="3646">
                  <c:v>37508</c:v>
                </c:pt>
                <c:pt idx="3647">
                  <c:v>37509</c:v>
                </c:pt>
                <c:pt idx="3648">
                  <c:v>37510</c:v>
                </c:pt>
                <c:pt idx="3649">
                  <c:v>37511</c:v>
                </c:pt>
                <c:pt idx="3650">
                  <c:v>37512</c:v>
                </c:pt>
                <c:pt idx="3651">
                  <c:v>37513</c:v>
                </c:pt>
                <c:pt idx="3652">
                  <c:v>37514</c:v>
                </c:pt>
                <c:pt idx="3653">
                  <c:v>37515</c:v>
                </c:pt>
                <c:pt idx="3654">
                  <c:v>37516</c:v>
                </c:pt>
                <c:pt idx="3655">
                  <c:v>37517</c:v>
                </c:pt>
                <c:pt idx="3656">
                  <c:v>37518</c:v>
                </c:pt>
                <c:pt idx="3657">
                  <c:v>37519</c:v>
                </c:pt>
                <c:pt idx="3658">
                  <c:v>37520</c:v>
                </c:pt>
                <c:pt idx="3659">
                  <c:v>37521</c:v>
                </c:pt>
                <c:pt idx="3660">
                  <c:v>37522</c:v>
                </c:pt>
                <c:pt idx="3661">
                  <c:v>37523</c:v>
                </c:pt>
                <c:pt idx="3662">
                  <c:v>37524</c:v>
                </c:pt>
                <c:pt idx="3663">
                  <c:v>37525</c:v>
                </c:pt>
                <c:pt idx="3664">
                  <c:v>37526</c:v>
                </c:pt>
                <c:pt idx="3665">
                  <c:v>37527</c:v>
                </c:pt>
                <c:pt idx="3666">
                  <c:v>37528</c:v>
                </c:pt>
                <c:pt idx="3667">
                  <c:v>37529</c:v>
                </c:pt>
                <c:pt idx="3668">
                  <c:v>37530</c:v>
                </c:pt>
                <c:pt idx="3669">
                  <c:v>37531</c:v>
                </c:pt>
                <c:pt idx="3670">
                  <c:v>37532</c:v>
                </c:pt>
                <c:pt idx="3671">
                  <c:v>37533</c:v>
                </c:pt>
                <c:pt idx="3672">
                  <c:v>37534</c:v>
                </c:pt>
                <c:pt idx="3673">
                  <c:v>37535</c:v>
                </c:pt>
                <c:pt idx="3674">
                  <c:v>37536</c:v>
                </c:pt>
                <c:pt idx="3675">
                  <c:v>37537</c:v>
                </c:pt>
                <c:pt idx="3676">
                  <c:v>37538</c:v>
                </c:pt>
                <c:pt idx="3677">
                  <c:v>37539</c:v>
                </c:pt>
                <c:pt idx="3678">
                  <c:v>37540</c:v>
                </c:pt>
                <c:pt idx="3679">
                  <c:v>37541</c:v>
                </c:pt>
                <c:pt idx="3680">
                  <c:v>37542</c:v>
                </c:pt>
                <c:pt idx="3681">
                  <c:v>37543</c:v>
                </c:pt>
                <c:pt idx="3682">
                  <c:v>37544</c:v>
                </c:pt>
                <c:pt idx="3683">
                  <c:v>37545</c:v>
                </c:pt>
                <c:pt idx="3684">
                  <c:v>37546</c:v>
                </c:pt>
                <c:pt idx="3685">
                  <c:v>37547</c:v>
                </c:pt>
                <c:pt idx="3686">
                  <c:v>37548</c:v>
                </c:pt>
                <c:pt idx="3687">
                  <c:v>37549</c:v>
                </c:pt>
                <c:pt idx="3688">
                  <c:v>37550</c:v>
                </c:pt>
                <c:pt idx="3689">
                  <c:v>37551</c:v>
                </c:pt>
                <c:pt idx="3690">
                  <c:v>37552</c:v>
                </c:pt>
                <c:pt idx="3691">
                  <c:v>37553</c:v>
                </c:pt>
                <c:pt idx="3692">
                  <c:v>37554</c:v>
                </c:pt>
                <c:pt idx="3693">
                  <c:v>37555</c:v>
                </c:pt>
                <c:pt idx="3694">
                  <c:v>37556</c:v>
                </c:pt>
                <c:pt idx="3695">
                  <c:v>37557</c:v>
                </c:pt>
                <c:pt idx="3696">
                  <c:v>37558</c:v>
                </c:pt>
                <c:pt idx="3697">
                  <c:v>37559</c:v>
                </c:pt>
                <c:pt idx="3698">
                  <c:v>37560</c:v>
                </c:pt>
                <c:pt idx="3699">
                  <c:v>37561</c:v>
                </c:pt>
                <c:pt idx="3700">
                  <c:v>37562</c:v>
                </c:pt>
                <c:pt idx="3701">
                  <c:v>37563</c:v>
                </c:pt>
                <c:pt idx="3702">
                  <c:v>37564</c:v>
                </c:pt>
                <c:pt idx="3703">
                  <c:v>37565</c:v>
                </c:pt>
                <c:pt idx="3704">
                  <c:v>37566</c:v>
                </c:pt>
                <c:pt idx="3705">
                  <c:v>37567</c:v>
                </c:pt>
                <c:pt idx="3706">
                  <c:v>37568</c:v>
                </c:pt>
                <c:pt idx="3707">
                  <c:v>37569</c:v>
                </c:pt>
                <c:pt idx="3708">
                  <c:v>37570</c:v>
                </c:pt>
                <c:pt idx="3709">
                  <c:v>37571</c:v>
                </c:pt>
                <c:pt idx="3710">
                  <c:v>37572</c:v>
                </c:pt>
                <c:pt idx="3711">
                  <c:v>37573</c:v>
                </c:pt>
                <c:pt idx="3712">
                  <c:v>37574</c:v>
                </c:pt>
                <c:pt idx="3713">
                  <c:v>37575</c:v>
                </c:pt>
                <c:pt idx="3714">
                  <c:v>37576</c:v>
                </c:pt>
                <c:pt idx="3715">
                  <c:v>37577</c:v>
                </c:pt>
                <c:pt idx="3716">
                  <c:v>37578</c:v>
                </c:pt>
                <c:pt idx="3717">
                  <c:v>37579</c:v>
                </c:pt>
                <c:pt idx="3718">
                  <c:v>37580</c:v>
                </c:pt>
                <c:pt idx="3719">
                  <c:v>37581</c:v>
                </c:pt>
                <c:pt idx="3720">
                  <c:v>37582</c:v>
                </c:pt>
                <c:pt idx="3721">
                  <c:v>37583</c:v>
                </c:pt>
                <c:pt idx="3722">
                  <c:v>37584</c:v>
                </c:pt>
                <c:pt idx="3723">
                  <c:v>37585</c:v>
                </c:pt>
                <c:pt idx="3724">
                  <c:v>37586</c:v>
                </c:pt>
                <c:pt idx="3725">
                  <c:v>37587</c:v>
                </c:pt>
                <c:pt idx="3726">
                  <c:v>37588</c:v>
                </c:pt>
                <c:pt idx="3727">
                  <c:v>37589</c:v>
                </c:pt>
                <c:pt idx="3728">
                  <c:v>37590</c:v>
                </c:pt>
                <c:pt idx="3729">
                  <c:v>37591</c:v>
                </c:pt>
                <c:pt idx="3730">
                  <c:v>37592</c:v>
                </c:pt>
                <c:pt idx="3731">
                  <c:v>37593</c:v>
                </c:pt>
                <c:pt idx="3732">
                  <c:v>37594</c:v>
                </c:pt>
                <c:pt idx="3733">
                  <c:v>37595</c:v>
                </c:pt>
                <c:pt idx="3734">
                  <c:v>37596</c:v>
                </c:pt>
                <c:pt idx="3735">
                  <c:v>37597</c:v>
                </c:pt>
                <c:pt idx="3736">
                  <c:v>37598</c:v>
                </c:pt>
                <c:pt idx="3737">
                  <c:v>37599</c:v>
                </c:pt>
                <c:pt idx="3738">
                  <c:v>37600</c:v>
                </c:pt>
                <c:pt idx="3739">
                  <c:v>37601</c:v>
                </c:pt>
                <c:pt idx="3740">
                  <c:v>37602</c:v>
                </c:pt>
                <c:pt idx="3741">
                  <c:v>37603</c:v>
                </c:pt>
                <c:pt idx="3742">
                  <c:v>37604</c:v>
                </c:pt>
                <c:pt idx="3743">
                  <c:v>37605</c:v>
                </c:pt>
                <c:pt idx="3744">
                  <c:v>37606</c:v>
                </c:pt>
                <c:pt idx="3745">
                  <c:v>37607</c:v>
                </c:pt>
                <c:pt idx="3746">
                  <c:v>37608</c:v>
                </c:pt>
                <c:pt idx="3747">
                  <c:v>37609</c:v>
                </c:pt>
                <c:pt idx="3748">
                  <c:v>37610</c:v>
                </c:pt>
                <c:pt idx="3749">
                  <c:v>37611</c:v>
                </c:pt>
                <c:pt idx="3750">
                  <c:v>37612</c:v>
                </c:pt>
                <c:pt idx="3751">
                  <c:v>37613</c:v>
                </c:pt>
                <c:pt idx="3752">
                  <c:v>37614</c:v>
                </c:pt>
                <c:pt idx="3753">
                  <c:v>37615</c:v>
                </c:pt>
                <c:pt idx="3754">
                  <c:v>37616</c:v>
                </c:pt>
                <c:pt idx="3755">
                  <c:v>37617</c:v>
                </c:pt>
                <c:pt idx="3756">
                  <c:v>37618</c:v>
                </c:pt>
                <c:pt idx="3757">
                  <c:v>37619</c:v>
                </c:pt>
                <c:pt idx="3758">
                  <c:v>37620</c:v>
                </c:pt>
                <c:pt idx="3759">
                  <c:v>37621</c:v>
                </c:pt>
                <c:pt idx="3760">
                  <c:v>37622</c:v>
                </c:pt>
                <c:pt idx="3761">
                  <c:v>37623</c:v>
                </c:pt>
                <c:pt idx="3762">
                  <c:v>37624</c:v>
                </c:pt>
                <c:pt idx="3763">
                  <c:v>37625</c:v>
                </c:pt>
                <c:pt idx="3764">
                  <c:v>37626</c:v>
                </c:pt>
                <c:pt idx="3765">
                  <c:v>37627</c:v>
                </c:pt>
                <c:pt idx="3766">
                  <c:v>37628</c:v>
                </c:pt>
                <c:pt idx="3767">
                  <c:v>37629</c:v>
                </c:pt>
                <c:pt idx="3768">
                  <c:v>37630</c:v>
                </c:pt>
                <c:pt idx="3769">
                  <c:v>37631</c:v>
                </c:pt>
                <c:pt idx="3770">
                  <c:v>37632</c:v>
                </c:pt>
                <c:pt idx="3771">
                  <c:v>37633</c:v>
                </c:pt>
                <c:pt idx="3772">
                  <c:v>37634</c:v>
                </c:pt>
                <c:pt idx="3773">
                  <c:v>37635</c:v>
                </c:pt>
                <c:pt idx="3774">
                  <c:v>37636</c:v>
                </c:pt>
                <c:pt idx="3775">
                  <c:v>37637</c:v>
                </c:pt>
                <c:pt idx="3776">
                  <c:v>37638</c:v>
                </c:pt>
                <c:pt idx="3777">
                  <c:v>37639</c:v>
                </c:pt>
                <c:pt idx="3778">
                  <c:v>37640</c:v>
                </c:pt>
                <c:pt idx="3779">
                  <c:v>37641</c:v>
                </c:pt>
                <c:pt idx="3780">
                  <c:v>37642</c:v>
                </c:pt>
                <c:pt idx="3781">
                  <c:v>37643</c:v>
                </c:pt>
                <c:pt idx="3782">
                  <c:v>37644</c:v>
                </c:pt>
                <c:pt idx="3783">
                  <c:v>37645</c:v>
                </c:pt>
                <c:pt idx="3784">
                  <c:v>37646</c:v>
                </c:pt>
                <c:pt idx="3785">
                  <c:v>37647</c:v>
                </c:pt>
                <c:pt idx="3786">
                  <c:v>37648</c:v>
                </c:pt>
                <c:pt idx="3787">
                  <c:v>37649</c:v>
                </c:pt>
                <c:pt idx="3788">
                  <c:v>37650</c:v>
                </c:pt>
                <c:pt idx="3789">
                  <c:v>37651</c:v>
                </c:pt>
                <c:pt idx="3790">
                  <c:v>37652</c:v>
                </c:pt>
                <c:pt idx="3791">
                  <c:v>37653</c:v>
                </c:pt>
                <c:pt idx="3792">
                  <c:v>37654</c:v>
                </c:pt>
                <c:pt idx="3793">
                  <c:v>37655</c:v>
                </c:pt>
                <c:pt idx="3794">
                  <c:v>37656</c:v>
                </c:pt>
                <c:pt idx="3795">
                  <c:v>37657</c:v>
                </c:pt>
                <c:pt idx="3796">
                  <c:v>37658</c:v>
                </c:pt>
                <c:pt idx="3797">
                  <c:v>37659</c:v>
                </c:pt>
                <c:pt idx="3798">
                  <c:v>37660</c:v>
                </c:pt>
                <c:pt idx="3799">
                  <c:v>37661</c:v>
                </c:pt>
                <c:pt idx="3800">
                  <c:v>37662</c:v>
                </c:pt>
                <c:pt idx="3801">
                  <c:v>37663</c:v>
                </c:pt>
                <c:pt idx="3802">
                  <c:v>37664</c:v>
                </c:pt>
                <c:pt idx="3803">
                  <c:v>37665</c:v>
                </c:pt>
                <c:pt idx="3804">
                  <c:v>37666</c:v>
                </c:pt>
                <c:pt idx="3805">
                  <c:v>37667</c:v>
                </c:pt>
                <c:pt idx="3806">
                  <c:v>37668</c:v>
                </c:pt>
                <c:pt idx="3807">
                  <c:v>37669</c:v>
                </c:pt>
                <c:pt idx="3808">
                  <c:v>37670</c:v>
                </c:pt>
                <c:pt idx="3809">
                  <c:v>37671</c:v>
                </c:pt>
                <c:pt idx="3810">
                  <c:v>37672</c:v>
                </c:pt>
                <c:pt idx="3811">
                  <c:v>37673</c:v>
                </c:pt>
                <c:pt idx="3812">
                  <c:v>37674</c:v>
                </c:pt>
                <c:pt idx="3813">
                  <c:v>37675</c:v>
                </c:pt>
                <c:pt idx="3814">
                  <c:v>37676</c:v>
                </c:pt>
                <c:pt idx="3815">
                  <c:v>37677</c:v>
                </c:pt>
                <c:pt idx="3816">
                  <c:v>37678</c:v>
                </c:pt>
                <c:pt idx="3817">
                  <c:v>37679</c:v>
                </c:pt>
                <c:pt idx="3818">
                  <c:v>37680</c:v>
                </c:pt>
                <c:pt idx="3819">
                  <c:v>37681</c:v>
                </c:pt>
                <c:pt idx="3820">
                  <c:v>37682</c:v>
                </c:pt>
                <c:pt idx="3821">
                  <c:v>37683</c:v>
                </c:pt>
                <c:pt idx="3822">
                  <c:v>37684</c:v>
                </c:pt>
                <c:pt idx="3823">
                  <c:v>37685</c:v>
                </c:pt>
                <c:pt idx="3824">
                  <c:v>37686</c:v>
                </c:pt>
                <c:pt idx="3825">
                  <c:v>37687</c:v>
                </c:pt>
                <c:pt idx="3826">
                  <c:v>37688</c:v>
                </c:pt>
                <c:pt idx="3827">
                  <c:v>37689</c:v>
                </c:pt>
                <c:pt idx="3828">
                  <c:v>37690</c:v>
                </c:pt>
                <c:pt idx="3829">
                  <c:v>37691</c:v>
                </c:pt>
                <c:pt idx="3830">
                  <c:v>37692</c:v>
                </c:pt>
                <c:pt idx="3831">
                  <c:v>37693</c:v>
                </c:pt>
                <c:pt idx="3832">
                  <c:v>37694</c:v>
                </c:pt>
                <c:pt idx="3833">
                  <c:v>37695</c:v>
                </c:pt>
                <c:pt idx="3834">
                  <c:v>37696</c:v>
                </c:pt>
                <c:pt idx="3835">
                  <c:v>37697</c:v>
                </c:pt>
                <c:pt idx="3836">
                  <c:v>37698</c:v>
                </c:pt>
                <c:pt idx="3837">
                  <c:v>37699</c:v>
                </c:pt>
                <c:pt idx="3838">
                  <c:v>37700</c:v>
                </c:pt>
                <c:pt idx="3839">
                  <c:v>37701</c:v>
                </c:pt>
                <c:pt idx="3840">
                  <c:v>37702</c:v>
                </c:pt>
                <c:pt idx="3841">
                  <c:v>37703</c:v>
                </c:pt>
                <c:pt idx="3842">
                  <c:v>37704</c:v>
                </c:pt>
                <c:pt idx="3843">
                  <c:v>37705</c:v>
                </c:pt>
                <c:pt idx="3844">
                  <c:v>37706</c:v>
                </c:pt>
                <c:pt idx="3845">
                  <c:v>37707</c:v>
                </c:pt>
                <c:pt idx="3846">
                  <c:v>37708</c:v>
                </c:pt>
                <c:pt idx="3847">
                  <c:v>37709</c:v>
                </c:pt>
                <c:pt idx="3848">
                  <c:v>37710</c:v>
                </c:pt>
                <c:pt idx="3849">
                  <c:v>37711</c:v>
                </c:pt>
                <c:pt idx="3850">
                  <c:v>37712</c:v>
                </c:pt>
                <c:pt idx="3851">
                  <c:v>37713</c:v>
                </c:pt>
                <c:pt idx="3852">
                  <c:v>37714</c:v>
                </c:pt>
                <c:pt idx="3853">
                  <c:v>37715</c:v>
                </c:pt>
                <c:pt idx="3854">
                  <c:v>37716</c:v>
                </c:pt>
                <c:pt idx="3855">
                  <c:v>37717</c:v>
                </c:pt>
                <c:pt idx="3856">
                  <c:v>37718</c:v>
                </c:pt>
                <c:pt idx="3857">
                  <c:v>37719</c:v>
                </c:pt>
                <c:pt idx="3858">
                  <c:v>37720</c:v>
                </c:pt>
                <c:pt idx="3859">
                  <c:v>37721</c:v>
                </c:pt>
                <c:pt idx="3860">
                  <c:v>37722</c:v>
                </c:pt>
                <c:pt idx="3861">
                  <c:v>37723</c:v>
                </c:pt>
                <c:pt idx="3862">
                  <c:v>37724</c:v>
                </c:pt>
                <c:pt idx="3863">
                  <c:v>37725</c:v>
                </c:pt>
                <c:pt idx="3864">
                  <c:v>37726</c:v>
                </c:pt>
                <c:pt idx="3865">
                  <c:v>37727</c:v>
                </c:pt>
                <c:pt idx="3866">
                  <c:v>37728</c:v>
                </c:pt>
                <c:pt idx="3867">
                  <c:v>37729</c:v>
                </c:pt>
                <c:pt idx="3868">
                  <c:v>37730</c:v>
                </c:pt>
                <c:pt idx="3869">
                  <c:v>37731</c:v>
                </c:pt>
                <c:pt idx="3870">
                  <c:v>37732</c:v>
                </c:pt>
                <c:pt idx="3871">
                  <c:v>37733</c:v>
                </c:pt>
                <c:pt idx="3872">
                  <c:v>37734</c:v>
                </c:pt>
                <c:pt idx="3873">
                  <c:v>37735</c:v>
                </c:pt>
                <c:pt idx="3874">
                  <c:v>37736</c:v>
                </c:pt>
                <c:pt idx="3875">
                  <c:v>37737</c:v>
                </c:pt>
                <c:pt idx="3876">
                  <c:v>37738</c:v>
                </c:pt>
                <c:pt idx="3877">
                  <c:v>37739</c:v>
                </c:pt>
                <c:pt idx="3878">
                  <c:v>37740</c:v>
                </c:pt>
                <c:pt idx="3879">
                  <c:v>37741</c:v>
                </c:pt>
                <c:pt idx="3880">
                  <c:v>37742</c:v>
                </c:pt>
                <c:pt idx="3881">
                  <c:v>37743</c:v>
                </c:pt>
                <c:pt idx="3882">
                  <c:v>37744</c:v>
                </c:pt>
                <c:pt idx="3883">
                  <c:v>37745</c:v>
                </c:pt>
                <c:pt idx="3884">
                  <c:v>37746</c:v>
                </c:pt>
                <c:pt idx="3885">
                  <c:v>37747</c:v>
                </c:pt>
                <c:pt idx="3886">
                  <c:v>37748</c:v>
                </c:pt>
                <c:pt idx="3887">
                  <c:v>37749</c:v>
                </c:pt>
                <c:pt idx="3888">
                  <c:v>37750</c:v>
                </c:pt>
                <c:pt idx="3889">
                  <c:v>37751</c:v>
                </c:pt>
                <c:pt idx="3890">
                  <c:v>37752</c:v>
                </c:pt>
                <c:pt idx="3891">
                  <c:v>37753</c:v>
                </c:pt>
                <c:pt idx="3892">
                  <c:v>37754</c:v>
                </c:pt>
                <c:pt idx="3893">
                  <c:v>37755</c:v>
                </c:pt>
                <c:pt idx="3894">
                  <c:v>37756</c:v>
                </c:pt>
                <c:pt idx="3895">
                  <c:v>37757</c:v>
                </c:pt>
                <c:pt idx="3896">
                  <c:v>37758</c:v>
                </c:pt>
                <c:pt idx="3897">
                  <c:v>37759</c:v>
                </c:pt>
                <c:pt idx="3898">
                  <c:v>37760</c:v>
                </c:pt>
                <c:pt idx="3899">
                  <c:v>37761</c:v>
                </c:pt>
                <c:pt idx="3900">
                  <c:v>37762</c:v>
                </c:pt>
                <c:pt idx="3901">
                  <c:v>37763</c:v>
                </c:pt>
                <c:pt idx="3902">
                  <c:v>37764</c:v>
                </c:pt>
                <c:pt idx="3903">
                  <c:v>37765</c:v>
                </c:pt>
                <c:pt idx="3904">
                  <c:v>37766</c:v>
                </c:pt>
                <c:pt idx="3905">
                  <c:v>37767</c:v>
                </c:pt>
                <c:pt idx="3906">
                  <c:v>37768</c:v>
                </c:pt>
                <c:pt idx="3907">
                  <c:v>37769</c:v>
                </c:pt>
                <c:pt idx="3908">
                  <c:v>37770</c:v>
                </c:pt>
                <c:pt idx="3909">
                  <c:v>37771</c:v>
                </c:pt>
                <c:pt idx="3910">
                  <c:v>37772</c:v>
                </c:pt>
                <c:pt idx="3911">
                  <c:v>37773</c:v>
                </c:pt>
                <c:pt idx="3912">
                  <c:v>37774</c:v>
                </c:pt>
                <c:pt idx="3913">
                  <c:v>37775</c:v>
                </c:pt>
                <c:pt idx="3914">
                  <c:v>37776</c:v>
                </c:pt>
                <c:pt idx="3915">
                  <c:v>37777</c:v>
                </c:pt>
                <c:pt idx="3916">
                  <c:v>37778</c:v>
                </c:pt>
                <c:pt idx="3917">
                  <c:v>37779</c:v>
                </c:pt>
                <c:pt idx="3918">
                  <c:v>37780</c:v>
                </c:pt>
                <c:pt idx="3919">
                  <c:v>37781</c:v>
                </c:pt>
                <c:pt idx="3920">
                  <c:v>37782</c:v>
                </c:pt>
                <c:pt idx="3921">
                  <c:v>37783</c:v>
                </c:pt>
                <c:pt idx="3922">
                  <c:v>37784</c:v>
                </c:pt>
                <c:pt idx="3923">
                  <c:v>37785</c:v>
                </c:pt>
                <c:pt idx="3924">
                  <c:v>37786</c:v>
                </c:pt>
                <c:pt idx="3925">
                  <c:v>37787</c:v>
                </c:pt>
                <c:pt idx="3926">
                  <c:v>37788</c:v>
                </c:pt>
                <c:pt idx="3927">
                  <c:v>37789</c:v>
                </c:pt>
                <c:pt idx="3928">
                  <c:v>37790</c:v>
                </c:pt>
                <c:pt idx="3929">
                  <c:v>37791</c:v>
                </c:pt>
                <c:pt idx="3930">
                  <c:v>37792</c:v>
                </c:pt>
                <c:pt idx="3931">
                  <c:v>37793</c:v>
                </c:pt>
                <c:pt idx="3932">
                  <c:v>37794</c:v>
                </c:pt>
                <c:pt idx="3933">
                  <c:v>37795</c:v>
                </c:pt>
                <c:pt idx="3934">
                  <c:v>37796</c:v>
                </c:pt>
                <c:pt idx="3935">
                  <c:v>37797</c:v>
                </c:pt>
                <c:pt idx="3936">
                  <c:v>37798</c:v>
                </c:pt>
                <c:pt idx="3937">
                  <c:v>37799</c:v>
                </c:pt>
                <c:pt idx="3938">
                  <c:v>37800</c:v>
                </c:pt>
                <c:pt idx="3939">
                  <c:v>37801</c:v>
                </c:pt>
                <c:pt idx="3940">
                  <c:v>37802</c:v>
                </c:pt>
                <c:pt idx="3941">
                  <c:v>37803</c:v>
                </c:pt>
                <c:pt idx="3942">
                  <c:v>37804</c:v>
                </c:pt>
                <c:pt idx="3943">
                  <c:v>37805</c:v>
                </c:pt>
                <c:pt idx="3944">
                  <c:v>37806</c:v>
                </c:pt>
                <c:pt idx="3945">
                  <c:v>37807</c:v>
                </c:pt>
                <c:pt idx="3946">
                  <c:v>37808</c:v>
                </c:pt>
                <c:pt idx="3947">
                  <c:v>37809</c:v>
                </c:pt>
                <c:pt idx="3948">
                  <c:v>37810</c:v>
                </c:pt>
                <c:pt idx="3949">
                  <c:v>37811</c:v>
                </c:pt>
                <c:pt idx="3950">
                  <c:v>37812</c:v>
                </c:pt>
                <c:pt idx="3951">
                  <c:v>37813</c:v>
                </c:pt>
                <c:pt idx="3952">
                  <c:v>37814</c:v>
                </c:pt>
                <c:pt idx="3953">
                  <c:v>37815</c:v>
                </c:pt>
                <c:pt idx="3954">
                  <c:v>37816</c:v>
                </c:pt>
                <c:pt idx="3955">
                  <c:v>37817</c:v>
                </c:pt>
                <c:pt idx="3956">
                  <c:v>37818</c:v>
                </c:pt>
                <c:pt idx="3957">
                  <c:v>37819</c:v>
                </c:pt>
                <c:pt idx="3958">
                  <c:v>37820</c:v>
                </c:pt>
                <c:pt idx="3959">
                  <c:v>37821</c:v>
                </c:pt>
                <c:pt idx="3960">
                  <c:v>37822</c:v>
                </c:pt>
                <c:pt idx="3961">
                  <c:v>37823</c:v>
                </c:pt>
                <c:pt idx="3962">
                  <c:v>37824</c:v>
                </c:pt>
                <c:pt idx="3963">
                  <c:v>37825</c:v>
                </c:pt>
                <c:pt idx="3964">
                  <c:v>37826</c:v>
                </c:pt>
                <c:pt idx="3965">
                  <c:v>37827</c:v>
                </c:pt>
                <c:pt idx="3966">
                  <c:v>37828</c:v>
                </c:pt>
                <c:pt idx="3967">
                  <c:v>37829</c:v>
                </c:pt>
                <c:pt idx="3968">
                  <c:v>37830</c:v>
                </c:pt>
                <c:pt idx="3969">
                  <c:v>37831</c:v>
                </c:pt>
                <c:pt idx="3970">
                  <c:v>37832</c:v>
                </c:pt>
                <c:pt idx="3971">
                  <c:v>37833</c:v>
                </c:pt>
                <c:pt idx="3972">
                  <c:v>37834</c:v>
                </c:pt>
                <c:pt idx="3973">
                  <c:v>37835</c:v>
                </c:pt>
                <c:pt idx="3974">
                  <c:v>37836</c:v>
                </c:pt>
                <c:pt idx="3975">
                  <c:v>37837</c:v>
                </c:pt>
                <c:pt idx="3976">
                  <c:v>37838</c:v>
                </c:pt>
                <c:pt idx="3977">
                  <c:v>37839</c:v>
                </c:pt>
                <c:pt idx="3978">
                  <c:v>37840</c:v>
                </c:pt>
                <c:pt idx="3979">
                  <c:v>37841</c:v>
                </c:pt>
                <c:pt idx="3980">
                  <c:v>37842</c:v>
                </c:pt>
                <c:pt idx="3981">
                  <c:v>37843</c:v>
                </c:pt>
                <c:pt idx="3982">
                  <c:v>37844</c:v>
                </c:pt>
                <c:pt idx="3983">
                  <c:v>37845</c:v>
                </c:pt>
                <c:pt idx="3984">
                  <c:v>37846</c:v>
                </c:pt>
                <c:pt idx="3985">
                  <c:v>37847</c:v>
                </c:pt>
                <c:pt idx="3986">
                  <c:v>37848</c:v>
                </c:pt>
                <c:pt idx="3987">
                  <c:v>37849</c:v>
                </c:pt>
                <c:pt idx="3988">
                  <c:v>37850</c:v>
                </c:pt>
                <c:pt idx="3989">
                  <c:v>37851</c:v>
                </c:pt>
                <c:pt idx="3990">
                  <c:v>37852</c:v>
                </c:pt>
                <c:pt idx="3991">
                  <c:v>37853</c:v>
                </c:pt>
                <c:pt idx="3992">
                  <c:v>37854</c:v>
                </c:pt>
                <c:pt idx="3993">
                  <c:v>37855</c:v>
                </c:pt>
                <c:pt idx="3994">
                  <c:v>37856</c:v>
                </c:pt>
                <c:pt idx="3995">
                  <c:v>37857</c:v>
                </c:pt>
                <c:pt idx="3996">
                  <c:v>37858</c:v>
                </c:pt>
                <c:pt idx="3997">
                  <c:v>37859</c:v>
                </c:pt>
                <c:pt idx="3998">
                  <c:v>37860</c:v>
                </c:pt>
                <c:pt idx="3999">
                  <c:v>37861</c:v>
                </c:pt>
                <c:pt idx="4000">
                  <c:v>37862</c:v>
                </c:pt>
                <c:pt idx="4001">
                  <c:v>37863</c:v>
                </c:pt>
                <c:pt idx="4002">
                  <c:v>37864</c:v>
                </c:pt>
                <c:pt idx="4003">
                  <c:v>37865</c:v>
                </c:pt>
                <c:pt idx="4004">
                  <c:v>37866</c:v>
                </c:pt>
                <c:pt idx="4005">
                  <c:v>37867</c:v>
                </c:pt>
                <c:pt idx="4006">
                  <c:v>37868</c:v>
                </c:pt>
                <c:pt idx="4007">
                  <c:v>37869</c:v>
                </c:pt>
                <c:pt idx="4008">
                  <c:v>37870</c:v>
                </c:pt>
                <c:pt idx="4009">
                  <c:v>37871</c:v>
                </c:pt>
                <c:pt idx="4010">
                  <c:v>37872</c:v>
                </c:pt>
                <c:pt idx="4011">
                  <c:v>37873</c:v>
                </c:pt>
                <c:pt idx="4012">
                  <c:v>37874</c:v>
                </c:pt>
                <c:pt idx="4013">
                  <c:v>37875</c:v>
                </c:pt>
                <c:pt idx="4014">
                  <c:v>37876</c:v>
                </c:pt>
                <c:pt idx="4015">
                  <c:v>37877</c:v>
                </c:pt>
                <c:pt idx="4016">
                  <c:v>37878</c:v>
                </c:pt>
                <c:pt idx="4017">
                  <c:v>37879</c:v>
                </c:pt>
                <c:pt idx="4018">
                  <c:v>37880</c:v>
                </c:pt>
                <c:pt idx="4019">
                  <c:v>37881</c:v>
                </c:pt>
                <c:pt idx="4020">
                  <c:v>37882</c:v>
                </c:pt>
                <c:pt idx="4021">
                  <c:v>37883</c:v>
                </c:pt>
                <c:pt idx="4022">
                  <c:v>37884</c:v>
                </c:pt>
                <c:pt idx="4023">
                  <c:v>37885</c:v>
                </c:pt>
                <c:pt idx="4024">
                  <c:v>37886</c:v>
                </c:pt>
                <c:pt idx="4025">
                  <c:v>37887</c:v>
                </c:pt>
                <c:pt idx="4026">
                  <c:v>37888</c:v>
                </c:pt>
                <c:pt idx="4027">
                  <c:v>37889</c:v>
                </c:pt>
                <c:pt idx="4028">
                  <c:v>37890</c:v>
                </c:pt>
                <c:pt idx="4029">
                  <c:v>37891</c:v>
                </c:pt>
                <c:pt idx="4030">
                  <c:v>37892</c:v>
                </c:pt>
                <c:pt idx="4031">
                  <c:v>37893</c:v>
                </c:pt>
                <c:pt idx="4032">
                  <c:v>37894</c:v>
                </c:pt>
                <c:pt idx="4033">
                  <c:v>37895</c:v>
                </c:pt>
                <c:pt idx="4034">
                  <c:v>37896</c:v>
                </c:pt>
                <c:pt idx="4035">
                  <c:v>37897</c:v>
                </c:pt>
                <c:pt idx="4036">
                  <c:v>37898</c:v>
                </c:pt>
                <c:pt idx="4037">
                  <c:v>37899</c:v>
                </c:pt>
                <c:pt idx="4038">
                  <c:v>37900</c:v>
                </c:pt>
                <c:pt idx="4039">
                  <c:v>37901</c:v>
                </c:pt>
                <c:pt idx="4040">
                  <c:v>37902</c:v>
                </c:pt>
                <c:pt idx="4041">
                  <c:v>37903</c:v>
                </c:pt>
                <c:pt idx="4042">
                  <c:v>37904</c:v>
                </c:pt>
                <c:pt idx="4043">
                  <c:v>37905</c:v>
                </c:pt>
                <c:pt idx="4044">
                  <c:v>37906</c:v>
                </c:pt>
                <c:pt idx="4045">
                  <c:v>37907</c:v>
                </c:pt>
                <c:pt idx="4046">
                  <c:v>37908</c:v>
                </c:pt>
                <c:pt idx="4047">
                  <c:v>37909</c:v>
                </c:pt>
                <c:pt idx="4048">
                  <c:v>37910</c:v>
                </c:pt>
                <c:pt idx="4049">
                  <c:v>37911</c:v>
                </c:pt>
                <c:pt idx="4050">
                  <c:v>37912</c:v>
                </c:pt>
                <c:pt idx="4051">
                  <c:v>37913</c:v>
                </c:pt>
                <c:pt idx="4052">
                  <c:v>37914</c:v>
                </c:pt>
                <c:pt idx="4053">
                  <c:v>37915</c:v>
                </c:pt>
                <c:pt idx="4054">
                  <c:v>37916</c:v>
                </c:pt>
                <c:pt idx="4055">
                  <c:v>37917</c:v>
                </c:pt>
                <c:pt idx="4056">
                  <c:v>37918</c:v>
                </c:pt>
                <c:pt idx="4057">
                  <c:v>37919</c:v>
                </c:pt>
                <c:pt idx="4058">
                  <c:v>37920</c:v>
                </c:pt>
                <c:pt idx="4059">
                  <c:v>37921</c:v>
                </c:pt>
                <c:pt idx="4060">
                  <c:v>37922</c:v>
                </c:pt>
                <c:pt idx="4061">
                  <c:v>37923</c:v>
                </c:pt>
                <c:pt idx="4062">
                  <c:v>37924</c:v>
                </c:pt>
                <c:pt idx="4063">
                  <c:v>37925</c:v>
                </c:pt>
                <c:pt idx="4064">
                  <c:v>37926</c:v>
                </c:pt>
                <c:pt idx="4065">
                  <c:v>37927</c:v>
                </c:pt>
                <c:pt idx="4066">
                  <c:v>37928</c:v>
                </c:pt>
                <c:pt idx="4067">
                  <c:v>37929</c:v>
                </c:pt>
                <c:pt idx="4068">
                  <c:v>37930</c:v>
                </c:pt>
                <c:pt idx="4069">
                  <c:v>37931</c:v>
                </c:pt>
                <c:pt idx="4070">
                  <c:v>37932</c:v>
                </c:pt>
                <c:pt idx="4071">
                  <c:v>37933</c:v>
                </c:pt>
                <c:pt idx="4072">
                  <c:v>37934</c:v>
                </c:pt>
                <c:pt idx="4073">
                  <c:v>37935</c:v>
                </c:pt>
                <c:pt idx="4074">
                  <c:v>37936</c:v>
                </c:pt>
                <c:pt idx="4075">
                  <c:v>37937</c:v>
                </c:pt>
                <c:pt idx="4076">
                  <c:v>37938</c:v>
                </c:pt>
                <c:pt idx="4077">
                  <c:v>37939</c:v>
                </c:pt>
                <c:pt idx="4078">
                  <c:v>37940</c:v>
                </c:pt>
                <c:pt idx="4079">
                  <c:v>37941</c:v>
                </c:pt>
                <c:pt idx="4080">
                  <c:v>37942</c:v>
                </c:pt>
                <c:pt idx="4081">
                  <c:v>37943</c:v>
                </c:pt>
                <c:pt idx="4082">
                  <c:v>37944</c:v>
                </c:pt>
                <c:pt idx="4083">
                  <c:v>37945</c:v>
                </c:pt>
                <c:pt idx="4084">
                  <c:v>37946</c:v>
                </c:pt>
                <c:pt idx="4085">
                  <c:v>37947</c:v>
                </c:pt>
                <c:pt idx="4086">
                  <c:v>37948</c:v>
                </c:pt>
                <c:pt idx="4087">
                  <c:v>37949</c:v>
                </c:pt>
                <c:pt idx="4088">
                  <c:v>37950</c:v>
                </c:pt>
                <c:pt idx="4089">
                  <c:v>37951</c:v>
                </c:pt>
                <c:pt idx="4090">
                  <c:v>37952</c:v>
                </c:pt>
                <c:pt idx="4091">
                  <c:v>37953</c:v>
                </c:pt>
                <c:pt idx="4092">
                  <c:v>37954</c:v>
                </c:pt>
                <c:pt idx="4093">
                  <c:v>37955</c:v>
                </c:pt>
                <c:pt idx="4094">
                  <c:v>37956</c:v>
                </c:pt>
                <c:pt idx="4095">
                  <c:v>37957</c:v>
                </c:pt>
                <c:pt idx="4096">
                  <c:v>37958</c:v>
                </c:pt>
                <c:pt idx="4097">
                  <c:v>37959</c:v>
                </c:pt>
                <c:pt idx="4098">
                  <c:v>37960</c:v>
                </c:pt>
                <c:pt idx="4099">
                  <c:v>37961</c:v>
                </c:pt>
                <c:pt idx="4100">
                  <c:v>37962</c:v>
                </c:pt>
                <c:pt idx="4101">
                  <c:v>37963</c:v>
                </c:pt>
                <c:pt idx="4102">
                  <c:v>37964</c:v>
                </c:pt>
                <c:pt idx="4103">
                  <c:v>37965</c:v>
                </c:pt>
                <c:pt idx="4104">
                  <c:v>37966</c:v>
                </c:pt>
                <c:pt idx="4105">
                  <c:v>37967</c:v>
                </c:pt>
                <c:pt idx="4106">
                  <c:v>37968</c:v>
                </c:pt>
                <c:pt idx="4107">
                  <c:v>37969</c:v>
                </c:pt>
                <c:pt idx="4108">
                  <c:v>37970</c:v>
                </c:pt>
                <c:pt idx="4109">
                  <c:v>37971</c:v>
                </c:pt>
                <c:pt idx="4110">
                  <c:v>37972</c:v>
                </c:pt>
                <c:pt idx="4111">
                  <c:v>37973</c:v>
                </c:pt>
                <c:pt idx="4112">
                  <c:v>37974</c:v>
                </c:pt>
                <c:pt idx="4113">
                  <c:v>37975</c:v>
                </c:pt>
                <c:pt idx="4114">
                  <c:v>37976</c:v>
                </c:pt>
                <c:pt idx="4115">
                  <c:v>37977</c:v>
                </c:pt>
                <c:pt idx="4116">
                  <c:v>37978</c:v>
                </c:pt>
                <c:pt idx="4117">
                  <c:v>37979</c:v>
                </c:pt>
                <c:pt idx="4118">
                  <c:v>37980</c:v>
                </c:pt>
                <c:pt idx="4119">
                  <c:v>37981</c:v>
                </c:pt>
                <c:pt idx="4120">
                  <c:v>37982</c:v>
                </c:pt>
                <c:pt idx="4121">
                  <c:v>37983</c:v>
                </c:pt>
                <c:pt idx="4122">
                  <c:v>37984</c:v>
                </c:pt>
                <c:pt idx="4123">
                  <c:v>37985</c:v>
                </c:pt>
                <c:pt idx="4124">
                  <c:v>37986</c:v>
                </c:pt>
                <c:pt idx="4125">
                  <c:v>37987</c:v>
                </c:pt>
                <c:pt idx="4126">
                  <c:v>37988</c:v>
                </c:pt>
                <c:pt idx="4127">
                  <c:v>37989</c:v>
                </c:pt>
                <c:pt idx="4128">
                  <c:v>37990</c:v>
                </c:pt>
                <c:pt idx="4129">
                  <c:v>37991</c:v>
                </c:pt>
                <c:pt idx="4130">
                  <c:v>37992</c:v>
                </c:pt>
                <c:pt idx="4131">
                  <c:v>37993</c:v>
                </c:pt>
                <c:pt idx="4132">
                  <c:v>37994</c:v>
                </c:pt>
                <c:pt idx="4133">
                  <c:v>37995</c:v>
                </c:pt>
                <c:pt idx="4134">
                  <c:v>37996</c:v>
                </c:pt>
                <c:pt idx="4135">
                  <c:v>37997</c:v>
                </c:pt>
                <c:pt idx="4136">
                  <c:v>37998</c:v>
                </c:pt>
                <c:pt idx="4137">
                  <c:v>37999</c:v>
                </c:pt>
                <c:pt idx="4138">
                  <c:v>38000</c:v>
                </c:pt>
                <c:pt idx="4139">
                  <c:v>38001</c:v>
                </c:pt>
                <c:pt idx="4140">
                  <c:v>38002</c:v>
                </c:pt>
                <c:pt idx="4141">
                  <c:v>38003</c:v>
                </c:pt>
                <c:pt idx="4142">
                  <c:v>38004</c:v>
                </c:pt>
                <c:pt idx="4143">
                  <c:v>38005</c:v>
                </c:pt>
                <c:pt idx="4144">
                  <c:v>38006</c:v>
                </c:pt>
                <c:pt idx="4145">
                  <c:v>38007</c:v>
                </c:pt>
                <c:pt idx="4146">
                  <c:v>38008</c:v>
                </c:pt>
                <c:pt idx="4147">
                  <c:v>38009</c:v>
                </c:pt>
                <c:pt idx="4148">
                  <c:v>38010</c:v>
                </c:pt>
                <c:pt idx="4149">
                  <c:v>38011</c:v>
                </c:pt>
                <c:pt idx="4150">
                  <c:v>38012</c:v>
                </c:pt>
                <c:pt idx="4151">
                  <c:v>38013</c:v>
                </c:pt>
                <c:pt idx="4152">
                  <c:v>38014</c:v>
                </c:pt>
                <c:pt idx="4153">
                  <c:v>38015</c:v>
                </c:pt>
                <c:pt idx="4154">
                  <c:v>38016</c:v>
                </c:pt>
                <c:pt idx="4155">
                  <c:v>38017</c:v>
                </c:pt>
                <c:pt idx="4156">
                  <c:v>38018</c:v>
                </c:pt>
                <c:pt idx="4157">
                  <c:v>38019</c:v>
                </c:pt>
                <c:pt idx="4158">
                  <c:v>38020</c:v>
                </c:pt>
                <c:pt idx="4159">
                  <c:v>38021</c:v>
                </c:pt>
                <c:pt idx="4160">
                  <c:v>38022</c:v>
                </c:pt>
                <c:pt idx="4161">
                  <c:v>38023</c:v>
                </c:pt>
                <c:pt idx="4162">
                  <c:v>38024</c:v>
                </c:pt>
                <c:pt idx="4163">
                  <c:v>38025</c:v>
                </c:pt>
                <c:pt idx="4164">
                  <c:v>38026</c:v>
                </c:pt>
                <c:pt idx="4165">
                  <c:v>38027</c:v>
                </c:pt>
                <c:pt idx="4166">
                  <c:v>38028</c:v>
                </c:pt>
                <c:pt idx="4167">
                  <c:v>38029</c:v>
                </c:pt>
                <c:pt idx="4168">
                  <c:v>38030</c:v>
                </c:pt>
                <c:pt idx="4169">
                  <c:v>38031</c:v>
                </c:pt>
                <c:pt idx="4170">
                  <c:v>38032</c:v>
                </c:pt>
                <c:pt idx="4171">
                  <c:v>38033</c:v>
                </c:pt>
                <c:pt idx="4172">
                  <c:v>38034</c:v>
                </c:pt>
                <c:pt idx="4173">
                  <c:v>38035</c:v>
                </c:pt>
                <c:pt idx="4174">
                  <c:v>38036</c:v>
                </c:pt>
                <c:pt idx="4175">
                  <c:v>38037</c:v>
                </c:pt>
                <c:pt idx="4176">
                  <c:v>38038</c:v>
                </c:pt>
                <c:pt idx="4177">
                  <c:v>38039</c:v>
                </c:pt>
                <c:pt idx="4178">
                  <c:v>38040</c:v>
                </c:pt>
                <c:pt idx="4179">
                  <c:v>38041</c:v>
                </c:pt>
                <c:pt idx="4180">
                  <c:v>38042</c:v>
                </c:pt>
                <c:pt idx="4181">
                  <c:v>38043</c:v>
                </c:pt>
                <c:pt idx="4182">
                  <c:v>38044</c:v>
                </c:pt>
                <c:pt idx="4183">
                  <c:v>38045</c:v>
                </c:pt>
                <c:pt idx="4184">
                  <c:v>38046</c:v>
                </c:pt>
                <c:pt idx="4185">
                  <c:v>38047</c:v>
                </c:pt>
                <c:pt idx="4186">
                  <c:v>38048</c:v>
                </c:pt>
                <c:pt idx="4187">
                  <c:v>38049</c:v>
                </c:pt>
                <c:pt idx="4188">
                  <c:v>38050</c:v>
                </c:pt>
                <c:pt idx="4189">
                  <c:v>38051</c:v>
                </c:pt>
                <c:pt idx="4190">
                  <c:v>38052</c:v>
                </c:pt>
                <c:pt idx="4191">
                  <c:v>38053</c:v>
                </c:pt>
                <c:pt idx="4192">
                  <c:v>38054</c:v>
                </c:pt>
                <c:pt idx="4193">
                  <c:v>38055</c:v>
                </c:pt>
                <c:pt idx="4194">
                  <c:v>38056</c:v>
                </c:pt>
                <c:pt idx="4195">
                  <c:v>38057</c:v>
                </c:pt>
                <c:pt idx="4196">
                  <c:v>38058</c:v>
                </c:pt>
                <c:pt idx="4197">
                  <c:v>38059</c:v>
                </c:pt>
                <c:pt idx="4198">
                  <c:v>38060</c:v>
                </c:pt>
                <c:pt idx="4199">
                  <c:v>38061</c:v>
                </c:pt>
                <c:pt idx="4200">
                  <c:v>38062</c:v>
                </c:pt>
                <c:pt idx="4201">
                  <c:v>38063</c:v>
                </c:pt>
                <c:pt idx="4202">
                  <c:v>38064</c:v>
                </c:pt>
                <c:pt idx="4203">
                  <c:v>38065</c:v>
                </c:pt>
                <c:pt idx="4204">
                  <c:v>38066</c:v>
                </c:pt>
                <c:pt idx="4205">
                  <c:v>38067</c:v>
                </c:pt>
                <c:pt idx="4206">
                  <c:v>38068</c:v>
                </c:pt>
                <c:pt idx="4207">
                  <c:v>38069</c:v>
                </c:pt>
                <c:pt idx="4208">
                  <c:v>38070</c:v>
                </c:pt>
                <c:pt idx="4209">
                  <c:v>38071</c:v>
                </c:pt>
                <c:pt idx="4210">
                  <c:v>38072</c:v>
                </c:pt>
                <c:pt idx="4211">
                  <c:v>38073</c:v>
                </c:pt>
                <c:pt idx="4212">
                  <c:v>38074</c:v>
                </c:pt>
                <c:pt idx="4213">
                  <c:v>38075</c:v>
                </c:pt>
                <c:pt idx="4214">
                  <c:v>38076</c:v>
                </c:pt>
                <c:pt idx="4215">
                  <c:v>38077</c:v>
                </c:pt>
                <c:pt idx="4216">
                  <c:v>38078</c:v>
                </c:pt>
                <c:pt idx="4217">
                  <c:v>38079</c:v>
                </c:pt>
                <c:pt idx="4218">
                  <c:v>38080</c:v>
                </c:pt>
                <c:pt idx="4219">
                  <c:v>38081</c:v>
                </c:pt>
                <c:pt idx="4220">
                  <c:v>38082</c:v>
                </c:pt>
                <c:pt idx="4221">
                  <c:v>38083</c:v>
                </c:pt>
                <c:pt idx="4222">
                  <c:v>38084</c:v>
                </c:pt>
                <c:pt idx="4223">
                  <c:v>38085</c:v>
                </c:pt>
                <c:pt idx="4224">
                  <c:v>38086</c:v>
                </c:pt>
                <c:pt idx="4225">
                  <c:v>38087</c:v>
                </c:pt>
                <c:pt idx="4226">
                  <c:v>38088</c:v>
                </c:pt>
                <c:pt idx="4227">
                  <c:v>38089</c:v>
                </c:pt>
                <c:pt idx="4228">
                  <c:v>38090</c:v>
                </c:pt>
                <c:pt idx="4229">
                  <c:v>38091</c:v>
                </c:pt>
                <c:pt idx="4230">
                  <c:v>38092</c:v>
                </c:pt>
                <c:pt idx="4231">
                  <c:v>38093</c:v>
                </c:pt>
                <c:pt idx="4232">
                  <c:v>38094</c:v>
                </c:pt>
                <c:pt idx="4233">
                  <c:v>38095</c:v>
                </c:pt>
                <c:pt idx="4234">
                  <c:v>38096</c:v>
                </c:pt>
                <c:pt idx="4235">
                  <c:v>38097</c:v>
                </c:pt>
                <c:pt idx="4236">
                  <c:v>38098</c:v>
                </c:pt>
                <c:pt idx="4237">
                  <c:v>38099</c:v>
                </c:pt>
                <c:pt idx="4238">
                  <c:v>38100</c:v>
                </c:pt>
                <c:pt idx="4239">
                  <c:v>38101</c:v>
                </c:pt>
                <c:pt idx="4240">
                  <c:v>38102</c:v>
                </c:pt>
                <c:pt idx="4241">
                  <c:v>38103</c:v>
                </c:pt>
                <c:pt idx="4242">
                  <c:v>38104</c:v>
                </c:pt>
                <c:pt idx="4243">
                  <c:v>38105</c:v>
                </c:pt>
                <c:pt idx="4244">
                  <c:v>38106</c:v>
                </c:pt>
                <c:pt idx="4245">
                  <c:v>38107</c:v>
                </c:pt>
                <c:pt idx="4246">
                  <c:v>38108</c:v>
                </c:pt>
                <c:pt idx="4247">
                  <c:v>38109</c:v>
                </c:pt>
                <c:pt idx="4248">
                  <c:v>38110</c:v>
                </c:pt>
                <c:pt idx="4249">
                  <c:v>38111</c:v>
                </c:pt>
                <c:pt idx="4250">
                  <c:v>38112</c:v>
                </c:pt>
                <c:pt idx="4251">
                  <c:v>38113</c:v>
                </c:pt>
                <c:pt idx="4252">
                  <c:v>38114</c:v>
                </c:pt>
                <c:pt idx="4253">
                  <c:v>38115</c:v>
                </c:pt>
                <c:pt idx="4254">
                  <c:v>38116</c:v>
                </c:pt>
                <c:pt idx="4255">
                  <c:v>38117</c:v>
                </c:pt>
                <c:pt idx="4256">
                  <c:v>38118</c:v>
                </c:pt>
                <c:pt idx="4257">
                  <c:v>38119</c:v>
                </c:pt>
                <c:pt idx="4258">
                  <c:v>38120</c:v>
                </c:pt>
                <c:pt idx="4259">
                  <c:v>38121</c:v>
                </c:pt>
                <c:pt idx="4260">
                  <c:v>38122</c:v>
                </c:pt>
                <c:pt idx="4261">
                  <c:v>38123</c:v>
                </c:pt>
                <c:pt idx="4262">
                  <c:v>38124</c:v>
                </c:pt>
                <c:pt idx="4263">
                  <c:v>38125</c:v>
                </c:pt>
                <c:pt idx="4264">
                  <c:v>38126</c:v>
                </c:pt>
                <c:pt idx="4265">
                  <c:v>38127</c:v>
                </c:pt>
                <c:pt idx="4266">
                  <c:v>38128</c:v>
                </c:pt>
                <c:pt idx="4267">
                  <c:v>38129</c:v>
                </c:pt>
                <c:pt idx="4268">
                  <c:v>38130</c:v>
                </c:pt>
                <c:pt idx="4269">
                  <c:v>38131</c:v>
                </c:pt>
                <c:pt idx="4270">
                  <c:v>38132</c:v>
                </c:pt>
                <c:pt idx="4271">
                  <c:v>38133</c:v>
                </c:pt>
                <c:pt idx="4272">
                  <c:v>38134</c:v>
                </c:pt>
                <c:pt idx="4273">
                  <c:v>38135</c:v>
                </c:pt>
                <c:pt idx="4274">
                  <c:v>38136</c:v>
                </c:pt>
                <c:pt idx="4275">
                  <c:v>38137</c:v>
                </c:pt>
                <c:pt idx="4276">
                  <c:v>38138</c:v>
                </c:pt>
                <c:pt idx="4277">
                  <c:v>38139</c:v>
                </c:pt>
                <c:pt idx="4278">
                  <c:v>38140</c:v>
                </c:pt>
                <c:pt idx="4279">
                  <c:v>38141</c:v>
                </c:pt>
                <c:pt idx="4280">
                  <c:v>38142</c:v>
                </c:pt>
                <c:pt idx="4281">
                  <c:v>38143</c:v>
                </c:pt>
                <c:pt idx="4282">
                  <c:v>38144</c:v>
                </c:pt>
                <c:pt idx="4283">
                  <c:v>38145</c:v>
                </c:pt>
                <c:pt idx="4284">
                  <c:v>38146</c:v>
                </c:pt>
                <c:pt idx="4285">
                  <c:v>38147</c:v>
                </c:pt>
                <c:pt idx="4286">
                  <c:v>38148</c:v>
                </c:pt>
                <c:pt idx="4287">
                  <c:v>38149</c:v>
                </c:pt>
                <c:pt idx="4288">
                  <c:v>38150</c:v>
                </c:pt>
                <c:pt idx="4289">
                  <c:v>38151</c:v>
                </c:pt>
                <c:pt idx="4290">
                  <c:v>38152</c:v>
                </c:pt>
                <c:pt idx="4291">
                  <c:v>38153</c:v>
                </c:pt>
                <c:pt idx="4292">
                  <c:v>38154</c:v>
                </c:pt>
                <c:pt idx="4293">
                  <c:v>38155</c:v>
                </c:pt>
                <c:pt idx="4294">
                  <c:v>38156</c:v>
                </c:pt>
                <c:pt idx="4295">
                  <c:v>38157</c:v>
                </c:pt>
                <c:pt idx="4296">
                  <c:v>38158</c:v>
                </c:pt>
                <c:pt idx="4297">
                  <c:v>38159</c:v>
                </c:pt>
                <c:pt idx="4298">
                  <c:v>38160</c:v>
                </c:pt>
                <c:pt idx="4299">
                  <c:v>38161</c:v>
                </c:pt>
                <c:pt idx="4300">
                  <c:v>38162</c:v>
                </c:pt>
                <c:pt idx="4301">
                  <c:v>38163</c:v>
                </c:pt>
                <c:pt idx="4302">
                  <c:v>38164</c:v>
                </c:pt>
                <c:pt idx="4303">
                  <c:v>38165</c:v>
                </c:pt>
                <c:pt idx="4304">
                  <c:v>38166</c:v>
                </c:pt>
                <c:pt idx="4305">
                  <c:v>38167</c:v>
                </c:pt>
                <c:pt idx="4306">
                  <c:v>38168</c:v>
                </c:pt>
                <c:pt idx="4307">
                  <c:v>38169</c:v>
                </c:pt>
                <c:pt idx="4308">
                  <c:v>38170</c:v>
                </c:pt>
                <c:pt idx="4309">
                  <c:v>38171</c:v>
                </c:pt>
                <c:pt idx="4310">
                  <c:v>38172</c:v>
                </c:pt>
                <c:pt idx="4311">
                  <c:v>38173</c:v>
                </c:pt>
                <c:pt idx="4312">
                  <c:v>38174</c:v>
                </c:pt>
                <c:pt idx="4313">
                  <c:v>38175</c:v>
                </c:pt>
                <c:pt idx="4314">
                  <c:v>38176</c:v>
                </c:pt>
                <c:pt idx="4315">
                  <c:v>38177</c:v>
                </c:pt>
                <c:pt idx="4316">
                  <c:v>38178</c:v>
                </c:pt>
                <c:pt idx="4317">
                  <c:v>38179</c:v>
                </c:pt>
                <c:pt idx="4318">
                  <c:v>38180</c:v>
                </c:pt>
                <c:pt idx="4319">
                  <c:v>38181</c:v>
                </c:pt>
                <c:pt idx="4320">
                  <c:v>38182</c:v>
                </c:pt>
                <c:pt idx="4321">
                  <c:v>38183</c:v>
                </c:pt>
                <c:pt idx="4322">
                  <c:v>38184</c:v>
                </c:pt>
                <c:pt idx="4323">
                  <c:v>38185</c:v>
                </c:pt>
                <c:pt idx="4324">
                  <c:v>38186</c:v>
                </c:pt>
                <c:pt idx="4325">
                  <c:v>38187</c:v>
                </c:pt>
                <c:pt idx="4326">
                  <c:v>38188</c:v>
                </c:pt>
                <c:pt idx="4327">
                  <c:v>38189</c:v>
                </c:pt>
                <c:pt idx="4328">
                  <c:v>38190</c:v>
                </c:pt>
                <c:pt idx="4329">
                  <c:v>38191</c:v>
                </c:pt>
                <c:pt idx="4330">
                  <c:v>38192</c:v>
                </c:pt>
                <c:pt idx="4331">
                  <c:v>38193</c:v>
                </c:pt>
                <c:pt idx="4332">
                  <c:v>38194</c:v>
                </c:pt>
                <c:pt idx="4333">
                  <c:v>38195</c:v>
                </c:pt>
                <c:pt idx="4334">
                  <c:v>38196</c:v>
                </c:pt>
                <c:pt idx="4335">
                  <c:v>38197</c:v>
                </c:pt>
                <c:pt idx="4336">
                  <c:v>38198</c:v>
                </c:pt>
                <c:pt idx="4337">
                  <c:v>38199</c:v>
                </c:pt>
                <c:pt idx="4338">
                  <c:v>38200</c:v>
                </c:pt>
                <c:pt idx="4339">
                  <c:v>38201</c:v>
                </c:pt>
                <c:pt idx="4340">
                  <c:v>38202</c:v>
                </c:pt>
                <c:pt idx="4341">
                  <c:v>38203</c:v>
                </c:pt>
                <c:pt idx="4342">
                  <c:v>38204</c:v>
                </c:pt>
                <c:pt idx="4343">
                  <c:v>38205</c:v>
                </c:pt>
                <c:pt idx="4344">
                  <c:v>38206</c:v>
                </c:pt>
                <c:pt idx="4345">
                  <c:v>38207</c:v>
                </c:pt>
                <c:pt idx="4346">
                  <c:v>38208</c:v>
                </c:pt>
                <c:pt idx="4347">
                  <c:v>38209</c:v>
                </c:pt>
                <c:pt idx="4348">
                  <c:v>38210</c:v>
                </c:pt>
                <c:pt idx="4349">
                  <c:v>38211</c:v>
                </c:pt>
                <c:pt idx="4350">
                  <c:v>38212</c:v>
                </c:pt>
                <c:pt idx="4351">
                  <c:v>38213</c:v>
                </c:pt>
                <c:pt idx="4352">
                  <c:v>38214</c:v>
                </c:pt>
                <c:pt idx="4353">
                  <c:v>38215</c:v>
                </c:pt>
                <c:pt idx="4354">
                  <c:v>38216</c:v>
                </c:pt>
                <c:pt idx="4355">
                  <c:v>38217</c:v>
                </c:pt>
                <c:pt idx="4356">
                  <c:v>38218</c:v>
                </c:pt>
                <c:pt idx="4357">
                  <c:v>38219</c:v>
                </c:pt>
                <c:pt idx="4358">
                  <c:v>38220</c:v>
                </c:pt>
                <c:pt idx="4359">
                  <c:v>38221</c:v>
                </c:pt>
                <c:pt idx="4360">
                  <c:v>38222</c:v>
                </c:pt>
                <c:pt idx="4361">
                  <c:v>38223</c:v>
                </c:pt>
                <c:pt idx="4362">
                  <c:v>38224</c:v>
                </c:pt>
                <c:pt idx="4363">
                  <c:v>38225</c:v>
                </c:pt>
                <c:pt idx="4364">
                  <c:v>38226</c:v>
                </c:pt>
                <c:pt idx="4365">
                  <c:v>38227</c:v>
                </c:pt>
                <c:pt idx="4366">
                  <c:v>38228</c:v>
                </c:pt>
                <c:pt idx="4367">
                  <c:v>38229</c:v>
                </c:pt>
                <c:pt idx="4368">
                  <c:v>38230</c:v>
                </c:pt>
                <c:pt idx="4369">
                  <c:v>38231</c:v>
                </c:pt>
                <c:pt idx="4370">
                  <c:v>38232</c:v>
                </c:pt>
                <c:pt idx="4371">
                  <c:v>38233</c:v>
                </c:pt>
                <c:pt idx="4372">
                  <c:v>38234</c:v>
                </c:pt>
                <c:pt idx="4373">
                  <c:v>38235</c:v>
                </c:pt>
                <c:pt idx="4374">
                  <c:v>38236</c:v>
                </c:pt>
                <c:pt idx="4375">
                  <c:v>38237</c:v>
                </c:pt>
                <c:pt idx="4376">
                  <c:v>38238</c:v>
                </c:pt>
                <c:pt idx="4377">
                  <c:v>38239</c:v>
                </c:pt>
                <c:pt idx="4378">
                  <c:v>38240</c:v>
                </c:pt>
                <c:pt idx="4379">
                  <c:v>38241</c:v>
                </c:pt>
                <c:pt idx="4380">
                  <c:v>38242</c:v>
                </c:pt>
                <c:pt idx="4381">
                  <c:v>38243</c:v>
                </c:pt>
                <c:pt idx="4382">
                  <c:v>38244</c:v>
                </c:pt>
                <c:pt idx="4383">
                  <c:v>38245</c:v>
                </c:pt>
                <c:pt idx="4384">
                  <c:v>38246</c:v>
                </c:pt>
                <c:pt idx="4385">
                  <c:v>38247</c:v>
                </c:pt>
                <c:pt idx="4386">
                  <c:v>38248</c:v>
                </c:pt>
                <c:pt idx="4387">
                  <c:v>38249</c:v>
                </c:pt>
                <c:pt idx="4388">
                  <c:v>38250</c:v>
                </c:pt>
                <c:pt idx="4389">
                  <c:v>38251</c:v>
                </c:pt>
                <c:pt idx="4390">
                  <c:v>38252</c:v>
                </c:pt>
                <c:pt idx="4391">
                  <c:v>38253</c:v>
                </c:pt>
                <c:pt idx="4392">
                  <c:v>38254</c:v>
                </c:pt>
                <c:pt idx="4393">
                  <c:v>38255</c:v>
                </c:pt>
                <c:pt idx="4394">
                  <c:v>38256</c:v>
                </c:pt>
                <c:pt idx="4395">
                  <c:v>38257</c:v>
                </c:pt>
                <c:pt idx="4396">
                  <c:v>38258</c:v>
                </c:pt>
                <c:pt idx="4397">
                  <c:v>38259</c:v>
                </c:pt>
                <c:pt idx="4398">
                  <c:v>38260</c:v>
                </c:pt>
                <c:pt idx="4399">
                  <c:v>38261</c:v>
                </c:pt>
                <c:pt idx="4400">
                  <c:v>38262</c:v>
                </c:pt>
                <c:pt idx="4401">
                  <c:v>38263</c:v>
                </c:pt>
                <c:pt idx="4402">
                  <c:v>38264</c:v>
                </c:pt>
                <c:pt idx="4403">
                  <c:v>38265</c:v>
                </c:pt>
                <c:pt idx="4404">
                  <c:v>38266</c:v>
                </c:pt>
                <c:pt idx="4405">
                  <c:v>38267</c:v>
                </c:pt>
                <c:pt idx="4406">
                  <c:v>38268</c:v>
                </c:pt>
                <c:pt idx="4407">
                  <c:v>38269</c:v>
                </c:pt>
                <c:pt idx="4408">
                  <c:v>38270</c:v>
                </c:pt>
                <c:pt idx="4409">
                  <c:v>38271</c:v>
                </c:pt>
                <c:pt idx="4410">
                  <c:v>38272</c:v>
                </c:pt>
                <c:pt idx="4411">
                  <c:v>38273</c:v>
                </c:pt>
                <c:pt idx="4412">
                  <c:v>38274</c:v>
                </c:pt>
                <c:pt idx="4413">
                  <c:v>38275</c:v>
                </c:pt>
                <c:pt idx="4414">
                  <c:v>38276</c:v>
                </c:pt>
                <c:pt idx="4415">
                  <c:v>38277</c:v>
                </c:pt>
                <c:pt idx="4416">
                  <c:v>38278</c:v>
                </c:pt>
                <c:pt idx="4417">
                  <c:v>38279</c:v>
                </c:pt>
                <c:pt idx="4418">
                  <c:v>38280</c:v>
                </c:pt>
                <c:pt idx="4419">
                  <c:v>38281</c:v>
                </c:pt>
                <c:pt idx="4420">
                  <c:v>38282</c:v>
                </c:pt>
                <c:pt idx="4421">
                  <c:v>38283</c:v>
                </c:pt>
                <c:pt idx="4422">
                  <c:v>38284</c:v>
                </c:pt>
                <c:pt idx="4423">
                  <c:v>38285</c:v>
                </c:pt>
                <c:pt idx="4424">
                  <c:v>38286</c:v>
                </c:pt>
                <c:pt idx="4425">
                  <c:v>38287</c:v>
                </c:pt>
                <c:pt idx="4426">
                  <c:v>38288</c:v>
                </c:pt>
                <c:pt idx="4427">
                  <c:v>38289</c:v>
                </c:pt>
                <c:pt idx="4428">
                  <c:v>38290</c:v>
                </c:pt>
                <c:pt idx="4429">
                  <c:v>38291</c:v>
                </c:pt>
                <c:pt idx="4430">
                  <c:v>38292</c:v>
                </c:pt>
                <c:pt idx="4431">
                  <c:v>38293</c:v>
                </c:pt>
                <c:pt idx="4432">
                  <c:v>38294</c:v>
                </c:pt>
                <c:pt idx="4433">
                  <c:v>38295</c:v>
                </c:pt>
                <c:pt idx="4434">
                  <c:v>38296</c:v>
                </c:pt>
                <c:pt idx="4435">
                  <c:v>38297</c:v>
                </c:pt>
                <c:pt idx="4436">
                  <c:v>38298</c:v>
                </c:pt>
                <c:pt idx="4437">
                  <c:v>38299</c:v>
                </c:pt>
                <c:pt idx="4438">
                  <c:v>38300</c:v>
                </c:pt>
                <c:pt idx="4439">
                  <c:v>38301</c:v>
                </c:pt>
                <c:pt idx="4440">
                  <c:v>38302</c:v>
                </c:pt>
                <c:pt idx="4441">
                  <c:v>38303</c:v>
                </c:pt>
                <c:pt idx="4442">
                  <c:v>38304</c:v>
                </c:pt>
                <c:pt idx="4443">
                  <c:v>38305</c:v>
                </c:pt>
                <c:pt idx="4444">
                  <c:v>38306</c:v>
                </c:pt>
                <c:pt idx="4445">
                  <c:v>38307</c:v>
                </c:pt>
                <c:pt idx="4446">
                  <c:v>38308</c:v>
                </c:pt>
                <c:pt idx="4447">
                  <c:v>38309</c:v>
                </c:pt>
                <c:pt idx="4448">
                  <c:v>38310</c:v>
                </c:pt>
                <c:pt idx="4449">
                  <c:v>38311</c:v>
                </c:pt>
                <c:pt idx="4450">
                  <c:v>38312</c:v>
                </c:pt>
                <c:pt idx="4451">
                  <c:v>38313</c:v>
                </c:pt>
                <c:pt idx="4452">
                  <c:v>38314</c:v>
                </c:pt>
                <c:pt idx="4453">
                  <c:v>38315</c:v>
                </c:pt>
                <c:pt idx="4454">
                  <c:v>38316</c:v>
                </c:pt>
                <c:pt idx="4455">
                  <c:v>38317</c:v>
                </c:pt>
                <c:pt idx="4456">
                  <c:v>38318</c:v>
                </c:pt>
                <c:pt idx="4457">
                  <c:v>38319</c:v>
                </c:pt>
                <c:pt idx="4458">
                  <c:v>38320</c:v>
                </c:pt>
                <c:pt idx="4459">
                  <c:v>38321</c:v>
                </c:pt>
                <c:pt idx="4460">
                  <c:v>38322</c:v>
                </c:pt>
                <c:pt idx="4461">
                  <c:v>38323</c:v>
                </c:pt>
                <c:pt idx="4462">
                  <c:v>38324</c:v>
                </c:pt>
                <c:pt idx="4463">
                  <c:v>38325</c:v>
                </c:pt>
                <c:pt idx="4464">
                  <c:v>38326</c:v>
                </c:pt>
                <c:pt idx="4465">
                  <c:v>38327</c:v>
                </c:pt>
                <c:pt idx="4466">
                  <c:v>38328</c:v>
                </c:pt>
                <c:pt idx="4467">
                  <c:v>38329</c:v>
                </c:pt>
                <c:pt idx="4468">
                  <c:v>38330</c:v>
                </c:pt>
                <c:pt idx="4469">
                  <c:v>38331</c:v>
                </c:pt>
                <c:pt idx="4470">
                  <c:v>38332</c:v>
                </c:pt>
                <c:pt idx="4471">
                  <c:v>38333</c:v>
                </c:pt>
                <c:pt idx="4472">
                  <c:v>38334</c:v>
                </c:pt>
                <c:pt idx="4473">
                  <c:v>38335</c:v>
                </c:pt>
                <c:pt idx="4474">
                  <c:v>38336</c:v>
                </c:pt>
                <c:pt idx="4475">
                  <c:v>38337</c:v>
                </c:pt>
                <c:pt idx="4476">
                  <c:v>38338</c:v>
                </c:pt>
                <c:pt idx="4477">
                  <c:v>38339</c:v>
                </c:pt>
                <c:pt idx="4478">
                  <c:v>38340</c:v>
                </c:pt>
                <c:pt idx="4479">
                  <c:v>38341</c:v>
                </c:pt>
                <c:pt idx="4480">
                  <c:v>38342</c:v>
                </c:pt>
                <c:pt idx="4481">
                  <c:v>38343</c:v>
                </c:pt>
                <c:pt idx="4482">
                  <c:v>38344</c:v>
                </c:pt>
                <c:pt idx="4483">
                  <c:v>38345</c:v>
                </c:pt>
                <c:pt idx="4484">
                  <c:v>38346</c:v>
                </c:pt>
                <c:pt idx="4485">
                  <c:v>38347</c:v>
                </c:pt>
                <c:pt idx="4486">
                  <c:v>38348</c:v>
                </c:pt>
                <c:pt idx="4487">
                  <c:v>38349</c:v>
                </c:pt>
                <c:pt idx="4488">
                  <c:v>38350</c:v>
                </c:pt>
                <c:pt idx="4489">
                  <c:v>38351</c:v>
                </c:pt>
                <c:pt idx="4490">
                  <c:v>38352</c:v>
                </c:pt>
                <c:pt idx="4491">
                  <c:v>38353</c:v>
                </c:pt>
                <c:pt idx="4492">
                  <c:v>38354</c:v>
                </c:pt>
                <c:pt idx="4493">
                  <c:v>38355</c:v>
                </c:pt>
                <c:pt idx="4494">
                  <c:v>38356</c:v>
                </c:pt>
                <c:pt idx="4495">
                  <c:v>38357</c:v>
                </c:pt>
                <c:pt idx="4496">
                  <c:v>38358</c:v>
                </c:pt>
                <c:pt idx="4497">
                  <c:v>38359</c:v>
                </c:pt>
                <c:pt idx="4498">
                  <c:v>38360</c:v>
                </c:pt>
                <c:pt idx="4499">
                  <c:v>38361</c:v>
                </c:pt>
                <c:pt idx="4500">
                  <c:v>38362</c:v>
                </c:pt>
                <c:pt idx="4501">
                  <c:v>38363</c:v>
                </c:pt>
                <c:pt idx="4502">
                  <c:v>38364</c:v>
                </c:pt>
                <c:pt idx="4503">
                  <c:v>38365</c:v>
                </c:pt>
                <c:pt idx="4504">
                  <c:v>38366</c:v>
                </c:pt>
                <c:pt idx="4505">
                  <c:v>38367</c:v>
                </c:pt>
                <c:pt idx="4506">
                  <c:v>38368</c:v>
                </c:pt>
                <c:pt idx="4507">
                  <c:v>38369</c:v>
                </c:pt>
                <c:pt idx="4508">
                  <c:v>38370</c:v>
                </c:pt>
                <c:pt idx="4509">
                  <c:v>38371</c:v>
                </c:pt>
                <c:pt idx="4510">
                  <c:v>38372</c:v>
                </c:pt>
                <c:pt idx="4511">
                  <c:v>38373</c:v>
                </c:pt>
                <c:pt idx="4512">
                  <c:v>38374</c:v>
                </c:pt>
                <c:pt idx="4513">
                  <c:v>38375</c:v>
                </c:pt>
                <c:pt idx="4514">
                  <c:v>38376</c:v>
                </c:pt>
                <c:pt idx="4515">
                  <c:v>38377</c:v>
                </c:pt>
                <c:pt idx="4516">
                  <c:v>38378</c:v>
                </c:pt>
                <c:pt idx="4517">
                  <c:v>38379</c:v>
                </c:pt>
                <c:pt idx="4518">
                  <c:v>38380</c:v>
                </c:pt>
                <c:pt idx="4519">
                  <c:v>38381</c:v>
                </c:pt>
                <c:pt idx="4520">
                  <c:v>38382</c:v>
                </c:pt>
                <c:pt idx="4521">
                  <c:v>38383</c:v>
                </c:pt>
                <c:pt idx="4522">
                  <c:v>38384</c:v>
                </c:pt>
                <c:pt idx="4523">
                  <c:v>38385</c:v>
                </c:pt>
                <c:pt idx="4524">
                  <c:v>38386</c:v>
                </c:pt>
                <c:pt idx="4525">
                  <c:v>38387</c:v>
                </c:pt>
                <c:pt idx="4526">
                  <c:v>38388</c:v>
                </c:pt>
                <c:pt idx="4527">
                  <c:v>38389</c:v>
                </c:pt>
                <c:pt idx="4528">
                  <c:v>38390</c:v>
                </c:pt>
                <c:pt idx="4529">
                  <c:v>38391</c:v>
                </c:pt>
                <c:pt idx="4530">
                  <c:v>38392</c:v>
                </c:pt>
                <c:pt idx="4531">
                  <c:v>38393</c:v>
                </c:pt>
                <c:pt idx="4532">
                  <c:v>38394</c:v>
                </c:pt>
                <c:pt idx="4533">
                  <c:v>38395</c:v>
                </c:pt>
                <c:pt idx="4534">
                  <c:v>38396</c:v>
                </c:pt>
                <c:pt idx="4535">
                  <c:v>38397</c:v>
                </c:pt>
                <c:pt idx="4536">
                  <c:v>38398</c:v>
                </c:pt>
                <c:pt idx="4537">
                  <c:v>38399</c:v>
                </c:pt>
                <c:pt idx="4538">
                  <c:v>38400</c:v>
                </c:pt>
                <c:pt idx="4539">
                  <c:v>38401</c:v>
                </c:pt>
                <c:pt idx="4540">
                  <c:v>38402</c:v>
                </c:pt>
                <c:pt idx="4541">
                  <c:v>38403</c:v>
                </c:pt>
                <c:pt idx="4542">
                  <c:v>38404</c:v>
                </c:pt>
                <c:pt idx="4543">
                  <c:v>38405</c:v>
                </c:pt>
                <c:pt idx="4544">
                  <c:v>38406</c:v>
                </c:pt>
                <c:pt idx="4545">
                  <c:v>38407</c:v>
                </c:pt>
                <c:pt idx="4546">
                  <c:v>38408</c:v>
                </c:pt>
                <c:pt idx="4547">
                  <c:v>38409</c:v>
                </c:pt>
                <c:pt idx="4548">
                  <c:v>38410</c:v>
                </c:pt>
                <c:pt idx="4549">
                  <c:v>38411</c:v>
                </c:pt>
                <c:pt idx="4550">
                  <c:v>38412</c:v>
                </c:pt>
                <c:pt idx="4551">
                  <c:v>38413</c:v>
                </c:pt>
                <c:pt idx="4552">
                  <c:v>38414</c:v>
                </c:pt>
                <c:pt idx="4553">
                  <c:v>38415</c:v>
                </c:pt>
                <c:pt idx="4554">
                  <c:v>38416</c:v>
                </c:pt>
                <c:pt idx="4555">
                  <c:v>38417</c:v>
                </c:pt>
                <c:pt idx="4556">
                  <c:v>38418</c:v>
                </c:pt>
                <c:pt idx="4557">
                  <c:v>38419</c:v>
                </c:pt>
                <c:pt idx="4558">
                  <c:v>38420</c:v>
                </c:pt>
                <c:pt idx="4559">
                  <c:v>38421</c:v>
                </c:pt>
                <c:pt idx="4560">
                  <c:v>38422</c:v>
                </c:pt>
                <c:pt idx="4561">
                  <c:v>38423</c:v>
                </c:pt>
                <c:pt idx="4562">
                  <c:v>38424</c:v>
                </c:pt>
                <c:pt idx="4563">
                  <c:v>38425</c:v>
                </c:pt>
                <c:pt idx="4564">
                  <c:v>38426</c:v>
                </c:pt>
                <c:pt idx="4565">
                  <c:v>38427</c:v>
                </c:pt>
                <c:pt idx="4566">
                  <c:v>38428</c:v>
                </c:pt>
                <c:pt idx="4567">
                  <c:v>38429</c:v>
                </c:pt>
                <c:pt idx="4568">
                  <c:v>38430</c:v>
                </c:pt>
                <c:pt idx="4569">
                  <c:v>38431</c:v>
                </c:pt>
                <c:pt idx="4570">
                  <c:v>38432</c:v>
                </c:pt>
                <c:pt idx="4571">
                  <c:v>38433</c:v>
                </c:pt>
                <c:pt idx="4572">
                  <c:v>38434</c:v>
                </c:pt>
                <c:pt idx="4573">
                  <c:v>38435</c:v>
                </c:pt>
                <c:pt idx="4574">
                  <c:v>38436</c:v>
                </c:pt>
                <c:pt idx="4575">
                  <c:v>38437</c:v>
                </c:pt>
                <c:pt idx="4576">
                  <c:v>38438</c:v>
                </c:pt>
                <c:pt idx="4577">
                  <c:v>38439</c:v>
                </c:pt>
                <c:pt idx="4578">
                  <c:v>38440</c:v>
                </c:pt>
                <c:pt idx="4579">
                  <c:v>38441</c:v>
                </c:pt>
                <c:pt idx="4580">
                  <c:v>38442</c:v>
                </c:pt>
                <c:pt idx="4581">
                  <c:v>38443</c:v>
                </c:pt>
                <c:pt idx="4582">
                  <c:v>38444</c:v>
                </c:pt>
                <c:pt idx="4583">
                  <c:v>38445</c:v>
                </c:pt>
                <c:pt idx="4584">
                  <c:v>38446</c:v>
                </c:pt>
                <c:pt idx="4585">
                  <c:v>38447</c:v>
                </c:pt>
                <c:pt idx="4586">
                  <c:v>38448</c:v>
                </c:pt>
                <c:pt idx="4587">
                  <c:v>38449</c:v>
                </c:pt>
                <c:pt idx="4588">
                  <c:v>38450</c:v>
                </c:pt>
                <c:pt idx="4589">
                  <c:v>38451</c:v>
                </c:pt>
                <c:pt idx="4590">
                  <c:v>38452</c:v>
                </c:pt>
                <c:pt idx="4591">
                  <c:v>38453</c:v>
                </c:pt>
                <c:pt idx="4592">
                  <c:v>38454</c:v>
                </c:pt>
                <c:pt idx="4593">
                  <c:v>38455</c:v>
                </c:pt>
                <c:pt idx="4594">
                  <c:v>38456</c:v>
                </c:pt>
                <c:pt idx="4595">
                  <c:v>38457</c:v>
                </c:pt>
                <c:pt idx="4596">
                  <c:v>38458</c:v>
                </c:pt>
                <c:pt idx="4597">
                  <c:v>38459</c:v>
                </c:pt>
                <c:pt idx="4598">
                  <c:v>38460</c:v>
                </c:pt>
                <c:pt idx="4599">
                  <c:v>38461</c:v>
                </c:pt>
                <c:pt idx="4600">
                  <c:v>38462</c:v>
                </c:pt>
                <c:pt idx="4601">
                  <c:v>38463</c:v>
                </c:pt>
                <c:pt idx="4602">
                  <c:v>38464</c:v>
                </c:pt>
                <c:pt idx="4603">
                  <c:v>38465</c:v>
                </c:pt>
                <c:pt idx="4604">
                  <c:v>38466</c:v>
                </c:pt>
                <c:pt idx="4605">
                  <c:v>38467</c:v>
                </c:pt>
                <c:pt idx="4606">
                  <c:v>38468</c:v>
                </c:pt>
                <c:pt idx="4607">
                  <c:v>38469</c:v>
                </c:pt>
                <c:pt idx="4608">
                  <c:v>38470</c:v>
                </c:pt>
                <c:pt idx="4609">
                  <c:v>38471</c:v>
                </c:pt>
                <c:pt idx="4610">
                  <c:v>38472</c:v>
                </c:pt>
                <c:pt idx="4611">
                  <c:v>38473</c:v>
                </c:pt>
                <c:pt idx="4612">
                  <c:v>38474</c:v>
                </c:pt>
                <c:pt idx="4613">
                  <c:v>38475</c:v>
                </c:pt>
                <c:pt idx="4614">
                  <c:v>38476</c:v>
                </c:pt>
                <c:pt idx="4615">
                  <c:v>38477</c:v>
                </c:pt>
                <c:pt idx="4616">
                  <c:v>38478</c:v>
                </c:pt>
                <c:pt idx="4617">
                  <c:v>38479</c:v>
                </c:pt>
                <c:pt idx="4618">
                  <c:v>38480</c:v>
                </c:pt>
                <c:pt idx="4619">
                  <c:v>38481</c:v>
                </c:pt>
                <c:pt idx="4620">
                  <c:v>38482</c:v>
                </c:pt>
                <c:pt idx="4621">
                  <c:v>38483</c:v>
                </c:pt>
                <c:pt idx="4622">
                  <c:v>38484</c:v>
                </c:pt>
                <c:pt idx="4623">
                  <c:v>38485</c:v>
                </c:pt>
                <c:pt idx="4624">
                  <c:v>38486</c:v>
                </c:pt>
                <c:pt idx="4625">
                  <c:v>38487</c:v>
                </c:pt>
                <c:pt idx="4626">
                  <c:v>38488</c:v>
                </c:pt>
                <c:pt idx="4627">
                  <c:v>38489</c:v>
                </c:pt>
                <c:pt idx="4628">
                  <c:v>38490</c:v>
                </c:pt>
                <c:pt idx="4629">
                  <c:v>38491</c:v>
                </c:pt>
                <c:pt idx="4630">
                  <c:v>38492</c:v>
                </c:pt>
                <c:pt idx="4631">
                  <c:v>38493</c:v>
                </c:pt>
                <c:pt idx="4632">
                  <c:v>38494</c:v>
                </c:pt>
                <c:pt idx="4633">
                  <c:v>38495</c:v>
                </c:pt>
                <c:pt idx="4634">
                  <c:v>38496</c:v>
                </c:pt>
                <c:pt idx="4635">
                  <c:v>38497</c:v>
                </c:pt>
                <c:pt idx="4636">
                  <c:v>38498</c:v>
                </c:pt>
                <c:pt idx="4637">
                  <c:v>38499</c:v>
                </c:pt>
                <c:pt idx="4638">
                  <c:v>38500</c:v>
                </c:pt>
                <c:pt idx="4639">
                  <c:v>38501</c:v>
                </c:pt>
                <c:pt idx="4640">
                  <c:v>38502</c:v>
                </c:pt>
                <c:pt idx="4641">
                  <c:v>38503</c:v>
                </c:pt>
                <c:pt idx="4642">
                  <c:v>38504</c:v>
                </c:pt>
                <c:pt idx="4643">
                  <c:v>38505</c:v>
                </c:pt>
                <c:pt idx="4644">
                  <c:v>38506</c:v>
                </c:pt>
                <c:pt idx="4645">
                  <c:v>38507</c:v>
                </c:pt>
                <c:pt idx="4646">
                  <c:v>38508</c:v>
                </c:pt>
                <c:pt idx="4647">
                  <c:v>38509</c:v>
                </c:pt>
                <c:pt idx="4648">
                  <c:v>38510</c:v>
                </c:pt>
                <c:pt idx="4649">
                  <c:v>38511</c:v>
                </c:pt>
                <c:pt idx="4650">
                  <c:v>38512</c:v>
                </c:pt>
                <c:pt idx="4651">
                  <c:v>38513</c:v>
                </c:pt>
                <c:pt idx="4652">
                  <c:v>38514</c:v>
                </c:pt>
                <c:pt idx="4653">
                  <c:v>38515</c:v>
                </c:pt>
                <c:pt idx="4654">
                  <c:v>38516</c:v>
                </c:pt>
                <c:pt idx="4655">
                  <c:v>38517</c:v>
                </c:pt>
                <c:pt idx="4656">
                  <c:v>38518</c:v>
                </c:pt>
                <c:pt idx="4657">
                  <c:v>38519</c:v>
                </c:pt>
                <c:pt idx="4658">
                  <c:v>38520</c:v>
                </c:pt>
                <c:pt idx="4659">
                  <c:v>38521</c:v>
                </c:pt>
                <c:pt idx="4660">
                  <c:v>38522</c:v>
                </c:pt>
                <c:pt idx="4661">
                  <c:v>38523</c:v>
                </c:pt>
                <c:pt idx="4662">
                  <c:v>38524</c:v>
                </c:pt>
                <c:pt idx="4663">
                  <c:v>38525</c:v>
                </c:pt>
                <c:pt idx="4664">
                  <c:v>38526</c:v>
                </c:pt>
                <c:pt idx="4665">
                  <c:v>38527</c:v>
                </c:pt>
                <c:pt idx="4666">
                  <c:v>38528</c:v>
                </c:pt>
                <c:pt idx="4667">
                  <c:v>38529</c:v>
                </c:pt>
                <c:pt idx="4668">
                  <c:v>38530</c:v>
                </c:pt>
                <c:pt idx="4669">
                  <c:v>38531</c:v>
                </c:pt>
                <c:pt idx="4670">
                  <c:v>38532</c:v>
                </c:pt>
                <c:pt idx="4671">
                  <c:v>38533</c:v>
                </c:pt>
                <c:pt idx="4672">
                  <c:v>38534</c:v>
                </c:pt>
                <c:pt idx="4673">
                  <c:v>38535</c:v>
                </c:pt>
                <c:pt idx="4674">
                  <c:v>38536</c:v>
                </c:pt>
                <c:pt idx="4675">
                  <c:v>38537</c:v>
                </c:pt>
                <c:pt idx="4676">
                  <c:v>38538</c:v>
                </c:pt>
                <c:pt idx="4677">
                  <c:v>38539</c:v>
                </c:pt>
                <c:pt idx="4678">
                  <c:v>38540</c:v>
                </c:pt>
                <c:pt idx="4679">
                  <c:v>38541</c:v>
                </c:pt>
                <c:pt idx="4680">
                  <c:v>38542</c:v>
                </c:pt>
                <c:pt idx="4681">
                  <c:v>38543</c:v>
                </c:pt>
                <c:pt idx="4682">
                  <c:v>38544</c:v>
                </c:pt>
                <c:pt idx="4683">
                  <c:v>38545</c:v>
                </c:pt>
                <c:pt idx="4684">
                  <c:v>38546</c:v>
                </c:pt>
                <c:pt idx="4685">
                  <c:v>38547</c:v>
                </c:pt>
                <c:pt idx="4686">
                  <c:v>38548</c:v>
                </c:pt>
                <c:pt idx="4687">
                  <c:v>38549</c:v>
                </c:pt>
                <c:pt idx="4688">
                  <c:v>38550</c:v>
                </c:pt>
                <c:pt idx="4689">
                  <c:v>38551</c:v>
                </c:pt>
                <c:pt idx="4690">
                  <c:v>38552</c:v>
                </c:pt>
                <c:pt idx="4691">
                  <c:v>38553</c:v>
                </c:pt>
                <c:pt idx="4692">
                  <c:v>38554</c:v>
                </c:pt>
                <c:pt idx="4693">
                  <c:v>38555</c:v>
                </c:pt>
                <c:pt idx="4694">
                  <c:v>38556</c:v>
                </c:pt>
                <c:pt idx="4695">
                  <c:v>38557</c:v>
                </c:pt>
                <c:pt idx="4696">
                  <c:v>38558</c:v>
                </c:pt>
                <c:pt idx="4697">
                  <c:v>38559</c:v>
                </c:pt>
                <c:pt idx="4698">
                  <c:v>38560</c:v>
                </c:pt>
                <c:pt idx="4699">
                  <c:v>38561</c:v>
                </c:pt>
                <c:pt idx="4700">
                  <c:v>38562</c:v>
                </c:pt>
                <c:pt idx="4701">
                  <c:v>38563</c:v>
                </c:pt>
                <c:pt idx="4702">
                  <c:v>38564</c:v>
                </c:pt>
                <c:pt idx="4703">
                  <c:v>38565</c:v>
                </c:pt>
                <c:pt idx="4704">
                  <c:v>38566</c:v>
                </c:pt>
                <c:pt idx="4705">
                  <c:v>38567</c:v>
                </c:pt>
                <c:pt idx="4706">
                  <c:v>38568</c:v>
                </c:pt>
                <c:pt idx="4707">
                  <c:v>38569</c:v>
                </c:pt>
                <c:pt idx="4708">
                  <c:v>38570</c:v>
                </c:pt>
                <c:pt idx="4709">
                  <c:v>38571</c:v>
                </c:pt>
                <c:pt idx="4710">
                  <c:v>38572</c:v>
                </c:pt>
                <c:pt idx="4711">
                  <c:v>38573</c:v>
                </c:pt>
                <c:pt idx="4712">
                  <c:v>38574</c:v>
                </c:pt>
                <c:pt idx="4713">
                  <c:v>38575</c:v>
                </c:pt>
                <c:pt idx="4714">
                  <c:v>38576</c:v>
                </c:pt>
                <c:pt idx="4715">
                  <c:v>38577</c:v>
                </c:pt>
                <c:pt idx="4716">
                  <c:v>38578</c:v>
                </c:pt>
                <c:pt idx="4717">
                  <c:v>38579</c:v>
                </c:pt>
                <c:pt idx="4718">
                  <c:v>38580</c:v>
                </c:pt>
                <c:pt idx="4719">
                  <c:v>38581</c:v>
                </c:pt>
                <c:pt idx="4720">
                  <c:v>38582</c:v>
                </c:pt>
                <c:pt idx="4721">
                  <c:v>38583</c:v>
                </c:pt>
                <c:pt idx="4722">
                  <c:v>38584</c:v>
                </c:pt>
                <c:pt idx="4723">
                  <c:v>38585</c:v>
                </c:pt>
                <c:pt idx="4724">
                  <c:v>38586</c:v>
                </c:pt>
                <c:pt idx="4725">
                  <c:v>38587</c:v>
                </c:pt>
                <c:pt idx="4726">
                  <c:v>38588</c:v>
                </c:pt>
                <c:pt idx="4727">
                  <c:v>38589</c:v>
                </c:pt>
                <c:pt idx="4728">
                  <c:v>38590</c:v>
                </c:pt>
                <c:pt idx="4729">
                  <c:v>38591</c:v>
                </c:pt>
                <c:pt idx="4730">
                  <c:v>38592</c:v>
                </c:pt>
                <c:pt idx="4731">
                  <c:v>38593</c:v>
                </c:pt>
                <c:pt idx="4732">
                  <c:v>38594</c:v>
                </c:pt>
                <c:pt idx="4733">
                  <c:v>38595</c:v>
                </c:pt>
                <c:pt idx="4734">
                  <c:v>38596</c:v>
                </c:pt>
                <c:pt idx="4735">
                  <c:v>38597</c:v>
                </c:pt>
                <c:pt idx="4736">
                  <c:v>38598</c:v>
                </c:pt>
                <c:pt idx="4737">
                  <c:v>38599</c:v>
                </c:pt>
                <c:pt idx="4738">
                  <c:v>38600</c:v>
                </c:pt>
                <c:pt idx="4739">
                  <c:v>38601</c:v>
                </c:pt>
                <c:pt idx="4740">
                  <c:v>38602</c:v>
                </c:pt>
                <c:pt idx="4741">
                  <c:v>38603</c:v>
                </c:pt>
                <c:pt idx="4742">
                  <c:v>38604</c:v>
                </c:pt>
                <c:pt idx="4743">
                  <c:v>38605</c:v>
                </c:pt>
                <c:pt idx="4744">
                  <c:v>38606</c:v>
                </c:pt>
                <c:pt idx="4745">
                  <c:v>38607</c:v>
                </c:pt>
                <c:pt idx="4746">
                  <c:v>38608</c:v>
                </c:pt>
                <c:pt idx="4747">
                  <c:v>38609</c:v>
                </c:pt>
                <c:pt idx="4748">
                  <c:v>38610</c:v>
                </c:pt>
                <c:pt idx="4749">
                  <c:v>38611</c:v>
                </c:pt>
                <c:pt idx="4750">
                  <c:v>38612</c:v>
                </c:pt>
                <c:pt idx="4751">
                  <c:v>38613</c:v>
                </c:pt>
                <c:pt idx="4752">
                  <c:v>38614</c:v>
                </c:pt>
                <c:pt idx="4753">
                  <c:v>38615</c:v>
                </c:pt>
                <c:pt idx="4754">
                  <c:v>38616</c:v>
                </c:pt>
                <c:pt idx="4755">
                  <c:v>38617</c:v>
                </c:pt>
                <c:pt idx="4756">
                  <c:v>38618</c:v>
                </c:pt>
                <c:pt idx="4757">
                  <c:v>38619</c:v>
                </c:pt>
                <c:pt idx="4758">
                  <c:v>38620</c:v>
                </c:pt>
                <c:pt idx="4759">
                  <c:v>38621</c:v>
                </c:pt>
                <c:pt idx="4760">
                  <c:v>38622</c:v>
                </c:pt>
                <c:pt idx="4761">
                  <c:v>38623</c:v>
                </c:pt>
                <c:pt idx="4762">
                  <c:v>38624</c:v>
                </c:pt>
                <c:pt idx="4763">
                  <c:v>38625</c:v>
                </c:pt>
                <c:pt idx="4764">
                  <c:v>38626</c:v>
                </c:pt>
                <c:pt idx="4765">
                  <c:v>38627</c:v>
                </c:pt>
                <c:pt idx="4766">
                  <c:v>38628</c:v>
                </c:pt>
                <c:pt idx="4767">
                  <c:v>38629</c:v>
                </c:pt>
                <c:pt idx="4768">
                  <c:v>38630</c:v>
                </c:pt>
                <c:pt idx="4769">
                  <c:v>38631</c:v>
                </c:pt>
                <c:pt idx="4770">
                  <c:v>38632</c:v>
                </c:pt>
                <c:pt idx="4771">
                  <c:v>38633</c:v>
                </c:pt>
                <c:pt idx="4772">
                  <c:v>38634</c:v>
                </c:pt>
                <c:pt idx="4773">
                  <c:v>38635</c:v>
                </c:pt>
                <c:pt idx="4774">
                  <c:v>38636</c:v>
                </c:pt>
                <c:pt idx="4775">
                  <c:v>38637</c:v>
                </c:pt>
                <c:pt idx="4776">
                  <c:v>38638</c:v>
                </c:pt>
                <c:pt idx="4777">
                  <c:v>38639</c:v>
                </c:pt>
                <c:pt idx="4778">
                  <c:v>38640</c:v>
                </c:pt>
                <c:pt idx="4779">
                  <c:v>38641</c:v>
                </c:pt>
                <c:pt idx="4780">
                  <c:v>38642</c:v>
                </c:pt>
                <c:pt idx="4781">
                  <c:v>38643</c:v>
                </c:pt>
                <c:pt idx="4782">
                  <c:v>38644</c:v>
                </c:pt>
                <c:pt idx="4783">
                  <c:v>38645</c:v>
                </c:pt>
                <c:pt idx="4784">
                  <c:v>38646</c:v>
                </c:pt>
                <c:pt idx="4785">
                  <c:v>38647</c:v>
                </c:pt>
                <c:pt idx="4786">
                  <c:v>38648</c:v>
                </c:pt>
                <c:pt idx="4787">
                  <c:v>38649</c:v>
                </c:pt>
                <c:pt idx="4788">
                  <c:v>38650</c:v>
                </c:pt>
                <c:pt idx="4789">
                  <c:v>38651</c:v>
                </c:pt>
                <c:pt idx="4790">
                  <c:v>38652</c:v>
                </c:pt>
                <c:pt idx="4791">
                  <c:v>38653</c:v>
                </c:pt>
                <c:pt idx="4792">
                  <c:v>38654</c:v>
                </c:pt>
                <c:pt idx="4793">
                  <c:v>38655</c:v>
                </c:pt>
                <c:pt idx="4794">
                  <c:v>38656</c:v>
                </c:pt>
                <c:pt idx="4795">
                  <c:v>38657</c:v>
                </c:pt>
                <c:pt idx="4796">
                  <c:v>38658</c:v>
                </c:pt>
                <c:pt idx="4797">
                  <c:v>38659</c:v>
                </c:pt>
                <c:pt idx="4798">
                  <c:v>38660</c:v>
                </c:pt>
                <c:pt idx="4799">
                  <c:v>38661</c:v>
                </c:pt>
                <c:pt idx="4800">
                  <c:v>38662</c:v>
                </c:pt>
                <c:pt idx="4801">
                  <c:v>38663</c:v>
                </c:pt>
                <c:pt idx="4802">
                  <c:v>38664</c:v>
                </c:pt>
                <c:pt idx="4803">
                  <c:v>38665</c:v>
                </c:pt>
                <c:pt idx="4804">
                  <c:v>38666</c:v>
                </c:pt>
                <c:pt idx="4805">
                  <c:v>38667</c:v>
                </c:pt>
                <c:pt idx="4806">
                  <c:v>38668</c:v>
                </c:pt>
                <c:pt idx="4807">
                  <c:v>38669</c:v>
                </c:pt>
                <c:pt idx="4808">
                  <c:v>38670</c:v>
                </c:pt>
                <c:pt idx="4809">
                  <c:v>38671</c:v>
                </c:pt>
                <c:pt idx="4810">
                  <c:v>38672</c:v>
                </c:pt>
                <c:pt idx="4811">
                  <c:v>38673</c:v>
                </c:pt>
                <c:pt idx="4812">
                  <c:v>38674</c:v>
                </c:pt>
                <c:pt idx="4813">
                  <c:v>38675</c:v>
                </c:pt>
                <c:pt idx="4814">
                  <c:v>38676</c:v>
                </c:pt>
                <c:pt idx="4815">
                  <c:v>38677</c:v>
                </c:pt>
                <c:pt idx="4816">
                  <c:v>38678</c:v>
                </c:pt>
                <c:pt idx="4817">
                  <c:v>38679</c:v>
                </c:pt>
                <c:pt idx="4818">
                  <c:v>38680</c:v>
                </c:pt>
                <c:pt idx="4819">
                  <c:v>38681</c:v>
                </c:pt>
                <c:pt idx="4820">
                  <c:v>38682</c:v>
                </c:pt>
                <c:pt idx="4821">
                  <c:v>38683</c:v>
                </c:pt>
                <c:pt idx="4822">
                  <c:v>38684</c:v>
                </c:pt>
                <c:pt idx="4823">
                  <c:v>38685</c:v>
                </c:pt>
                <c:pt idx="4824">
                  <c:v>38686</c:v>
                </c:pt>
                <c:pt idx="4825">
                  <c:v>38687</c:v>
                </c:pt>
                <c:pt idx="4826">
                  <c:v>38688</c:v>
                </c:pt>
                <c:pt idx="4827">
                  <c:v>38689</c:v>
                </c:pt>
                <c:pt idx="4828">
                  <c:v>38690</c:v>
                </c:pt>
                <c:pt idx="4829">
                  <c:v>38691</c:v>
                </c:pt>
                <c:pt idx="4830">
                  <c:v>38692</c:v>
                </c:pt>
                <c:pt idx="4831">
                  <c:v>38693</c:v>
                </c:pt>
                <c:pt idx="4832">
                  <c:v>38694</c:v>
                </c:pt>
                <c:pt idx="4833">
                  <c:v>38695</c:v>
                </c:pt>
                <c:pt idx="4834">
                  <c:v>38696</c:v>
                </c:pt>
                <c:pt idx="4835">
                  <c:v>38697</c:v>
                </c:pt>
                <c:pt idx="4836">
                  <c:v>38698</c:v>
                </c:pt>
                <c:pt idx="4837">
                  <c:v>38699</c:v>
                </c:pt>
                <c:pt idx="4838">
                  <c:v>38700</c:v>
                </c:pt>
                <c:pt idx="4839">
                  <c:v>38701</c:v>
                </c:pt>
                <c:pt idx="4840">
                  <c:v>38702</c:v>
                </c:pt>
                <c:pt idx="4841">
                  <c:v>38703</c:v>
                </c:pt>
                <c:pt idx="4842">
                  <c:v>38704</c:v>
                </c:pt>
                <c:pt idx="4843">
                  <c:v>38705</c:v>
                </c:pt>
                <c:pt idx="4844">
                  <c:v>38706</c:v>
                </c:pt>
                <c:pt idx="4845">
                  <c:v>38707</c:v>
                </c:pt>
                <c:pt idx="4846">
                  <c:v>38708</c:v>
                </c:pt>
                <c:pt idx="4847">
                  <c:v>38709</c:v>
                </c:pt>
                <c:pt idx="4848">
                  <c:v>38710</c:v>
                </c:pt>
                <c:pt idx="4849">
                  <c:v>38711</c:v>
                </c:pt>
                <c:pt idx="4850">
                  <c:v>38712</c:v>
                </c:pt>
                <c:pt idx="4851">
                  <c:v>38713</c:v>
                </c:pt>
                <c:pt idx="4852">
                  <c:v>38714</c:v>
                </c:pt>
                <c:pt idx="4853">
                  <c:v>38715</c:v>
                </c:pt>
                <c:pt idx="4854">
                  <c:v>38716</c:v>
                </c:pt>
                <c:pt idx="4855">
                  <c:v>38717</c:v>
                </c:pt>
                <c:pt idx="4856">
                  <c:v>38718</c:v>
                </c:pt>
                <c:pt idx="4857">
                  <c:v>38719</c:v>
                </c:pt>
                <c:pt idx="4858">
                  <c:v>38720</c:v>
                </c:pt>
                <c:pt idx="4859">
                  <c:v>38721</c:v>
                </c:pt>
                <c:pt idx="4860">
                  <c:v>38722</c:v>
                </c:pt>
                <c:pt idx="4861">
                  <c:v>38723</c:v>
                </c:pt>
                <c:pt idx="4862">
                  <c:v>38724</c:v>
                </c:pt>
                <c:pt idx="4863">
                  <c:v>38725</c:v>
                </c:pt>
                <c:pt idx="4864">
                  <c:v>38726</c:v>
                </c:pt>
                <c:pt idx="4865">
                  <c:v>38727</c:v>
                </c:pt>
                <c:pt idx="4866">
                  <c:v>38728</c:v>
                </c:pt>
                <c:pt idx="4867">
                  <c:v>38729</c:v>
                </c:pt>
                <c:pt idx="4868">
                  <c:v>38730</c:v>
                </c:pt>
                <c:pt idx="4869">
                  <c:v>38731</c:v>
                </c:pt>
                <c:pt idx="4870">
                  <c:v>38732</c:v>
                </c:pt>
                <c:pt idx="4871">
                  <c:v>38733</c:v>
                </c:pt>
                <c:pt idx="4872">
                  <c:v>38734</c:v>
                </c:pt>
                <c:pt idx="4873">
                  <c:v>38735</c:v>
                </c:pt>
                <c:pt idx="4874">
                  <c:v>38736</c:v>
                </c:pt>
                <c:pt idx="4875">
                  <c:v>38737</c:v>
                </c:pt>
                <c:pt idx="4876">
                  <c:v>38738</c:v>
                </c:pt>
                <c:pt idx="4877">
                  <c:v>38739</c:v>
                </c:pt>
                <c:pt idx="4878">
                  <c:v>38740</c:v>
                </c:pt>
                <c:pt idx="4879">
                  <c:v>38741</c:v>
                </c:pt>
                <c:pt idx="4880">
                  <c:v>38742</c:v>
                </c:pt>
                <c:pt idx="4881">
                  <c:v>38743</c:v>
                </c:pt>
                <c:pt idx="4882">
                  <c:v>38744</c:v>
                </c:pt>
                <c:pt idx="4883">
                  <c:v>38745</c:v>
                </c:pt>
                <c:pt idx="4884">
                  <c:v>38746</c:v>
                </c:pt>
                <c:pt idx="4885">
                  <c:v>38747</c:v>
                </c:pt>
                <c:pt idx="4886">
                  <c:v>38748</c:v>
                </c:pt>
                <c:pt idx="4887">
                  <c:v>38749</c:v>
                </c:pt>
                <c:pt idx="4888">
                  <c:v>38750</c:v>
                </c:pt>
                <c:pt idx="4889">
                  <c:v>38751</c:v>
                </c:pt>
                <c:pt idx="4890">
                  <c:v>38752</c:v>
                </c:pt>
                <c:pt idx="4891">
                  <c:v>38753</c:v>
                </c:pt>
                <c:pt idx="4892">
                  <c:v>38754</c:v>
                </c:pt>
                <c:pt idx="4893">
                  <c:v>38755</c:v>
                </c:pt>
                <c:pt idx="4894">
                  <c:v>38756</c:v>
                </c:pt>
                <c:pt idx="4895">
                  <c:v>38757</c:v>
                </c:pt>
                <c:pt idx="4896">
                  <c:v>38758</c:v>
                </c:pt>
                <c:pt idx="4897">
                  <c:v>38759</c:v>
                </c:pt>
                <c:pt idx="4898">
                  <c:v>38760</c:v>
                </c:pt>
                <c:pt idx="4899">
                  <c:v>38761</c:v>
                </c:pt>
                <c:pt idx="4900">
                  <c:v>38762</c:v>
                </c:pt>
                <c:pt idx="4901">
                  <c:v>38763</c:v>
                </c:pt>
                <c:pt idx="4902">
                  <c:v>38764</c:v>
                </c:pt>
                <c:pt idx="4903">
                  <c:v>38765</c:v>
                </c:pt>
                <c:pt idx="4904">
                  <c:v>38766</c:v>
                </c:pt>
                <c:pt idx="4905">
                  <c:v>38767</c:v>
                </c:pt>
                <c:pt idx="4906">
                  <c:v>38768</c:v>
                </c:pt>
                <c:pt idx="4907">
                  <c:v>38769</c:v>
                </c:pt>
                <c:pt idx="4908">
                  <c:v>38770</c:v>
                </c:pt>
                <c:pt idx="4909">
                  <c:v>38771</c:v>
                </c:pt>
                <c:pt idx="4910">
                  <c:v>38772</c:v>
                </c:pt>
                <c:pt idx="4911">
                  <c:v>38773</c:v>
                </c:pt>
                <c:pt idx="4912">
                  <c:v>38774</c:v>
                </c:pt>
                <c:pt idx="4913">
                  <c:v>38775</c:v>
                </c:pt>
                <c:pt idx="4914">
                  <c:v>38776</c:v>
                </c:pt>
                <c:pt idx="4915">
                  <c:v>38777</c:v>
                </c:pt>
                <c:pt idx="4916">
                  <c:v>38778</c:v>
                </c:pt>
                <c:pt idx="4917">
                  <c:v>38779</c:v>
                </c:pt>
                <c:pt idx="4918">
                  <c:v>38780</c:v>
                </c:pt>
                <c:pt idx="4919">
                  <c:v>38781</c:v>
                </c:pt>
                <c:pt idx="4920">
                  <c:v>38782</c:v>
                </c:pt>
                <c:pt idx="4921">
                  <c:v>38783</c:v>
                </c:pt>
                <c:pt idx="4922">
                  <c:v>38784</c:v>
                </c:pt>
                <c:pt idx="4923">
                  <c:v>38785</c:v>
                </c:pt>
                <c:pt idx="4924">
                  <c:v>38786</c:v>
                </c:pt>
                <c:pt idx="4925">
                  <c:v>38787</c:v>
                </c:pt>
                <c:pt idx="4926">
                  <c:v>38788</c:v>
                </c:pt>
                <c:pt idx="4927">
                  <c:v>38789</c:v>
                </c:pt>
                <c:pt idx="4928">
                  <c:v>38790</c:v>
                </c:pt>
                <c:pt idx="4929">
                  <c:v>38791</c:v>
                </c:pt>
                <c:pt idx="4930">
                  <c:v>38792</c:v>
                </c:pt>
                <c:pt idx="4931">
                  <c:v>38793</c:v>
                </c:pt>
                <c:pt idx="4932">
                  <c:v>38794</c:v>
                </c:pt>
                <c:pt idx="4933">
                  <c:v>38795</c:v>
                </c:pt>
                <c:pt idx="4934">
                  <c:v>38796</c:v>
                </c:pt>
                <c:pt idx="4935">
                  <c:v>38797</c:v>
                </c:pt>
                <c:pt idx="4936">
                  <c:v>38798</c:v>
                </c:pt>
                <c:pt idx="4937">
                  <c:v>38799</c:v>
                </c:pt>
                <c:pt idx="4938">
                  <c:v>38800</c:v>
                </c:pt>
                <c:pt idx="4939">
                  <c:v>38801</c:v>
                </c:pt>
                <c:pt idx="4940">
                  <c:v>38802</c:v>
                </c:pt>
                <c:pt idx="4941">
                  <c:v>38803</c:v>
                </c:pt>
                <c:pt idx="4942">
                  <c:v>38804</c:v>
                </c:pt>
                <c:pt idx="4943">
                  <c:v>38805</c:v>
                </c:pt>
                <c:pt idx="4944">
                  <c:v>38806</c:v>
                </c:pt>
                <c:pt idx="4945">
                  <c:v>38807</c:v>
                </c:pt>
                <c:pt idx="4946">
                  <c:v>38808</c:v>
                </c:pt>
                <c:pt idx="4947">
                  <c:v>38809</c:v>
                </c:pt>
                <c:pt idx="4948">
                  <c:v>38810</c:v>
                </c:pt>
                <c:pt idx="4949">
                  <c:v>38811</c:v>
                </c:pt>
                <c:pt idx="4950">
                  <c:v>38812</c:v>
                </c:pt>
                <c:pt idx="4951">
                  <c:v>38813</c:v>
                </c:pt>
                <c:pt idx="4952">
                  <c:v>38814</c:v>
                </c:pt>
                <c:pt idx="4953">
                  <c:v>38815</c:v>
                </c:pt>
                <c:pt idx="4954">
                  <c:v>38816</c:v>
                </c:pt>
                <c:pt idx="4955">
                  <c:v>38817</c:v>
                </c:pt>
                <c:pt idx="4956">
                  <c:v>38818</c:v>
                </c:pt>
                <c:pt idx="4957">
                  <c:v>38819</c:v>
                </c:pt>
                <c:pt idx="4958">
                  <c:v>38820</c:v>
                </c:pt>
                <c:pt idx="4959">
                  <c:v>38821</c:v>
                </c:pt>
                <c:pt idx="4960">
                  <c:v>38822</c:v>
                </c:pt>
                <c:pt idx="4961">
                  <c:v>38823</c:v>
                </c:pt>
                <c:pt idx="4962">
                  <c:v>38824</c:v>
                </c:pt>
                <c:pt idx="4963">
                  <c:v>38825</c:v>
                </c:pt>
                <c:pt idx="4964">
                  <c:v>38826</c:v>
                </c:pt>
                <c:pt idx="4965">
                  <c:v>38827</c:v>
                </c:pt>
                <c:pt idx="4966">
                  <c:v>38828</c:v>
                </c:pt>
                <c:pt idx="4967">
                  <c:v>38829</c:v>
                </c:pt>
                <c:pt idx="4968">
                  <c:v>38830</c:v>
                </c:pt>
                <c:pt idx="4969">
                  <c:v>38831</c:v>
                </c:pt>
                <c:pt idx="4970">
                  <c:v>38832</c:v>
                </c:pt>
                <c:pt idx="4971">
                  <c:v>38833</c:v>
                </c:pt>
                <c:pt idx="4972">
                  <c:v>38834</c:v>
                </c:pt>
                <c:pt idx="4973">
                  <c:v>38835</c:v>
                </c:pt>
                <c:pt idx="4974">
                  <c:v>38836</c:v>
                </c:pt>
                <c:pt idx="4975">
                  <c:v>38837</c:v>
                </c:pt>
                <c:pt idx="4976">
                  <c:v>38838</c:v>
                </c:pt>
                <c:pt idx="4977">
                  <c:v>38839</c:v>
                </c:pt>
                <c:pt idx="4978">
                  <c:v>38840</c:v>
                </c:pt>
                <c:pt idx="4979">
                  <c:v>38841</c:v>
                </c:pt>
                <c:pt idx="4980">
                  <c:v>38842</c:v>
                </c:pt>
                <c:pt idx="4981">
                  <c:v>38843</c:v>
                </c:pt>
                <c:pt idx="4982">
                  <c:v>38844</c:v>
                </c:pt>
                <c:pt idx="4983">
                  <c:v>38845</c:v>
                </c:pt>
                <c:pt idx="4984">
                  <c:v>38846</c:v>
                </c:pt>
                <c:pt idx="4985">
                  <c:v>38847</c:v>
                </c:pt>
                <c:pt idx="4986">
                  <c:v>38848</c:v>
                </c:pt>
                <c:pt idx="4987">
                  <c:v>38849</c:v>
                </c:pt>
                <c:pt idx="4988">
                  <c:v>38850</c:v>
                </c:pt>
                <c:pt idx="4989">
                  <c:v>38851</c:v>
                </c:pt>
                <c:pt idx="4990">
                  <c:v>38852</c:v>
                </c:pt>
                <c:pt idx="4991">
                  <c:v>38853</c:v>
                </c:pt>
                <c:pt idx="4992">
                  <c:v>38854</c:v>
                </c:pt>
                <c:pt idx="4993">
                  <c:v>38855</c:v>
                </c:pt>
                <c:pt idx="4994">
                  <c:v>38856</c:v>
                </c:pt>
                <c:pt idx="4995">
                  <c:v>38857</c:v>
                </c:pt>
                <c:pt idx="4996">
                  <c:v>38858</c:v>
                </c:pt>
                <c:pt idx="4997">
                  <c:v>38859</c:v>
                </c:pt>
                <c:pt idx="4998">
                  <c:v>38860</c:v>
                </c:pt>
                <c:pt idx="4999">
                  <c:v>38861</c:v>
                </c:pt>
                <c:pt idx="5000">
                  <c:v>38862</c:v>
                </c:pt>
                <c:pt idx="5001">
                  <c:v>38863</c:v>
                </c:pt>
                <c:pt idx="5002">
                  <c:v>38864</c:v>
                </c:pt>
                <c:pt idx="5003">
                  <c:v>38865</c:v>
                </c:pt>
                <c:pt idx="5004">
                  <c:v>38866</c:v>
                </c:pt>
                <c:pt idx="5005">
                  <c:v>38867</c:v>
                </c:pt>
                <c:pt idx="5006">
                  <c:v>38868</c:v>
                </c:pt>
                <c:pt idx="5007">
                  <c:v>38869</c:v>
                </c:pt>
                <c:pt idx="5008">
                  <c:v>38870</c:v>
                </c:pt>
                <c:pt idx="5009">
                  <c:v>38871</c:v>
                </c:pt>
                <c:pt idx="5010">
                  <c:v>38872</c:v>
                </c:pt>
                <c:pt idx="5011">
                  <c:v>38873</c:v>
                </c:pt>
                <c:pt idx="5012">
                  <c:v>38874</c:v>
                </c:pt>
                <c:pt idx="5013">
                  <c:v>38875</c:v>
                </c:pt>
                <c:pt idx="5014">
                  <c:v>38876</c:v>
                </c:pt>
                <c:pt idx="5015">
                  <c:v>38877</c:v>
                </c:pt>
                <c:pt idx="5016">
                  <c:v>38878</c:v>
                </c:pt>
                <c:pt idx="5017">
                  <c:v>38879</c:v>
                </c:pt>
                <c:pt idx="5018">
                  <c:v>38880</c:v>
                </c:pt>
                <c:pt idx="5019">
                  <c:v>38881</c:v>
                </c:pt>
                <c:pt idx="5020">
                  <c:v>38882</c:v>
                </c:pt>
                <c:pt idx="5021">
                  <c:v>38883</c:v>
                </c:pt>
                <c:pt idx="5022">
                  <c:v>38884</c:v>
                </c:pt>
                <c:pt idx="5023">
                  <c:v>38885</c:v>
                </c:pt>
                <c:pt idx="5024">
                  <c:v>38886</c:v>
                </c:pt>
                <c:pt idx="5025">
                  <c:v>38887</c:v>
                </c:pt>
                <c:pt idx="5026">
                  <c:v>38888</c:v>
                </c:pt>
                <c:pt idx="5027">
                  <c:v>38889</c:v>
                </c:pt>
                <c:pt idx="5028">
                  <c:v>38890</c:v>
                </c:pt>
                <c:pt idx="5029">
                  <c:v>38891</c:v>
                </c:pt>
                <c:pt idx="5030">
                  <c:v>38892</c:v>
                </c:pt>
                <c:pt idx="5031">
                  <c:v>38893</c:v>
                </c:pt>
                <c:pt idx="5032">
                  <c:v>38894</c:v>
                </c:pt>
                <c:pt idx="5033">
                  <c:v>38895</c:v>
                </c:pt>
                <c:pt idx="5034">
                  <c:v>38896</c:v>
                </c:pt>
                <c:pt idx="5035">
                  <c:v>38897</c:v>
                </c:pt>
                <c:pt idx="5036">
                  <c:v>38898</c:v>
                </c:pt>
                <c:pt idx="5037">
                  <c:v>38899</c:v>
                </c:pt>
                <c:pt idx="5038">
                  <c:v>38900</c:v>
                </c:pt>
                <c:pt idx="5039">
                  <c:v>38901</c:v>
                </c:pt>
                <c:pt idx="5040">
                  <c:v>38902</c:v>
                </c:pt>
                <c:pt idx="5041">
                  <c:v>38903</c:v>
                </c:pt>
                <c:pt idx="5042">
                  <c:v>38904</c:v>
                </c:pt>
                <c:pt idx="5043">
                  <c:v>38905</c:v>
                </c:pt>
                <c:pt idx="5044">
                  <c:v>38906</c:v>
                </c:pt>
                <c:pt idx="5045">
                  <c:v>38907</c:v>
                </c:pt>
                <c:pt idx="5046">
                  <c:v>38908</c:v>
                </c:pt>
                <c:pt idx="5047">
                  <c:v>38909</c:v>
                </c:pt>
                <c:pt idx="5048">
                  <c:v>38910</c:v>
                </c:pt>
                <c:pt idx="5049">
                  <c:v>38911</c:v>
                </c:pt>
                <c:pt idx="5050">
                  <c:v>38912</c:v>
                </c:pt>
                <c:pt idx="5051">
                  <c:v>38913</c:v>
                </c:pt>
                <c:pt idx="5052">
                  <c:v>38914</c:v>
                </c:pt>
                <c:pt idx="5053">
                  <c:v>38915</c:v>
                </c:pt>
                <c:pt idx="5054">
                  <c:v>38916</c:v>
                </c:pt>
                <c:pt idx="5055">
                  <c:v>38917</c:v>
                </c:pt>
                <c:pt idx="5056">
                  <c:v>38918</c:v>
                </c:pt>
                <c:pt idx="5057">
                  <c:v>38919</c:v>
                </c:pt>
                <c:pt idx="5058">
                  <c:v>38920</c:v>
                </c:pt>
                <c:pt idx="5059">
                  <c:v>38921</c:v>
                </c:pt>
                <c:pt idx="5060">
                  <c:v>38922</c:v>
                </c:pt>
                <c:pt idx="5061">
                  <c:v>38923</c:v>
                </c:pt>
                <c:pt idx="5062">
                  <c:v>38924</c:v>
                </c:pt>
                <c:pt idx="5063">
                  <c:v>38925</c:v>
                </c:pt>
                <c:pt idx="5064">
                  <c:v>38926</c:v>
                </c:pt>
                <c:pt idx="5065">
                  <c:v>38927</c:v>
                </c:pt>
                <c:pt idx="5066">
                  <c:v>38928</c:v>
                </c:pt>
                <c:pt idx="5067">
                  <c:v>38929</c:v>
                </c:pt>
                <c:pt idx="5068">
                  <c:v>38930</c:v>
                </c:pt>
                <c:pt idx="5069">
                  <c:v>38931</c:v>
                </c:pt>
                <c:pt idx="5070">
                  <c:v>38932</c:v>
                </c:pt>
                <c:pt idx="5071">
                  <c:v>38933</c:v>
                </c:pt>
                <c:pt idx="5072">
                  <c:v>38934</c:v>
                </c:pt>
                <c:pt idx="5073">
                  <c:v>38935</c:v>
                </c:pt>
                <c:pt idx="5074">
                  <c:v>38936</c:v>
                </c:pt>
                <c:pt idx="5075">
                  <c:v>38937</c:v>
                </c:pt>
                <c:pt idx="5076">
                  <c:v>38938</c:v>
                </c:pt>
                <c:pt idx="5077">
                  <c:v>38939</c:v>
                </c:pt>
                <c:pt idx="5078">
                  <c:v>38940</c:v>
                </c:pt>
                <c:pt idx="5079">
                  <c:v>38941</c:v>
                </c:pt>
                <c:pt idx="5080">
                  <c:v>38942</c:v>
                </c:pt>
                <c:pt idx="5081">
                  <c:v>38943</c:v>
                </c:pt>
                <c:pt idx="5082">
                  <c:v>38944</c:v>
                </c:pt>
                <c:pt idx="5083">
                  <c:v>38945</c:v>
                </c:pt>
                <c:pt idx="5084">
                  <c:v>38946</c:v>
                </c:pt>
                <c:pt idx="5085">
                  <c:v>38947</c:v>
                </c:pt>
                <c:pt idx="5086">
                  <c:v>38948</c:v>
                </c:pt>
                <c:pt idx="5087">
                  <c:v>38949</c:v>
                </c:pt>
                <c:pt idx="5088">
                  <c:v>38950</c:v>
                </c:pt>
                <c:pt idx="5089">
                  <c:v>38951</c:v>
                </c:pt>
                <c:pt idx="5090">
                  <c:v>38952</c:v>
                </c:pt>
                <c:pt idx="5091">
                  <c:v>38953</c:v>
                </c:pt>
                <c:pt idx="5092">
                  <c:v>38954</c:v>
                </c:pt>
                <c:pt idx="5093">
                  <c:v>38955</c:v>
                </c:pt>
                <c:pt idx="5094">
                  <c:v>38956</c:v>
                </c:pt>
                <c:pt idx="5095">
                  <c:v>38957</c:v>
                </c:pt>
                <c:pt idx="5096">
                  <c:v>38958</c:v>
                </c:pt>
                <c:pt idx="5097">
                  <c:v>38959</c:v>
                </c:pt>
                <c:pt idx="5098">
                  <c:v>38960</c:v>
                </c:pt>
                <c:pt idx="5099">
                  <c:v>38961</c:v>
                </c:pt>
                <c:pt idx="5100">
                  <c:v>38962</c:v>
                </c:pt>
                <c:pt idx="5101">
                  <c:v>38963</c:v>
                </c:pt>
                <c:pt idx="5102">
                  <c:v>38964</c:v>
                </c:pt>
                <c:pt idx="5103">
                  <c:v>38965</c:v>
                </c:pt>
                <c:pt idx="5104">
                  <c:v>38966</c:v>
                </c:pt>
                <c:pt idx="5105">
                  <c:v>38967</c:v>
                </c:pt>
                <c:pt idx="5106">
                  <c:v>38968</c:v>
                </c:pt>
                <c:pt idx="5107">
                  <c:v>38969</c:v>
                </c:pt>
                <c:pt idx="5108">
                  <c:v>38970</c:v>
                </c:pt>
                <c:pt idx="5109">
                  <c:v>38971</c:v>
                </c:pt>
                <c:pt idx="5110">
                  <c:v>38972</c:v>
                </c:pt>
                <c:pt idx="5111">
                  <c:v>38973</c:v>
                </c:pt>
                <c:pt idx="5112">
                  <c:v>38974</c:v>
                </c:pt>
                <c:pt idx="5113">
                  <c:v>38975</c:v>
                </c:pt>
                <c:pt idx="5114">
                  <c:v>38976</c:v>
                </c:pt>
                <c:pt idx="5115">
                  <c:v>38977</c:v>
                </c:pt>
                <c:pt idx="5116">
                  <c:v>38978</c:v>
                </c:pt>
                <c:pt idx="5117">
                  <c:v>38979</c:v>
                </c:pt>
                <c:pt idx="5118">
                  <c:v>38980</c:v>
                </c:pt>
                <c:pt idx="5119">
                  <c:v>38981</c:v>
                </c:pt>
                <c:pt idx="5120">
                  <c:v>38982</c:v>
                </c:pt>
                <c:pt idx="5121">
                  <c:v>38983</c:v>
                </c:pt>
                <c:pt idx="5122">
                  <c:v>38984</c:v>
                </c:pt>
                <c:pt idx="5123">
                  <c:v>38985</c:v>
                </c:pt>
                <c:pt idx="5124">
                  <c:v>38986</c:v>
                </c:pt>
                <c:pt idx="5125">
                  <c:v>38987</c:v>
                </c:pt>
                <c:pt idx="5126">
                  <c:v>38988</c:v>
                </c:pt>
                <c:pt idx="5127">
                  <c:v>38989</c:v>
                </c:pt>
                <c:pt idx="5128">
                  <c:v>38990</c:v>
                </c:pt>
                <c:pt idx="5129">
                  <c:v>38991</c:v>
                </c:pt>
                <c:pt idx="5130">
                  <c:v>38992</c:v>
                </c:pt>
                <c:pt idx="5131">
                  <c:v>38993</c:v>
                </c:pt>
                <c:pt idx="5132">
                  <c:v>38994</c:v>
                </c:pt>
                <c:pt idx="5133">
                  <c:v>38995</c:v>
                </c:pt>
                <c:pt idx="5134">
                  <c:v>38996</c:v>
                </c:pt>
                <c:pt idx="5135">
                  <c:v>38997</c:v>
                </c:pt>
                <c:pt idx="5136">
                  <c:v>38998</c:v>
                </c:pt>
                <c:pt idx="5137">
                  <c:v>38999</c:v>
                </c:pt>
                <c:pt idx="5138">
                  <c:v>39000</c:v>
                </c:pt>
                <c:pt idx="5139">
                  <c:v>39001</c:v>
                </c:pt>
                <c:pt idx="5140">
                  <c:v>39002</c:v>
                </c:pt>
                <c:pt idx="5141">
                  <c:v>39003</c:v>
                </c:pt>
                <c:pt idx="5142">
                  <c:v>39004</c:v>
                </c:pt>
                <c:pt idx="5143">
                  <c:v>39005</c:v>
                </c:pt>
                <c:pt idx="5144">
                  <c:v>39006</c:v>
                </c:pt>
                <c:pt idx="5145">
                  <c:v>39007</c:v>
                </c:pt>
                <c:pt idx="5146">
                  <c:v>39008</c:v>
                </c:pt>
                <c:pt idx="5147">
                  <c:v>39009</c:v>
                </c:pt>
                <c:pt idx="5148">
                  <c:v>39010</c:v>
                </c:pt>
                <c:pt idx="5149">
                  <c:v>39011</c:v>
                </c:pt>
                <c:pt idx="5150">
                  <c:v>39012</c:v>
                </c:pt>
                <c:pt idx="5151">
                  <c:v>39013</c:v>
                </c:pt>
                <c:pt idx="5152">
                  <c:v>39014</c:v>
                </c:pt>
                <c:pt idx="5153">
                  <c:v>39015</c:v>
                </c:pt>
                <c:pt idx="5154">
                  <c:v>39016</c:v>
                </c:pt>
                <c:pt idx="5155">
                  <c:v>39017</c:v>
                </c:pt>
                <c:pt idx="5156">
                  <c:v>39018</c:v>
                </c:pt>
                <c:pt idx="5157">
                  <c:v>39019</c:v>
                </c:pt>
                <c:pt idx="5158">
                  <c:v>39020</c:v>
                </c:pt>
                <c:pt idx="5159">
                  <c:v>39021</c:v>
                </c:pt>
                <c:pt idx="5160">
                  <c:v>39022</c:v>
                </c:pt>
                <c:pt idx="5161">
                  <c:v>39023</c:v>
                </c:pt>
                <c:pt idx="5162">
                  <c:v>39024</c:v>
                </c:pt>
                <c:pt idx="5163">
                  <c:v>39025</c:v>
                </c:pt>
                <c:pt idx="5164">
                  <c:v>39026</c:v>
                </c:pt>
                <c:pt idx="5165">
                  <c:v>39027</c:v>
                </c:pt>
                <c:pt idx="5166">
                  <c:v>39028</c:v>
                </c:pt>
                <c:pt idx="5167">
                  <c:v>39029</c:v>
                </c:pt>
                <c:pt idx="5168">
                  <c:v>39030</c:v>
                </c:pt>
                <c:pt idx="5169">
                  <c:v>39031</c:v>
                </c:pt>
                <c:pt idx="5170">
                  <c:v>39032</c:v>
                </c:pt>
                <c:pt idx="5171">
                  <c:v>39033</c:v>
                </c:pt>
                <c:pt idx="5172">
                  <c:v>39034</c:v>
                </c:pt>
                <c:pt idx="5173">
                  <c:v>39035</c:v>
                </c:pt>
                <c:pt idx="5174">
                  <c:v>39036</c:v>
                </c:pt>
                <c:pt idx="5175">
                  <c:v>39037</c:v>
                </c:pt>
                <c:pt idx="5176">
                  <c:v>39038</c:v>
                </c:pt>
                <c:pt idx="5177">
                  <c:v>39039</c:v>
                </c:pt>
                <c:pt idx="5178">
                  <c:v>39040</c:v>
                </c:pt>
                <c:pt idx="5179">
                  <c:v>39041</c:v>
                </c:pt>
                <c:pt idx="5180">
                  <c:v>39042</c:v>
                </c:pt>
                <c:pt idx="5181">
                  <c:v>39043</c:v>
                </c:pt>
                <c:pt idx="5182">
                  <c:v>39044</c:v>
                </c:pt>
                <c:pt idx="5183">
                  <c:v>39045</c:v>
                </c:pt>
                <c:pt idx="5184">
                  <c:v>39046</c:v>
                </c:pt>
                <c:pt idx="5185">
                  <c:v>39047</c:v>
                </c:pt>
                <c:pt idx="5186">
                  <c:v>39048</c:v>
                </c:pt>
                <c:pt idx="5187">
                  <c:v>39049</c:v>
                </c:pt>
                <c:pt idx="5188">
                  <c:v>39050</c:v>
                </c:pt>
                <c:pt idx="5189">
                  <c:v>39051</c:v>
                </c:pt>
                <c:pt idx="5190">
                  <c:v>39052</c:v>
                </c:pt>
                <c:pt idx="5191">
                  <c:v>39053</c:v>
                </c:pt>
                <c:pt idx="5192">
                  <c:v>39054</c:v>
                </c:pt>
                <c:pt idx="5193">
                  <c:v>39055</c:v>
                </c:pt>
                <c:pt idx="5194">
                  <c:v>39056</c:v>
                </c:pt>
                <c:pt idx="5195">
                  <c:v>39057</c:v>
                </c:pt>
                <c:pt idx="5196">
                  <c:v>39058</c:v>
                </c:pt>
                <c:pt idx="5197">
                  <c:v>39059</c:v>
                </c:pt>
                <c:pt idx="5198">
                  <c:v>39060</c:v>
                </c:pt>
                <c:pt idx="5199">
                  <c:v>39061</c:v>
                </c:pt>
                <c:pt idx="5200">
                  <c:v>39062</c:v>
                </c:pt>
                <c:pt idx="5201">
                  <c:v>39063</c:v>
                </c:pt>
                <c:pt idx="5202">
                  <c:v>39064</c:v>
                </c:pt>
                <c:pt idx="5203">
                  <c:v>39065</c:v>
                </c:pt>
                <c:pt idx="5204">
                  <c:v>39066</c:v>
                </c:pt>
                <c:pt idx="5205">
                  <c:v>39067</c:v>
                </c:pt>
                <c:pt idx="5206">
                  <c:v>39068</c:v>
                </c:pt>
                <c:pt idx="5207">
                  <c:v>39069</c:v>
                </c:pt>
                <c:pt idx="5208">
                  <c:v>39070</c:v>
                </c:pt>
                <c:pt idx="5209">
                  <c:v>39071</c:v>
                </c:pt>
                <c:pt idx="5210">
                  <c:v>39072</c:v>
                </c:pt>
                <c:pt idx="5211">
                  <c:v>39073</c:v>
                </c:pt>
                <c:pt idx="5212">
                  <c:v>39074</c:v>
                </c:pt>
                <c:pt idx="5213">
                  <c:v>39075</c:v>
                </c:pt>
                <c:pt idx="5214">
                  <c:v>39076</c:v>
                </c:pt>
                <c:pt idx="5215">
                  <c:v>39077</c:v>
                </c:pt>
                <c:pt idx="5216">
                  <c:v>39078</c:v>
                </c:pt>
                <c:pt idx="5217">
                  <c:v>39079</c:v>
                </c:pt>
                <c:pt idx="5218">
                  <c:v>39080</c:v>
                </c:pt>
                <c:pt idx="5219">
                  <c:v>39081</c:v>
                </c:pt>
                <c:pt idx="5220">
                  <c:v>39082</c:v>
                </c:pt>
                <c:pt idx="5221">
                  <c:v>39083</c:v>
                </c:pt>
                <c:pt idx="5222">
                  <c:v>39084</c:v>
                </c:pt>
                <c:pt idx="5223">
                  <c:v>39085</c:v>
                </c:pt>
                <c:pt idx="5224">
                  <c:v>39086</c:v>
                </c:pt>
                <c:pt idx="5225">
                  <c:v>39087</c:v>
                </c:pt>
                <c:pt idx="5226">
                  <c:v>39088</c:v>
                </c:pt>
                <c:pt idx="5227">
                  <c:v>39089</c:v>
                </c:pt>
                <c:pt idx="5228">
                  <c:v>39090</c:v>
                </c:pt>
                <c:pt idx="5229">
                  <c:v>39091</c:v>
                </c:pt>
                <c:pt idx="5230">
                  <c:v>39092</c:v>
                </c:pt>
                <c:pt idx="5231">
                  <c:v>39093</c:v>
                </c:pt>
                <c:pt idx="5232">
                  <c:v>39094</c:v>
                </c:pt>
                <c:pt idx="5233">
                  <c:v>39095</c:v>
                </c:pt>
                <c:pt idx="5234">
                  <c:v>39096</c:v>
                </c:pt>
                <c:pt idx="5235">
                  <c:v>39097</c:v>
                </c:pt>
                <c:pt idx="5236">
                  <c:v>39098</c:v>
                </c:pt>
                <c:pt idx="5237">
                  <c:v>39099</c:v>
                </c:pt>
                <c:pt idx="5238">
                  <c:v>39100</c:v>
                </c:pt>
                <c:pt idx="5239">
                  <c:v>39101</c:v>
                </c:pt>
                <c:pt idx="5240">
                  <c:v>39102</c:v>
                </c:pt>
                <c:pt idx="5241">
                  <c:v>39103</c:v>
                </c:pt>
                <c:pt idx="5242">
                  <c:v>39104</c:v>
                </c:pt>
                <c:pt idx="5243">
                  <c:v>39105</c:v>
                </c:pt>
                <c:pt idx="5244">
                  <c:v>39106</c:v>
                </c:pt>
                <c:pt idx="5245">
                  <c:v>39107</c:v>
                </c:pt>
                <c:pt idx="5246">
                  <c:v>39108</c:v>
                </c:pt>
                <c:pt idx="5247">
                  <c:v>39109</c:v>
                </c:pt>
                <c:pt idx="5248">
                  <c:v>39110</c:v>
                </c:pt>
                <c:pt idx="5249">
                  <c:v>39111</c:v>
                </c:pt>
                <c:pt idx="5250">
                  <c:v>39112</c:v>
                </c:pt>
                <c:pt idx="5251">
                  <c:v>39113</c:v>
                </c:pt>
                <c:pt idx="5252">
                  <c:v>39114</c:v>
                </c:pt>
                <c:pt idx="5253">
                  <c:v>39115</c:v>
                </c:pt>
                <c:pt idx="5254">
                  <c:v>39116</c:v>
                </c:pt>
                <c:pt idx="5255">
                  <c:v>39117</c:v>
                </c:pt>
                <c:pt idx="5256">
                  <c:v>39118</c:v>
                </c:pt>
                <c:pt idx="5257">
                  <c:v>39119</c:v>
                </c:pt>
                <c:pt idx="5258">
                  <c:v>39120</c:v>
                </c:pt>
                <c:pt idx="5259">
                  <c:v>39121</c:v>
                </c:pt>
                <c:pt idx="5260">
                  <c:v>39122</c:v>
                </c:pt>
                <c:pt idx="5261">
                  <c:v>39123</c:v>
                </c:pt>
                <c:pt idx="5262">
                  <c:v>39124</c:v>
                </c:pt>
                <c:pt idx="5263">
                  <c:v>39125</c:v>
                </c:pt>
                <c:pt idx="5264">
                  <c:v>39126</c:v>
                </c:pt>
                <c:pt idx="5265">
                  <c:v>39127</c:v>
                </c:pt>
                <c:pt idx="5266">
                  <c:v>39128</c:v>
                </c:pt>
                <c:pt idx="5267">
                  <c:v>39129</c:v>
                </c:pt>
                <c:pt idx="5268">
                  <c:v>39130</c:v>
                </c:pt>
                <c:pt idx="5269">
                  <c:v>39131</c:v>
                </c:pt>
                <c:pt idx="5270">
                  <c:v>39132</c:v>
                </c:pt>
                <c:pt idx="5271">
                  <c:v>39133</c:v>
                </c:pt>
                <c:pt idx="5272">
                  <c:v>39134</c:v>
                </c:pt>
                <c:pt idx="5273">
                  <c:v>39135</c:v>
                </c:pt>
                <c:pt idx="5274">
                  <c:v>39136</c:v>
                </c:pt>
                <c:pt idx="5275">
                  <c:v>39137</c:v>
                </c:pt>
                <c:pt idx="5276">
                  <c:v>39138</c:v>
                </c:pt>
                <c:pt idx="5277">
                  <c:v>39139</c:v>
                </c:pt>
                <c:pt idx="5278">
                  <c:v>39140</c:v>
                </c:pt>
                <c:pt idx="5279">
                  <c:v>39141</c:v>
                </c:pt>
                <c:pt idx="5280">
                  <c:v>39142</c:v>
                </c:pt>
                <c:pt idx="5281">
                  <c:v>39143</c:v>
                </c:pt>
                <c:pt idx="5282">
                  <c:v>39144</c:v>
                </c:pt>
                <c:pt idx="5283">
                  <c:v>39145</c:v>
                </c:pt>
                <c:pt idx="5284">
                  <c:v>39146</c:v>
                </c:pt>
                <c:pt idx="5285">
                  <c:v>39147</c:v>
                </c:pt>
                <c:pt idx="5286">
                  <c:v>39148</c:v>
                </c:pt>
                <c:pt idx="5287">
                  <c:v>39149</c:v>
                </c:pt>
                <c:pt idx="5288">
                  <c:v>39150</c:v>
                </c:pt>
                <c:pt idx="5289">
                  <c:v>39151</c:v>
                </c:pt>
                <c:pt idx="5290">
                  <c:v>39152</c:v>
                </c:pt>
                <c:pt idx="5291">
                  <c:v>39153</c:v>
                </c:pt>
                <c:pt idx="5292">
                  <c:v>39154</c:v>
                </c:pt>
                <c:pt idx="5293">
                  <c:v>39155</c:v>
                </c:pt>
                <c:pt idx="5294">
                  <c:v>39156</c:v>
                </c:pt>
                <c:pt idx="5295">
                  <c:v>39157</c:v>
                </c:pt>
                <c:pt idx="5296">
                  <c:v>39158</c:v>
                </c:pt>
                <c:pt idx="5297">
                  <c:v>39159</c:v>
                </c:pt>
                <c:pt idx="5298">
                  <c:v>39160</c:v>
                </c:pt>
                <c:pt idx="5299">
                  <c:v>39161</c:v>
                </c:pt>
                <c:pt idx="5300">
                  <c:v>39162</c:v>
                </c:pt>
                <c:pt idx="5301">
                  <c:v>39163</c:v>
                </c:pt>
                <c:pt idx="5302">
                  <c:v>39164</c:v>
                </c:pt>
                <c:pt idx="5303">
                  <c:v>39165</c:v>
                </c:pt>
                <c:pt idx="5304">
                  <c:v>39166</c:v>
                </c:pt>
                <c:pt idx="5305">
                  <c:v>39167</c:v>
                </c:pt>
                <c:pt idx="5306">
                  <c:v>39168</c:v>
                </c:pt>
                <c:pt idx="5307">
                  <c:v>39169</c:v>
                </c:pt>
                <c:pt idx="5308">
                  <c:v>39170</c:v>
                </c:pt>
                <c:pt idx="5309">
                  <c:v>39171</c:v>
                </c:pt>
                <c:pt idx="5310">
                  <c:v>39172</c:v>
                </c:pt>
                <c:pt idx="5311">
                  <c:v>39173</c:v>
                </c:pt>
                <c:pt idx="5312">
                  <c:v>39174</c:v>
                </c:pt>
                <c:pt idx="5313">
                  <c:v>39175</c:v>
                </c:pt>
                <c:pt idx="5314">
                  <c:v>39176</c:v>
                </c:pt>
                <c:pt idx="5315">
                  <c:v>39177</c:v>
                </c:pt>
                <c:pt idx="5316">
                  <c:v>39178</c:v>
                </c:pt>
                <c:pt idx="5317">
                  <c:v>39179</c:v>
                </c:pt>
                <c:pt idx="5318">
                  <c:v>39180</c:v>
                </c:pt>
                <c:pt idx="5319">
                  <c:v>39181</c:v>
                </c:pt>
                <c:pt idx="5320">
                  <c:v>39182</c:v>
                </c:pt>
                <c:pt idx="5321">
                  <c:v>39183</c:v>
                </c:pt>
                <c:pt idx="5322">
                  <c:v>39184</c:v>
                </c:pt>
                <c:pt idx="5323">
                  <c:v>39185</c:v>
                </c:pt>
                <c:pt idx="5324">
                  <c:v>39186</c:v>
                </c:pt>
                <c:pt idx="5325">
                  <c:v>39187</c:v>
                </c:pt>
                <c:pt idx="5326">
                  <c:v>39188</c:v>
                </c:pt>
                <c:pt idx="5327">
                  <c:v>39189</c:v>
                </c:pt>
                <c:pt idx="5328">
                  <c:v>39190</c:v>
                </c:pt>
                <c:pt idx="5329">
                  <c:v>39191</c:v>
                </c:pt>
                <c:pt idx="5330">
                  <c:v>39192</c:v>
                </c:pt>
                <c:pt idx="5331">
                  <c:v>39193</c:v>
                </c:pt>
                <c:pt idx="5332">
                  <c:v>39194</c:v>
                </c:pt>
                <c:pt idx="5333">
                  <c:v>39195</c:v>
                </c:pt>
                <c:pt idx="5334">
                  <c:v>39196</c:v>
                </c:pt>
                <c:pt idx="5335">
                  <c:v>39197</c:v>
                </c:pt>
                <c:pt idx="5336">
                  <c:v>39198</c:v>
                </c:pt>
                <c:pt idx="5337">
                  <c:v>39199</c:v>
                </c:pt>
                <c:pt idx="5338">
                  <c:v>39200</c:v>
                </c:pt>
                <c:pt idx="5339">
                  <c:v>39201</c:v>
                </c:pt>
                <c:pt idx="5340">
                  <c:v>39202</c:v>
                </c:pt>
                <c:pt idx="5341">
                  <c:v>39203</c:v>
                </c:pt>
                <c:pt idx="5342">
                  <c:v>39204</c:v>
                </c:pt>
                <c:pt idx="5343">
                  <c:v>39205</c:v>
                </c:pt>
                <c:pt idx="5344">
                  <c:v>39206</c:v>
                </c:pt>
                <c:pt idx="5345">
                  <c:v>39207</c:v>
                </c:pt>
                <c:pt idx="5346">
                  <c:v>39208</c:v>
                </c:pt>
                <c:pt idx="5347">
                  <c:v>39209</c:v>
                </c:pt>
                <c:pt idx="5348">
                  <c:v>39210</c:v>
                </c:pt>
                <c:pt idx="5349">
                  <c:v>39211</c:v>
                </c:pt>
                <c:pt idx="5350">
                  <c:v>39212</c:v>
                </c:pt>
                <c:pt idx="5351">
                  <c:v>39213</c:v>
                </c:pt>
                <c:pt idx="5352">
                  <c:v>39214</c:v>
                </c:pt>
                <c:pt idx="5353">
                  <c:v>39215</c:v>
                </c:pt>
                <c:pt idx="5354">
                  <c:v>39216</c:v>
                </c:pt>
                <c:pt idx="5355">
                  <c:v>39217</c:v>
                </c:pt>
                <c:pt idx="5356">
                  <c:v>39218</c:v>
                </c:pt>
                <c:pt idx="5357">
                  <c:v>39219</c:v>
                </c:pt>
                <c:pt idx="5358">
                  <c:v>39220</c:v>
                </c:pt>
                <c:pt idx="5359">
                  <c:v>39221</c:v>
                </c:pt>
                <c:pt idx="5360">
                  <c:v>39222</c:v>
                </c:pt>
                <c:pt idx="5361">
                  <c:v>39223</c:v>
                </c:pt>
                <c:pt idx="5362">
                  <c:v>39224</c:v>
                </c:pt>
                <c:pt idx="5363">
                  <c:v>39225</c:v>
                </c:pt>
                <c:pt idx="5364">
                  <c:v>39226</c:v>
                </c:pt>
                <c:pt idx="5365">
                  <c:v>39227</c:v>
                </c:pt>
                <c:pt idx="5366">
                  <c:v>39228</c:v>
                </c:pt>
                <c:pt idx="5367">
                  <c:v>39229</c:v>
                </c:pt>
                <c:pt idx="5368">
                  <c:v>39230</c:v>
                </c:pt>
                <c:pt idx="5369">
                  <c:v>39231</c:v>
                </c:pt>
                <c:pt idx="5370">
                  <c:v>39232</c:v>
                </c:pt>
                <c:pt idx="5371">
                  <c:v>39233</c:v>
                </c:pt>
                <c:pt idx="5372">
                  <c:v>39234</c:v>
                </c:pt>
                <c:pt idx="5373">
                  <c:v>39235</c:v>
                </c:pt>
                <c:pt idx="5374">
                  <c:v>39236</c:v>
                </c:pt>
                <c:pt idx="5375">
                  <c:v>39237</c:v>
                </c:pt>
                <c:pt idx="5376">
                  <c:v>39238</c:v>
                </c:pt>
                <c:pt idx="5377">
                  <c:v>39239</c:v>
                </c:pt>
                <c:pt idx="5378">
                  <c:v>39240</c:v>
                </c:pt>
                <c:pt idx="5379">
                  <c:v>39241</c:v>
                </c:pt>
                <c:pt idx="5380">
                  <c:v>39242</c:v>
                </c:pt>
                <c:pt idx="5381">
                  <c:v>39243</c:v>
                </c:pt>
                <c:pt idx="5382">
                  <c:v>39244</c:v>
                </c:pt>
                <c:pt idx="5383">
                  <c:v>39245</c:v>
                </c:pt>
                <c:pt idx="5384">
                  <c:v>39246</c:v>
                </c:pt>
                <c:pt idx="5385">
                  <c:v>39247</c:v>
                </c:pt>
                <c:pt idx="5386">
                  <c:v>39248</c:v>
                </c:pt>
                <c:pt idx="5387">
                  <c:v>39249</c:v>
                </c:pt>
                <c:pt idx="5388">
                  <c:v>39250</c:v>
                </c:pt>
                <c:pt idx="5389">
                  <c:v>39251</c:v>
                </c:pt>
                <c:pt idx="5390">
                  <c:v>39252</c:v>
                </c:pt>
                <c:pt idx="5391">
                  <c:v>39253</c:v>
                </c:pt>
                <c:pt idx="5392">
                  <c:v>39254</c:v>
                </c:pt>
                <c:pt idx="5393">
                  <c:v>39255</c:v>
                </c:pt>
                <c:pt idx="5394">
                  <c:v>39256</c:v>
                </c:pt>
                <c:pt idx="5395">
                  <c:v>39257</c:v>
                </c:pt>
                <c:pt idx="5396">
                  <c:v>39258</c:v>
                </c:pt>
                <c:pt idx="5397">
                  <c:v>39259</c:v>
                </c:pt>
                <c:pt idx="5398">
                  <c:v>39260</c:v>
                </c:pt>
                <c:pt idx="5399">
                  <c:v>39261</c:v>
                </c:pt>
                <c:pt idx="5400">
                  <c:v>39262</c:v>
                </c:pt>
                <c:pt idx="5401">
                  <c:v>39263</c:v>
                </c:pt>
                <c:pt idx="5402">
                  <c:v>39264</c:v>
                </c:pt>
                <c:pt idx="5403">
                  <c:v>39265</c:v>
                </c:pt>
                <c:pt idx="5404">
                  <c:v>39266</c:v>
                </c:pt>
                <c:pt idx="5405">
                  <c:v>39267</c:v>
                </c:pt>
                <c:pt idx="5406">
                  <c:v>39268</c:v>
                </c:pt>
                <c:pt idx="5407">
                  <c:v>39269</c:v>
                </c:pt>
                <c:pt idx="5408">
                  <c:v>39270</c:v>
                </c:pt>
                <c:pt idx="5409">
                  <c:v>39271</c:v>
                </c:pt>
                <c:pt idx="5410">
                  <c:v>39272</c:v>
                </c:pt>
                <c:pt idx="5411">
                  <c:v>39273</c:v>
                </c:pt>
                <c:pt idx="5412">
                  <c:v>39274</c:v>
                </c:pt>
                <c:pt idx="5413">
                  <c:v>39275</c:v>
                </c:pt>
                <c:pt idx="5414">
                  <c:v>39276</c:v>
                </c:pt>
                <c:pt idx="5415">
                  <c:v>39277</c:v>
                </c:pt>
                <c:pt idx="5416">
                  <c:v>39278</c:v>
                </c:pt>
                <c:pt idx="5417">
                  <c:v>39279</c:v>
                </c:pt>
                <c:pt idx="5418">
                  <c:v>39280</c:v>
                </c:pt>
                <c:pt idx="5419">
                  <c:v>39281</c:v>
                </c:pt>
                <c:pt idx="5420">
                  <c:v>39282</c:v>
                </c:pt>
                <c:pt idx="5421">
                  <c:v>39283</c:v>
                </c:pt>
                <c:pt idx="5422">
                  <c:v>39284</c:v>
                </c:pt>
                <c:pt idx="5423">
                  <c:v>39285</c:v>
                </c:pt>
                <c:pt idx="5424">
                  <c:v>39286</c:v>
                </c:pt>
                <c:pt idx="5425">
                  <c:v>39287</c:v>
                </c:pt>
                <c:pt idx="5426">
                  <c:v>39288</c:v>
                </c:pt>
                <c:pt idx="5427">
                  <c:v>39289</c:v>
                </c:pt>
                <c:pt idx="5428">
                  <c:v>39290</c:v>
                </c:pt>
                <c:pt idx="5429">
                  <c:v>39291</c:v>
                </c:pt>
                <c:pt idx="5430">
                  <c:v>39292</c:v>
                </c:pt>
                <c:pt idx="5431">
                  <c:v>39293</c:v>
                </c:pt>
                <c:pt idx="5432">
                  <c:v>39294</c:v>
                </c:pt>
                <c:pt idx="5433">
                  <c:v>39295</c:v>
                </c:pt>
                <c:pt idx="5434">
                  <c:v>39296</c:v>
                </c:pt>
                <c:pt idx="5435">
                  <c:v>39297</c:v>
                </c:pt>
                <c:pt idx="5436">
                  <c:v>39298</c:v>
                </c:pt>
                <c:pt idx="5437">
                  <c:v>39299</c:v>
                </c:pt>
                <c:pt idx="5438">
                  <c:v>39300</c:v>
                </c:pt>
                <c:pt idx="5439">
                  <c:v>39301</c:v>
                </c:pt>
                <c:pt idx="5440">
                  <c:v>39302</c:v>
                </c:pt>
                <c:pt idx="5441">
                  <c:v>39303</c:v>
                </c:pt>
                <c:pt idx="5442">
                  <c:v>39304</c:v>
                </c:pt>
                <c:pt idx="5443">
                  <c:v>39305</c:v>
                </c:pt>
                <c:pt idx="5444">
                  <c:v>39306</c:v>
                </c:pt>
                <c:pt idx="5445">
                  <c:v>39307</c:v>
                </c:pt>
                <c:pt idx="5446">
                  <c:v>39308</c:v>
                </c:pt>
                <c:pt idx="5447">
                  <c:v>39309</c:v>
                </c:pt>
                <c:pt idx="5448">
                  <c:v>39310</c:v>
                </c:pt>
                <c:pt idx="5449">
                  <c:v>39311</c:v>
                </c:pt>
                <c:pt idx="5450">
                  <c:v>39312</c:v>
                </c:pt>
                <c:pt idx="5451">
                  <c:v>39313</c:v>
                </c:pt>
                <c:pt idx="5452">
                  <c:v>39314</c:v>
                </c:pt>
                <c:pt idx="5453">
                  <c:v>39315</c:v>
                </c:pt>
                <c:pt idx="5454">
                  <c:v>39316</c:v>
                </c:pt>
                <c:pt idx="5455">
                  <c:v>39317</c:v>
                </c:pt>
                <c:pt idx="5456">
                  <c:v>39318</c:v>
                </c:pt>
                <c:pt idx="5457">
                  <c:v>39319</c:v>
                </c:pt>
                <c:pt idx="5458">
                  <c:v>39320</c:v>
                </c:pt>
                <c:pt idx="5459">
                  <c:v>39321</c:v>
                </c:pt>
                <c:pt idx="5460">
                  <c:v>39322</c:v>
                </c:pt>
                <c:pt idx="5461">
                  <c:v>39323</c:v>
                </c:pt>
                <c:pt idx="5462">
                  <c:v>39324</c:v>
                </c:pt>
                <c:pt idx="5463">
                  <c:v>39325</c:v>
                </c:pt>
                <c:pt idx="5464">
                  <c:v>39326</c:v>
                </c:pt>
                <c:pt idx="5465">
                  <c:v>39327</c:v>
                </c:pt>
                <c:pt idx="5466">
                  <c:v>39328</c:v>
                </c:pt>
                <c:pt idx="5467">
                  <c:v>39329</c:v>
                </c:pt>
                <c:pt idx="5468">
                  <c:v>39330</c:v>
                </c:pt>
                <c:pt idx="5469">
                  <c:v>39331</c:v>
                </c:pt>
                <c:pt idx="5470">
                  <c:v>39332</c:v>
                </c:pt>
                <c:pt idx="5471">
                  <c:v>39333</c:v>
                </c:pt>
                <c:pt idx="5472">
                  <c:v>39334</c:v>
                </c:pt>
                <c:pt idx="5473">
                  <c:v>39335</c:v>
                </c:pt>
                <c:pt idx="5474">
                  <c:v>39336</c:v>
                </c:pt>
                <c:pt idx="5475">
                  <c:v>39337</c:v>
                </c:pt>
                <c:pt idx="5476">
                  <c:v>39338</c:v>
                </c:pt>
                <c:pt idx="5477">
                  <c:v>39339</c:v>
                </c:pt>
                <c:pt idx="5478">
                  <c:v>39340</c:v>
                </c:pt>
                <c:pt idx="5479">
                  <c:v>39341</c:v>
                </c:pt>
                <c:pt idx="5480">
                  <c:v>39342</c:v>
                </c:pt>
                <c:pt idx="5481">
                  <c:v>39343</c:v>
                </c:pt>
                <c:pt idx="5482">
                  <c:v>39344</c:v>
                </c:pt>
                <c:pt idx="5483">
                  <c:v>39345</c:v>
                </c:pt>
                <c:pt idx="5484">
                  <c:v>39346</c:v>
                </c:pt>
                <c:pt idx="5485">
                  <c:v>39347</c:v>
                </c:pt>
                <c:pt idx="5486">
                  <c:v>39348</c:v>
                </c:pt>
                <c:pt idx="5487">
                  <c:v>39349</c:v>
                </c:pt>
                <c:pt idx="5488">
                  <c:v>39350</c:v>
                </c:pt>
                <c:pt idx="5489">
                  <c:v>39351</c:v>
                </c:pt>
                <c:pt idx="5490">
                  <c:v>39352</c:v>
                </c:pt>
                <c:pt idx="5491">
                  <c:v>39353</c:v>
                </c:pt>
                <c:pt idx="5492">
                  <c:v>39354</c:v>
                </c:pt>
                <c:pt idx="5493">
                  <c:v>39355</c:v>
                </c:pt>
                <c:pt idx="5494">
                  <c:v>39356</c:v>
                </c:pt>
                <c:pt idx="5495">
                  <c:v>39357</c:v>
                </c:pt>
                <c:pt idx="5496">
                  <c:v>39358</c:v>
                </c:pt>
                <c:pt idx="5497">
                  <c:v>39359</c:v>
                </c:pt>
                <c:pt idx="5498">
                  <c:v>39360</c:v>
                </c:pt>
                <c:pt idx="5499">
                  <c:v>39361</c:v>
                </c:pt>
                <c:pt idx="5500">
                  <c:v>39362</c:v>
                </c:pt>
                <c:pt idx="5501">
                  <c:v>39363</c:v>
                </c:pt>
                <c:pt idx="5502">
                  <c:v>39364</c:v>
                </c:pt>
                <c:pt idx="5503">
                  <c:v>39365</c:v>
                </c:pt>
                <c:pt idx="5504">
                  <c:v>39366</c:v>
                </c:pt>
                <c:pt idx="5505">
                  <c:v>39367</c:v>
                </c:pt>
                <c:pt idx="5506">
                  <c:v>39368</c:v>
                </c:pt>
                <c:pt idx="5507">
                  <c:v>39369</c:v>
                </c:pt>
                <c:pt idx="5508">
                  <c:v>39370</c:v>
                </c:pt>
                <c:pt idx="5509">
                  <c:v>39371</c:v>
                </c:pt>
                <c:pt idx="5510">
                  <c:v>39372</c:v>
                </c:pt>
                <c:pt idx="5511">
                  <c:v>39373</c:v>
                </c:pt>
                <c:pt idx="5512">
                  <c:v>39374</c:v>
                </c:pt>
                <c:pt idx="5513">
                  <c:v>39375</c:v>
                </c:pt>
                <c:pt idx="5514">
                  <c:v>39376</c:v>
                </c:pt>
                <c:pt idx="5515">
                  <c:v>39377</c:v>
                </c:pt>
                <c:pt idx="5516">
                  <c:v>39378</c:v>
                </c:pt>
                <c:pt idx="5517">
                  <c:v>39379</c:v>
                </c:pt>
                <c:pt idx="5518">
                  <c:v>39380</c:v>
                </c:pt>
                <c:pt idx="5519">
                  <c:v>39381</c:v>
                </c:pt>
                <c:pt idx="5520">
                  <c:v>39382</c:v>
                </c:pt>
                <c:pt idx="5521">
                  <c:v>39383</c:v>
                </c:pt>
                <c:pt idx="5522">
                  <c:v>39384</c:v>
                </c:pt>
                <c:pt idx="5523">
                  <c:v>39385</c:v>
                </c:pt>
                <c:pt idx="5524">
                  <c:v>39386</c:v>
                </c:pt>
                <c:pt idx="5525">
                  <c:v>39387</c:v>
                </c:pt>
                <c:pt idx="5526">
                  <c:v>39388</c:v>
                </c:pt>
                <c:pt idx="5527">
                  <c:v>39389</c:v>
                </c:pt>
                <c:pt idx="5528">
                  <c:v>39390</c:v>
                </c:pt>
                <c:pt idx="5529">
                  <c:v>39391</c:v>
                </c:pt>
                <c:pt idx="5530">
                  <c:v>39392</c:v>
                </c:pt>
                <c:pt idx="5531">
                  <c:v>39393</c:v>
                </c:pt>
                <c:pt idx="5532">
                  <c:v>39394</c:v>
                </c:pt>
                <c:pt idx="5533">
                  <c:v>39395</c:v>
                </c:pt>
                <c:pt idx="5534">
                  <c:v>39396</c:v>
                </c:pt>
                <c:pt idx="5535">
                  <c:v>39397</c:v>
                </c:pt>
                <c:pt idx="5536">
                  <c:v>39398</c:v>
                </c:pt>
                <c:pt idx="5537">
                  <c:v>39399</c:v>
                </c:pt>
                <c:pt idx="5538">
                  <c:v>39400</c:v>
                </c:pt>
                <c:pt idx="5539">
                  <c:v>39401</c:v>
                </c:pt>
                <c:pt idx="5540">
                  <c:v>39402</c:v>
                </c:pt>
                <c:pt idx="5541">
                  <c:v>39403</c:v>
                </c:pt>
                <c:pt idx="5542">
                  <c:v>39404</c:v>
                </c:pt>
                <c:pt idx="5543">
                  <c:v>39405</c:v>
                </c:pt>
                <c:pt idx="5544">
                  <c:v>39406</c:v>
                </c:pt>
                <c:pt idx="5545">
                  <c:v>39407</c:v>
                </c:pt>
                <c:pt idx="5546">
                  <c:v>39408</c:v>
                </c:pt>
                <c:pt idx="5547">
                  <c:v>39409</c:v>
                </c:pt>
                <c:pt idx="5548">
                  <c:v>39410</c:v>
                </c:pt>
                <c:pt idx="5549">
                  <c:v>39411</c:v>
                </c:pt>
                <c:pt idx="5550">
                  <c:v>39412</c:v>
                </c:pt>
                <c:pt idx="5551">
                  <c:v>39413</c:v>
                </c:pt>
                <c:pt idx="5552">
                  <c:v>39414</c:v>
                </c:pt>
                <c:pt idx="5553">
                  <c:v>39415</c:v>
                </c:pt>
                <c:pt idx="5554">
                  <c:v>39416</c:v>
                </c:pt>
                <c:pt idx="5555">
                  <c:v>39417</c:v>
                </c:pt>
                <c:pt idx="5556">
                  <c:v>39418</c:v>
                </c:pt>
                <c:pt idx="5557">
                  <c:v>39419</c:v>
                </c:pt>
                <c:pt idx="5558">
                  <c:v>39420</c:v>
                </c:pt>
                <c:pt idx="5559">
                  <c:v>39421</c:v>
                </c:pt>
                <c:pt idx="5560">
                  <c:v>39422</c:v>
                </c:pt>
                <c:pt idx="5561">
                  <c:v>39423</c:v>
                </c:pt>
                <c:pt idx="5562">
                  <c:v>39424</c:v>
                </c:pt>
                <c:pt idx="5563">
                  <c:v>39425</c:v>
                </c:pt>
                <c:pt idx="5564">
                  <c:v>39426</c:v>
                </c:pt>
                <c:pt idx="5565">
                  <c:v>39427</c:v>
                </c:pt>
                <c:pt idx="5566">
                  <c:v>39428</c:v>
                </c:pt>
                <c:pt idx="5567">
                  <c:v>39429</c:v>
                </c:pt>
                <c:pt idx="5568">
                  <c:v>39430</c:v>
                </c:pt>
                <c:pt idx="5569">
                  <c:v>39431</c:v>
                </c:pt>
                <c:pt idx="5570">
                  <c:v>39432</c:v>
                </c:pt>
                <c:pt idx="5571">
                  <c:v>39433</c:v>
                </c:pt>
                <c:pt idx="5572">
                  <c:v>39434</c:v>
                </c:pt>
                <c:pt idx="5573">
                  <c:v>39435</c:v>
                </c:pt>
                <c:pt idx="5574">
                  <c:v>39436</c:v>
                </c:pt>
                <c:pt idx="5575">
                  <c:v>39437</c:v>
                </c:pt>
                <c:pt idx="5576">
                  <c:v>39438</c:v>
                </c:pt>
                <c:pt idx="5577">
                  <c:v>39439</c:v>
                </c:pt>
                <c:pt idx="5578">
                  <c:v>39440</c:v>
                </c:pt>
                <c:pt idx="5579">
                  <c:v>39441</c:v>
                </c:pt>
                <c:pt idx="5580">
                  <c:v>39442</c:v>
                </c:pt>
                <c:pt idx="5581">
                  <c:v>39443</c:v>
                </c:pt>
                <c:pt idx="5582">
                  <c:v>39444</c:v>
                </c:pt>
                <c:pt idx="5583">
                  <c:v>39445</c:v>
                </c:pt>
                <c:pt idx="5584">
                  <c:v>39446</c:v>
                </c:pt>
                <c:pt idx="5585">
                  <c:v>39447</c:v>
                </c:pt>
                <c:pt idx="5586">
                  <c:v>39448</c:v>
                </c:pt>
                <c:pt idx="5587">
                  <c:v>39449</c:v>
                </c:pt>
                <c:pt idx="5588">
                  <c:v>39450</c:v>
                </c:pt>
                <c:pt idx="5589">
                  <c:v>39451</c:v>
                </c:pt>
                <c:pt idx="5590">
                  <c:v>39452</c:v>
                </c:pt>
                <c:pt idx="5591">
                  <c:v>39453</c:v>
                </c:pt>
                <c:pt idx="5592">
                  <c:v>39454</c:v>
                </c:pt>
                <c:pt idx="5593">
                  <c:v>39455</c:v>
                </c:pt>
                <c:pt idx="5594">
                  <c:v>39456</c:v>
                </c:pt>
                <c:pt idx="5595">
                  <c:v>39457</c:v>
                </c:pt>
                <c:pt idx="5596">
                  <c:v>39458</c:v>
                </c:pt>
                <c:pt idx="5597">
                  <c:v>39459</c:v>
                </c:pt>
                <c:pt idx="5598">
                  <c:v>39460</c:v>
                </c:pt>
                <c:pt idx="5599">
                  <c:v>39461</c:v>
                </c:pt>
                <c:pt idx="5600">
                  <c:v>39462</c:v>
                </c:pt>
                <c:pt idx="5601">
                  <c:v>39463</c:v>
                </c:pt>
                <c:pt idx="5602">
                  <c:v>39464</c:v>
                </c:pt>
                <c:pt idx="5603">
                  <c:v>39465</c:v>
                </c:pt>
                <c:pt idx="5604">
                  <c:v>39466</c:v>
                </c:pt>
                <c:pt idx="5605">
                  <c:v>39467</c:v>
                </c:pt>
                <c:pt idx="5606">
                  <c:v>39468</c:v>
                </c:pt>
                <c:pt idx="5607">
                  <c:v>39469</c:v>
                </c:pt>
                <c:pt idx="5608">
                  <c:v>39470</c:v>
                </c:pt>
                <c:pt idx="5609">
                  <c:v>39471</c:v>
                </c:pt>
                <c:pt idx="5610">
                  <c:v>39472</c:v>
                </c:pt>
                <c:pt idx="5611">
                  <c:v>39473</c:v>
                </c:pt>
                <c:pt idx="5612">
                  <c:v>39474</c:v>
                </c:pt>
                <c:pt idx="5613">
                  <c:v>39475</c:v>
                </c:pt>
                <c:pt idx="5614">
                  <c:v>39476</c:v>
                </c:pt>
                <c:pt idx="5615">
                  <c:v>39477</c:v>
                </c:pt>
                <c:pt idx="5616">
                  <c:v>39478</c:v>
                </c:pt>
                <c:pt idx="5617">
                  <c:v>39479</c:v>
                </c:pt>
                <c:pt idx="5618">
                  <c:v>39480</c:v>
                </c:pt>
                <c:pt idx="5619">
                  <c:v>39481</c:v>
                </c:pt>
                <c:pt idx="5620">
                  <c:v>39482</c:v>
                </c:pt>
                <c:pt idx="5621">
                  <c:v>39483</c:v>
                </c:pt>
                <c:pt idx="5622">
                  <c:v>39484</c:v>
                </c:pt>
                <c:pt idx="5623">
                  <c:v>39485</c:v>
                </c:pt>
                <c:pt idx="5624">
                  <c:v>39486</c:v>
                </c:pt>
                <c:pt idx="5625">
                  <c:v>39487</c:v>
                </c:pt>
                <c:pt idx="5626">
                  <c:v>39488</c:v>
                </c:pt>
                <c:pt idx="5627">
                  <c:v>39489</c:v>
                </c:pt>
                <c:pt idx="5628">
                  <c:v>39490</c:v>
                </c:pt>
                <c:pt idx="5629">
                  <c:v>39491</c:v>
                </c:pt>
                <c:pt idx="5630">
                  <c:v>39492</c:v>
                </c:pt>
                <c:pt idx="5631">
                  <c:v>39493</c:v>
                </c:pt>
                <c:pt idx="5632">
                  <c:v>39494</c:v>
                </c:pt>
                <c:pt idx="5633">
                  <c:v>39495</c:v>
                </c:pt>
                <c:pt idx="5634">
                  <c:v>39496</c:v>
                </c:pt>
                <c:pt idx="5635">
                  <c:v>39497</c:v>
                </c:pt>
                <c:pt idx="5636">
                  <c:v>39498</c:v>
                </c:pt>
                <c:pt idx="5637">
                  <c:v>39499</c:v>
                </c:pt>
                <c:pt idx="5638">
                  <c:v>39500</c:v>
                </c:pt>
                <c:pt idx="5639">
                  <c:v>39501</c:v>
                </c:pt>
                <c:pt idx="5640">
                  <c:v>39502</c:v>
                </c:pt>
                <c:pt idx="5641">
                  <c:v>39503</c:v>
                </c:pt>
                <c:pt idx="5642">
                  <c:v>39504</c:v>
                </c:pt>
                <c:pt idx="5643">
                  <c:v>39505</c:v>
                </c:pt>
                <c:pt idx="5644">
                  <c:v>39506</c:v>
                </c:pt>
                <c:pt idx="5645">
                  <c:v>39507</c:v>
                </c:pt>
                <c:pt idx="5646">
                  <c:v>39508</c:v>
                </c:pt>
                <c:pt idx="5647">
                  <c:v>39509</c:v>
                </c:pt>
                <c:pt idx="5648">
                  <c:v>39510</c:v>
                </c:pt>
                <c:pt idx="5649">
                  <c:v>39511</c:v>
                </c:pt>
                <c:pt idx="5650">
                  <c:v>39512</c:v>
                </c:pt>
                <c:pt idx="5651">
                  <c:v>39513</c:v>
                </c:pt>
                <c:pt idx="5652">
                  <c:v>39514</c:v>
                </c:pt>
                <c:pt idx="5653">
                  <c:v>39515</c:v>
                </c:pt>
                <c:pt idx="5654">
                  <c:v>39516</c:v>
                </c:pt>
                <c:pt idx="5655">
                  <c:v>39517</c:v>
                </c:pt>
                <c:pt idx="5656">
                  <c:v>39518</c:v>
                </c:pt>
                <c:pt idx="5657">
                  <c:v>39519</c:v>
                </c:pt>
                <c:pt idx="5658">
                  <c:v>39520</c:v>
                </c:pt>
                <c:pt idx="5659">
                  <c:v>39521</c:v>
                </c:pt>
                <c:pt idx="5660">
                  <c:v>39522</c:v>
                </c:pt>
                <c:pt idx="5661">
                  <c:v>39523</c:v>
                </c:pt>
                <c:pt idx="5662">
                  <c:v>39524</c:v>
                </c:pt>
                <c:pt idx="5663">
                  <c:v>39525</c:v>
                </c:pt>
                <c:pt idx="5664">
                  <c:v>39526</c:v>
                </c:pt>
                <c:pt idx="5665">
                  <c:v>39527</c:v>
                </c:pt>
                <c:pt idx="5666">
                  <c:v>39528</c:v>
                </c:pt>
                <c:pt idx="5667">
                  <c:v>39529</c:v>
                </c:pt>
                <c:pt idx="5668">
                  <c:v>39530</c:v>
                </c:pt>
                <c:pt idx="5669">
                  <c:v>39531</c:v>
                </c:pt>
                <c:pt idx="5670">
                  <c:v>39532</c:v>
                </c:pt>
                <c:pt idx="5671">
                  <c:v>39533</c:v>
                </c:pt>
                <c:pt idx="5672">
                  <c:v>39534</c:v>
                </c:pt>
                <c:pt idx="5673">
                  <c:v>39535</c:v>
                </c:pt>
                <c:pt idx="5674">
                  <c:v>39536</c:v>
                </c:pt>
                <c:pt idx="5675">
                  <c:v>39537</c:v>
                </c:pt>
                <c:pt idx="5676">
                  <c:v>39538</c:v>
                </c:pt>
                <c:pt idx="5677">
                  <c:v>39539</c:v>
                </c:pt>
                <c:pt idx="5678">
                  <c:v>39540</c:v>
                </c:pt>
                <c:pt idx="5679">
                  <c:v>39541</c:v>
                </c:pt>
                <c:pt idx="5680">
                  <c:v>39542</c:v>
                </c:pt>
                <c:pt idx="5681">
                  <c:v>39543</c:v>
                </c:pt>
                <c:pt idx="5682">
                  <c:v>39544</c:v>
                </c:pt>
                <c:pt idx="5683">
                  <c:v>39545</c:v>
                </c:pt>
                <c:pt idx="5684">
                  <c:v>39546</c:v>
                </c:pt>
                <c:pt idx="5685">
                  <c:v>39547</c:v>
                </c:pt>
                <c:pt idx="5686">
                  <c:v>39548</c:v>
                </c:pt>
                <c:pt idx="5687">
                  <c:v>39549</c:v>
                </c:pt>
                <c:pt idx="5688">
                  <c:v>39550</c:v>
                </c:pt>
                <c:pt idx="5689">
                  <c:v>39551</c:v>
                </c:pt>
                <c:pt idx="5690">
                  <c:v>39552</c:v>
                </c:pt>
                <c:pt idx="5691">
                  <c:v>39553</c:v>
                </c:pt>
                <c:pt idx="5692">
                  <c:v>39554</c:v>
                </c:pt>
                <c:pt idx="5693">
                  <c:v>39555</c:v>
                </c:pt>
                <c:pt idx="5694">
                  <c:v>39556</c:v>
                </c:pt>
                <c:pt idx="5695">
                  <c:v>39557</c:v>
                </c:pt>
                <c:pt idx="5696">
                  <c:v>39558</c:v>
                </c:pt>
                <c:pt idx="5697">
                  <c:v>39559</c:v>
                </c:pt>
                <c:pt idx="5698">
                  <c:v>39560</c:v>
                </c:pt>
                <c:pt idx="5699">
                  <c:v>39561</c:v>
                </c:pt>
                <c:pt idx="5700">
                  <c:v>39562</c:v>
                </c:pt>
                <c:pt idx="5701">
                  <c:v>39563</c:v>
                </c:pt>
                <c:pt idx="5702">
                  <c:v>39564</c:v>
                </c:pt>
                <c:pt idx="5703">
                  <c:v>39565</c:v>
                </c:pt>
                <c:pt idx="5704">
                  <c:v>39566</c:v>
                </c:pt>
                <c:pt idx="5705">
                  <c:v>39567</c:v>
                </c:pt>
                <c:pt idx="5706">
                  <c:v>39568</c:v>
                </c:pt>
                <c:pt idx="5707">
                  <c:v>39569</c:v>
                </c:pt>
                <c:pt idx="5708">
                  <c:v>39570</c:v>
                </c:pt>
                <c:pt idx="5709">
                  <c:v>39571</c:v>
                </c:pt>
                <c:pt idx="5710">
                  <c:v>39572</c:v>
                </c:pt>
                <c:pt idx="5711">
                  <c:v>39573</c:v>
                </c:pt>
                <c:pt idx="5712">
                  <c:v>39574</c:v>
                </c:pt>
                <c:pt idx="5713">
                  <c:v>39575</c:v>
                </c:pt>
                <c:pt idx="5714">
                  <c:v>39576</c:v>
                </c:pt>
                <c:pt idx="5715">
                  <c:v>39577</c:v>
                </c:pt>
                <c:pt idx="5716">
                  <c:v>39578</c:v>
                </c:pt>
                <c:pt idx="5717">
                  <c:v>39579</c:v>
                </c:pt>
                <c:pt idx="5718">
                  <c:v>39580</c:v>
                </c:pt>
                <c:pt idx="5719">
                  <c:v>39581</c:v>
                </c:pt>
                <c:pt idx="5720">
                  <c:v>39582</c:v>
                </c:pt>
                <c:pt idx="5721">
                  <c:v>39583</c:v>
                </c:pt>
                <c:pt idx="5722">
                  <c:v>39584</c:v>
                </c:pt>
                <c:pt idx="5723">
                  <c:v>39585</c:v>
                </c:pt>
                <c:pt idx="5724">
                  <c:v>39586</c:v>
                </c:pt>
                <c:pt idx="5725">
                  <c:v>39587</c:v>
                </c:pt>
                <c:pt idx="5726">
                  <c:v>39588</c:v>
                </c:pt>
                <c:pt idx="5727">
                  <c:v>39589</c:v>
                </c:pt>
                <c:pt idx="5728">
                  <c:v>39590</c:v>
                </c:pt>
                <c:pt idx="5729">
                  <c:v>39591</c:v>
                </c:pt>
                <c:pt idx="5730">
                  <c:v>39592</c:v>
                </c:pt>
                <c:pt idx="5731">
                  <c:v>39593</c:v>
                </c:pt>
                <c:pt idx="5732">
                  <c:v>39594</c:v>
                </c:pt>
                <c:pt idx="5733">
                  <c:v>39595</c:v>
                </c:pt>
                <c:pt idx="5734">
                  <c:v>39596</c:v>
                </c:pt>
                <c:pt idx="5735">
                  <c:v>39597</c:v>
                </c:pt>
                <c:pt idx="5736">
                  <c:v>39598</c:v>
                </c:pt>
                <c:pt idx="5737">
                  <c:v>39599</c:v>
                </c:pt>
                <c:pt idx="5738">
                  <c:v>39600</c:v>
                </c:pt>
                <c:pt idx="5739">
                  <c:v>39601</c:v>
                </c:pt>
                <c:pt idx="5740">
                  <c:v>39602</c:v>
                </c:pt>
                <c:pt idx="5741">
                  <c:v>39603</c:v>
                </c:pt>
                <c:pt idx="5742">
                  <c:v>39604</c:v>
                </c:pt>
                <c:pt idx="5743">
                  <c:v>39605</c:v>
                </c:pt>
                <c:pt idx="5744">
                  <c:v>39606</c:v>
                </c:pt>
                <c:pt idx="5745">
                  <c:v>39607</c:v>
                </c:pt>
                <c:pt idx="5746">
                  <c:v>39608</c:v>
                </c:pt>
                <c:pt idx="5747">
                  <c:v>39609</c:v>
                </c:pt>
                <c:pt idx="5748">
                  <c:v>39610</c:v>
                </c:pt>
                <c:pt idx="5749">
                  <c:v>39611</c:v>
                </c:pt>
                <c:pt idx="5750">
                  <c:v>39612</c:v>
                </c:pt>
                <c:pt idx="5751">
                  <c:v>39613</c:v>
                </c:pt>
                <c:pt idx="5752">
                  <c:v>39614</c:v>
                </c:pt>
                <c:pt idx="5753">
                  <c:v>39615</c:v>
                </c:pt>
                <c:pt idx="5754">
                  <c:v>39616</c:v>
                </c:pt>
                <c:pt idx="5755">
                  <c:v>39617</c:v>
                </c:pt>
                <c:pt idx="5756">
                  <c:v>39618</c:v>
                </c:pt>
                <c:pt idx="5757">
                  <c:v>39619</c:v>
                </c:pt>
                <c:pt idx="5758">
                  <c:v>39620</c:v>
                </c:pt>
                <c:pt idx="5759">
                  <c:v>39621</c:v>
                </c:pt>
                <c:pt idx="5760">
                  <c:v>39622</c:v>
                </c:pt>
                <c:pt idx="5761">
                  <c:v>39623</c:v>
                </c:pt>
                <c:pt idx="5762">
                  <c:v>39624</c:v>
                </c:pt>
                <c:pt idx="5763">
                  <c:v>39625</c:v>
                </c:pt>
                <c:pt idx="5764">
                  <c:v>39626</c:v>
                </c:pt>
                <c:pt idx="5765">
                  <c:v>39627</c:v>
                </c:pt>
                <c:pt idx="5766">
                  <c:v>39628</c:v>
                </c:pt>
                <c:pt idx="5767">
                  <c:v>39629</c:v>
                </c:pt>
                <c:pt idx="5768">
                  <c:v>39630</c:v>
                </c:pt>
                <c:pt idx="5769">
                  <c:v>39631</c:v>
                </c:pt>
                <c:pt idx="5770">
                  <c:v>39632</c:v>
                </c:pt>
                <c:pt idx="5771">
                  <c:v>39633</c:v>
                </c:pt>
                <c:pt idx="5772">
                  <c:v>39634</c:v>
                </c:pt>
                <c:pt idx="5773">
                  <c:v>39635</c:v>
                </c:pt>
                <c:pt idx="5774">
                  <c:v>39636</c:v>
                </c:pt>
                <c:pt idx="5775">
                  <c:v>39637</c:v>
                </c:pt>
                <c:pt idx="5776">
                  <c:v>39638</c:v>
                </c:pt>
                <c:pt idx="5777">
                  <c:v>39639</c:v>
                </c:pt>
                <c:pt idx="5778">
                  <c:v>39640</c:v>
                </c:pt>
                <c:pt idx="5779">
                  <c:v>39641</c:v>
                </c:pt>
                <c:pt idx="5780">
                  <c:v>39642</c:v>
                </c:pt>
                <c:pt idx="5781">
                  <c:v>39643</c:v>
                </c:pt>
                <c:pt idx="5782">
                  <c:v>39644</c:v>
                </c:pt>
                <c:pt idx="5783">
                  <c:v>39645</c:v>
                </c:pt>
                <c:pt idx="5784">
                  <c:v>39646</c:v>
                </c:pt>
                <c:pt idx="5785">
                  <c:v>39647</c:v>
                </c:pt>
                <c:pt idx="5786">
                  <c:v>39648</c:v>
                </c:pt>
                <c:pt idx="5787">
                  <c:v>39649</c:v>
                </c:pt>
                <c:pt idx="5788">
                  <c:v>39650</c:v>
                </c:pt>
                <c:pt idx="5789">
                  <c:v>39651</c:v>
                </c:pt>
                <c:pt idx="5790">
                  <c:v>39652</c:v>
                </c:pt>
                <c:pt idx="5791">
                  <c:v>39653</c:v>
                </c:pt>
                <c:pt idx="5792">
                  <c:v>39654</c:v>
                </c:pt>
                <c:pt idx="5793">
                  <c:v>39655</c:v>
                </c:pt>
                <c:pt idx="5794">
                  <c:v>39656</c:v>
                </c:pt>
                <c:pt idx="5795">
                  <c:v>39657</c:v>
                </c:pt>
                <c:pt idx="5796">
                  <c:v>39658</c:v>
                </c:pt>
                <c:pt idx="5797">
                  <c:v>39659</c:v>
                </c:pt>
                <c:pt idx="5798">
                  <c:v>39660</c:v>
                </c:pt>
                <c:pt idx="5799">
                  <c:v>39661</c:v>
                </c:pt>
                <c:pt idx="5800">
                  <c:v>39662</c:v>
                </c:pt>
                <c:pt idx="5801">
                  <c:v>39663</c:v>
                </c:pt>
                <c:pt idx="5802">
                  <c:v>39664</c:v>
                </c:pt>
                <c:pt idx="5803">
                  <c:v>39665</c:v>
                </c:pt>
                <c:pt idx="5804">
                  <c:v>39666</c:v>
                </c:pt>
                <c:pt idx="5805">
                  <c:v>39667</c:v>
                </c:pt>
                <c:pt idx="5806">
                  <c:v>39668</c:v>
                </c:pt>
                <c:pt idx="5807">
                  <c:v>39669</c:v>
                </c:pt>
                <c:pt idx="5808">
                  <c:v>39670</c:v>
                </c:pt>
                <c:pt idx="5809">
                  <c:v>39671</c:v>
                </c:pt>
                <c:pt idx="5810">
                  <c:v>39672</c:v>
                </c:pt>
                <c:pt idx="5811">
                  <c:v>39673</c:v>
                </c:pt>
                <c:pt idx="5812">
                  <c:v>39674</c:v>
                </c:pt>
                <c:pt idx="5813">
                  <c:v>39675</c:v>
                </c:pt>
                <c:pt idx="5814">
                  <c:v>39676</c:v>
                </c:pt>
                <c:pt idx="5815">
                  <c:v>39677</c:v>
                </c:pt>
                <c:pt idx="5816">
                  <c:v>39678</c:v>
                </c:pt>
                <c:pt idx="5817">
                  <c:v>39679</c:v>
                </c:pt>
                <c:pt idx="5818">
                  <c:v>39680</c:v>
                </c:pt>
                <c:pt idx="5819">
                  <c:v>39681</c:v>
                </c:pt>
                <c:pt idx="5820">
                  <c:v>39682</c:v>
                </c:pt>
                <c:pt idx="5821">
                  <c:v>39683</c:v>
                </c:pt>
                <c:pt idx="5822">
                  <c:v>39684</c:v>
                </c:pt>
                <c:pt idx="5823">
                  <c:v>39685</c:v>
                </c:pt>
                <c:pt idx="5824">
                  <c:v>39686</c:v>
                </c:pt>
                <c:pt idx="5825">
                  <c:v>39687</c:v>
                </c:pt>
                <c:pt idx="5826">
                  <c:v>39688</c:v>
                </c:pt>
                <c:pt idx="5827">
                  <c:v>39689</c:v>
                </c:pt>
                <c:pt idx="5828">
                  <c:v>39690</c:v>
                </c:pt>
                <c:pt idx="5829">
                  <c:v>39691</c:v>
                </c:pt>
                <c:pt idx="5830">
                  <c:v>39692</c:v>
                </c:pt>
                <c:pt idx="5831">
                  <c:v>39693</c:v>
                </c:pt>
                <c:pt idx="5832">
                  <c:v>39694</c:v>
                </c:pt>
                <c:pt idx="5833">
                  <c:v>39695</c:v>
                </c:pt>
                <c:pt idx="5834">
                  <c:v>39696</c:v>
                </c:pt>
                <c:pt idx="5835">
                  <c:v>39697</c:v>
                </c:pt>
                <c:pt idx="5836">
                  <c:v>39698</c:v>
                </c:pt>
                <c:pt idx="5837">
                  <c:v>39699</c:v>
                </c:pt>
                <c:pt idx="5838">
                  <c:v>39700</c:v>
                </c:pt>
                <c:pt idx="5839">
                  <c:v>39701</c:v>
                </c:pt>
                <c:pt idx="5840">
                  <c:v>39702</c:v>
                </c:pt>
                <c:pt idx="5841">
                  <c:v>39703</c:v>
                </c:pt>
                <c:pt idx="5842">
                  <c:v>39704</c:v>
                </c:pt>
                <c:pt idx="5843">
                  <c:v>39705</c:v>
                </c:pt>
                <c:pt idx="5844">
                  <c:v>39706</c:v>
                </c:pt>
                <c:pt idx="5845">
                  <c:v>39707</c:v>
                </c:pt>
                <c:pt idx="5846">
                  <c:v>39708</c:v>
                </c:pt>
                <c:pt idx="5847">
                  <c:v>39709</c:v>
                </c:pt>
                <c:pt idx="5848">
                  <c:v>39710</c:v>
                </c:pt>
                <c:pt idx="5849">
                  <c:v>39711</c:v>
                </c:pt>
                <c:pt idx="5850">
                  <c:v>39712</c:v>
                </c:pt>
                <c:pt idx="5851">
                  <c:v>39713</c:v>
                </c:pt>
                <c:pt idx="5852">
                  <c:v>39714</c:v>
                </c:pt>
                <c:pt idx="5853">
                  <c:v>39715</c:v>
                </c:pt>
                <c:pt idx="5854">
                  <c:v>39716</c:v>
                </c:pt>
                <c:pt idx="5855">
                  <c:v>39717</c:v>
                </c:pt>
                <c:pt idx="5856">
                  <c:v>39718</c:v>
                </c:pt>
                <c:pt idx="5857">
                  <c:v>39719</c:v>
                </c:pt>
                <c:pt idx="5858">
                  <c:v>39720</c:v>
                </c:pt>
                <c:pt idx="5859">
                  <c:v>39721</c:v>
                </c:pt>
                <c:pt idx="5860">
                  <c:v>39722</c:v>
                </c:pt>
                <c:pt idx="5861">
                  <c:v>39723</c:v>
                </c:pt>
                <c:pt idx="5862">
                  <c:v>39724</c:v>
                </c:pt>
                <c:pt idx="5863">
                  <c:v>39725</c:v>
                </c:pt>
                <c:pt idx="5864">
                  <c:v>39726</c:v>
                </c:pt>
                <c:pt idx="5865">
                  <c:v>39727</c:v>
                </c:pt>
                <c:pt idx="5866">
                  <c:v>39728</c:v>
                </c:pt>
                <c:pt idx="5867">
                  <c:v>39729</c:v>
                </c:pt>
                <c:pt idx="5868">
                  <c:v>39730</c:v>
                </c:pt>
                <c:pt idx="5869">
                  <c:v>39731</c:v>
                </c:pt>
                <c:pt idx="5870">
                  <c:v>39732</c:v>
                </c:pt>
                <c:pt idx="5871">
                  <c:v>39733</c:v>
                </c:pt>
                <c:pt idx="5872">
                  <c:v>39734</c:v>
                </c:pt>
                <c:pt idx="5873">
                  <c:v>39735</c:v>
                </c:pt>
                <c:pt idx="5874">
                  <c:v>39736</c:v>
                </c:pt>
                <c:pt idx="5875">
                  <c:v>39737</c:v>
                </c:pt>
                <c:pt idx="5876">
                  <c:v>39738</c:v>
                </c:pt>
                <c:pt idx="5877">
                  <c:v>39739</c:v>
                </c:pt>
                <c:pt idx="5878">
                  <c:v>39740</c:v>
                </c:pt>
                <c:pt idx="5879">
                  <c:v>39741</c:v>
                </c:pt>
                <c:pt idx="5880">
                  <c:v>39742</c:v>
                </c:pt>
                <c:pt idx="5881">
                  <c:v>39743</c:v>
                </c:pt>
                <c:pt idx="5882">
                  <c:v>39744</c:v>
                </c:pt>
                <c:pt idx="5883">
                  <c:v>39745</c:v>
                </c:pt>
                <c:pt idx="5884">
                  <c:v>39746</c:v>
                </c:pt>
                <c:pt idx="5885">
                  <c:v>39747</c:v>
                </c:pt>
                <c:pt idx="5886">
                  <c:v>39748</c:v>
                </c:pt>
                <c:pt idx="5887">
                  <c:v>39749</c:v>
                </c:pt>
                <c:pt idx="5888">
                  <c:v>39750</c:v>
                </c:pt>
                <c:pt idx="5889">
                  <c:v>39751</c:v>
                </c:pt>
                <c:pt idx="5890">
                  <c:v>39752</c:v>
                </c:pt>
                <c:pt idx="5891">
                  <c:v>39753</c:v>
                </c:pt>
                <c:pt idx="5892">
                  <c:v>39754</c:v>
                </c:pt>
                <c:pt idx="5893">
                  <c:v>39755</c:v>
                </c:pt>
                <c:pt idx="5894">
                  <c:v>39756</c:v>
                </c:pt>
                <c:pt idx="5895">
                  <c:v>39757</c:v>
                </c:pt>
                <c:pt idx="5896">
                  <c:v>39758</c:v>
                </c:pt>
                <c:pt idx="5897">
                  <c:v>39759</c:v>
                </c:pt>
                <c:pt idx="5898">
                  <c:v>39760</c:v>
                </c:pt>
                <c:pt idx="5899">
                  <c:v>39761</c:v>
                </c:pt>
                <c:pt idx="5900">
                  <c:v>39762</c:v>
                </c:pt>
                <c:pt idx="5901">
                  <c:v>39763</c:v>
                </c:pt>
                <c:pt idx="5902">
                  <c:v>39764</c:v>
                </c:pt>
                <c:pt idx="5903">
                  <c:v>39765</c:v>
                </c:pt>
                <c:pt idx="5904">
                  <c:v>39766</c:v>
                </c:pt>
                <c:pt idx="5905">
                  <c:v>39767</c:v>
                </c:pt>
                <c:pt idx="5906">
                  <c:v>39768</c:v>
                </c:pt>
                <c:pt idx="5907">
                  <c:v>39769</c:v>
                </c:pt>
                <c:pt idx="5908">
                  <c:v>39770</c:v>
                </c:pt>
                <c:pt idx="5909">
                  <c:v>39771</c:v>
                </c:pt>
                <c:pt idx="5910">
                  <c:v>39772</c:v>
                </c:pt>
                <c:pt idx="5911">
                  <c:v>39773</c:v>
                </c:pt>
                <c:pt idx="5912">
                  <c:v>39774</c:v>
                </c:pt>
                <c:pt idx="5913">
                  <c:v>39775</c:v>
                </c:pt>
                <c:pt idx="5914">
                  <c:v>39776</c:v>
                </c:pt>
                <c:pt idx="5915">
                  <c:v>39777</c:v>
                </c:pt>
                <c:pt idx="5916">
                  <c:v>39778</c:v>
                </c:pt>
                <c:pt idx="5917">
                  <c:v>39779</c:v>
                </c:pt>
                <c:pt idx="5918">
                  <c:v>39780</c:v>
                </c:pt>
                <c:pt idx="5919">
                  <c:v>39781</c:v>
                </c:pt>
                <c:pt idx="5920">
                  <c:v>39782</c:v>
                </c:pt>
                <c:pt idx="5921">
                  <c:v>39783</c:v>
                </c:pt>
                <c:pt idx="5922">
                  <c:v>39784</c:v>
                </c:pt>
                <c:pt idx="5923">
                  <c:v>39785</c:v>
                </c:pt>
                <c:pt idx="5924">
                  <c:v>39786</c:v>
                </c:pt>
                <c:pt idx="5925">
                  <c:v>39787</c:v>
                </c:pt>
                <c:pt idx="5926">
                  <c:v>39788</c:v>
                </c:pt>
                <c:pt idx="5927">
                  <c:v>39789</c:v>
                </c:pt>
                <c:pt idx="5928">
                  <c:v>39790</c:v>
                </c:pt>
                <c:pt idx="5929">
                  <c:v>39791</c:v>
                </c:pt>
                <c:pt idx="5930">
                  <c:v>39792</c:v>
                </c:pt>
                <c:pt idx="5931">
                  <c:v>39793</c:v>
                </c:pt>
                <c:pt idx="5932">
                  <c:v>39794</c:v>
                </c:pt>
                <c:pt idx="5933">
                  <c:v>39795</c:v>
                </c:pt>
                <c:pt idx="5934">
                  <c:v>39796</c:v>
                </c:pt>
                <c:pt idx="5935">
                  <c:v>39797</c:v>
                </c:pt>
                <c:pt idx="5936">
                  <c:v>39798</c:v>
                </c:pt>
                <c:pt idx="5937">
                  <c:v>39799</c:v>
                </c:pt>
                <c:pt idx="5938">
                  <c:v>39800</c:v>
                </c:pt>
                <c:pt idx="5939">
                  <c:v>39801</c:v>
                </c:pt>
                <c:pt idx="5940">
                  <c:v>39802</c:v>
                </c:pt>
                <c:pt idx="5941">
                  <c:v>39803</c:v>
                </c:pt>
                <c:pt idx="5942">
                  <c:v>39804</c:v>
                </c:pt>
                <c:pt idx="5943">
                  <c:v>39805</c:v>
                </c:pt>
                <c:pt idx="5944">
                  <c:v>39806</c:v>
                </c:pt>
                <c:pt idx="5945">
                  <c:v>39807</c:v>
                </c:pt>
                <c:pt idx="5946">
                  <c:v>39808</c:v>
                </c:pt>
                <c:pt idx="5947">
                  <c:v>39809</c:v>
                </c:pt>
                <c:pt idx="5948">
                  <c:v>39810</c:v>
                </c:pt>
                <c:pt idx="5949">
                  <c:v>39811</c:v>
                </c:pt>
                <c:pt idx="5950">
                  <c:v>39812</c:v>
                </c:pt>
                <c:pt idx="5951">
                  <c:v>39813</c:v>
                </c:pt>
                <c:pt idx="5952">
                  <c:v>39814</c:v>
                </c:pt>
                <c:pt idx="5953">
                  <c:v>39815</c:v>
                </c:pt>
                <c:pt idx="5954">
                  <c:v>39816</c:v>
                </c:pt>
                <c:pt idx="5955">
                  <c:v>39817</c:v>
                </c:pt>
                <c:pt idx="5956">
                  <c:v>39818</c:v>
                </c:pt>
                <c:pt idx="5957">
                  <c:v>39819</c:v>
                </c:pt>
                <c:pt idx="5958">
                  <c:v>39820</c:v>
                </c:pt>
                <c:pt idx="5959">
                  <c:v>39821</c:v>
                </c:pt>
                <c:pt idx="5960">
                  <c:v>39822</c:v>
                </c:pt>
                <c:pt idx="5961">
                  <c:v>39823</c:v>
                </c:pt>
                <c:pt idx="5962">
                  <c:v>39824</c:v>
                </c:pt>
                <c:pt idx="5963">
                  <c:v>39825</c:v>
                </c:pt>
                <c:pt idx="5964">
                  <c:v>39826</c:v>
                </c:pt>
                <c:pt idx="5965">
                  <c:v>39827</c:v>
                </c:pt>
                <c:pt idx="5966">
                  <c:v>39828</c:v>
                </c:pt>
                <c:pt idx="5967">
                  <c:v>39829</c:v>
                </c:pt>
                <c:pt idx="5968">
                  <c:v>39830</c:v>
                </c:pt>
                <c:pt idx="5969">
                  <c:v>39831</c:v>
                </c:pt>
                <c:pt idx="5970">
                  <c:v>39832</c:v>
                </c:pt>
                <c:pt idx="5971">
                  <c:v>39833</c:v>
                </c:pt>
                <c:pt idx="5972">
                  <c:v>39834</c:v>
                </c:pt>
                <c:pt idx="5973">
                  <c:v>39835</c:v>
                </c:pt>
                <c:pt idx="5974">
                  <c:v>39836</c:v>
                </c:pt>
                <c:pt idx="5975">
                  <c:v>39837</c:v>
                </c:pt>
                <c:pt idx="5976">
                  <c:v>39838</c:v>
                </c:pt>
                <c:pt idx="5977">
                  <c:v>39839</c:v>
                </c:pt>
                <c:pt idx="5978">
                  <c:v>39840</c:v>
                </c:pt>
                <c:pt idx="5979">
                  <c:v>39841</c:v>
                </c:pt>
                <c:pt idx="5980">
                  <c:v>39842</c:v>
                </c:pt>
                <c:pt idx="5981">
                  <c:v>39843</c:v>
                </c:pt>
                <c:pt idx="5982">
                  <c:v>39844</c:v>
                </c:pt>
                <c:pt idx="5983">
                  <c:v>39845</c:v>
                </c:pt>
                <c:pt idx="5984">
                  <c:v>39846</c:v>
                </c:pt>
                <c:pt idx="5985">
                  <c:v>39847</c:v>
                </c:pt>
                <c:pt idx="5986">
                  <c:v>39848</c:v>
                </c:pt>
                <c:pt idx="5987">
                  <c:v>39849</c:v>
                </c:pt>
                <c:pt idx="5988">
                  <c:v>39850</c:v>
                </c:pt>
                <c:pt idx="5989">
                  <c:v>39851</c:v>
                </c:pt>
                <c:pt idx="5990">
                  <c:v>39852</c:v>
                </c:pt>
                <c:pt idx="5991">
                  <c:v>39853</c:v>
                </c:pt>
                <c:pt idx="5992">
                  <c:v>39854</c:v>
                </c:pt>
                <c:pt idx="5993">
                  <c:v>39855</c:v>
                </c:pt>
                <c:pt idx="5994">
                  <c:v>39856</c:v>
                </c:pt>
                <c:pt idx="5995">
                  <c:v>39857</c:v>
                </c:pt>
                <c:pt idx="5996">
                  <c:v>39858</c:v>
                </c:pt>
                <c:pt idx="5997">
                  <c:v>39859</c:v>
                </c:pt>
                <c:pt idx="5998">
                  <c:v>39860</c:v>
                </c:pt>
                <c:pt idx="5999">
                  <c:v>39861</c:v>
                </c:pt>
                <c:pt idx="6000">
                  <c:v>39862</c:v>
                </c:pt>
                <c:pt idx="6001">
                  <c:v>39863</c:v>
                </c:pt>
                <c:pt idx="6002">
                  <c:v>39864</c:v>
                </c:pt>
                <c:pt idx="6003">
                  <c:v>39865</c:v>
                </c:pt>
                <c:pt idx="6004">
                  <c:v>39866</c:v>
                </c:pt>
                <c:pt idx="6005">
                  <c:v>39867</c:v>
                </c:pt>
                <c:pt idx="6006">
                  <c:v>39868</c:v>
                </c:pt>
                <c:pt idx="6007">
                  <c:v>39869</c:v>
                </c:pt>
                <c:pt idx="6008">
                  <c:v>39870</c:v>
                </c:pt>
                <c:pt idx="6009">
                  <c:v>39871</c:v>
                </c:pt>
                <c:pt idx="6010">
                  <c:v>39872</c:v>
                </c:pt>
                <c:pt idx="6011">
                  <c:v>39873</c:v>
                </c:pt>
                <c:pt idx="6012">
                  <c:v>39874</c:v>
                </c:pt>
                <c:pt idx="6013">
                  <c:v>39875</c:v>
                </c:pt>
                <c:pt idx="6014">
                  <c:v>39876</c:v>
                </c:pt>
                <c:pt idx="6015">
                  <c:v>39877</c:v>
                </c:pt>
                <c:pt idx="6016">
                  <c:v>39878</c:v>
                </c:pt>
                <c:pt idx="6017">
                  <c:v>39879</c:v>
                </c:pt>
                <c:pt idx="6018">
                  <c:v>39880</c:v>
                </c:pt>
                <c:pt idx="6019">
                  <c:v>39881</c:v>
                </c:pt>
                <c:pt idx="6020">
                  <c:v>39882</c:v>
                </c:pt>
                <c:pt idx="6021">
                  <c:v>39883</c:v>
                </c:pt>
                <c:pt idx="6022">
                  <c:v>39884</c:v>
                </c:pt>
                <c:pt idx="6023">
                  <c:v>39885</c:v>
                </c:pt>
                <c:pt idx="6024">
                  <c:v>39886</c:v>
                </c:pt>
                <c:pt idx="6025">
                  <c:v>39887</c:v>
                </c:pt>
                <c:pt idx="6026">
                  <c:v>39888</c:v>
                </c:pt>
                <c:pt idx="6027">
                  <c:v>39889</c:v>
                </c:pt>
                <c:pt idx="6028">
                  <c:v>39890</c:v>
                </c:pt>
                <c:pt idx="6029">
                  <c:v>39891</c:v>
                </c:pt>
                <c:pt idx="6030">
                  <c:v>39892</c:v>
                </c:pt>
                <c:pt idx="6031">
                  <c:v>39893</c:v>
                </c:pt>
                <c:pt idx="6032">
                  <c:v>39894</c:v>
                </c:pt>
                <c:pt idx="6033">
                  <c:v>39895</c:v>
                </c:pt>
                <c:pt idx="6034">
                  <c:v>39896</c:v>
                </c:pt>
                <c:pt idx="6035">
                  <c:v>39897</c:v>
                </c:pt>
                <c:pt idx="6036">
                  <c:v>39898</c:v>
                </c:pt>
                <c:pt idx="6037">
                  <c:v>39899</c:v>
                </c:pt>
                <c:pt idx="6038">
                  <c:v>39900</c:v>
                </c:pt>
                <c:pt idx="6039">
                  <c:v>39901</c:v>
                </c:pt>
                <c:pt idx="6040">
                  <c:v>39902</c:v>
                </c:pt>
                <c:pt idx="6041">
                  <c:v>39903</c:v>
                </c:pt>
                <c:pt idx="6042">
                  <c:v>39904</c:v>
                </c:pt>
                <c:pt idx="6043">
                  <c:v>39905</c:v>
                </c:pt>
                <c:pt idx="6044">
                  <c:v>39906</c:v>
                </c:pt>
                <c:pt idx="6045">
                  <c:v>39907</c:v>
                </c:pt>
                <c:pt idx="6046">
                  <c:v>39908</c:v>
                </c:pt>
                <c:pt idx="6047">
                  <c:v>39909</c:v>
                </c:pt>
                <c:pt idx="6048">
                  <c:v>39910</c:v>
                </c:pt>
                <c:pt idx="6049">
                  <c:v>39911</c:v>
                </c:pt>
                <c:pt idx="6050">
                  <c:v>39912</c:v>
                </c:pt>
                <c:pt idx="6051">
                  <c:v>39913</c:v>
                </c:pt>
                <c:pt idx="6052">
                  <c:v>39914</c:v>
                </c:pt>
                <c:pt idx="6053">
                  <c:v>39915</c:v>
                </c:pt>
                <c:pt idx="6054">
                  <c:v>39916</c:v>
                </c:pt>
                <c:pt idx="6055">
                  <c:v>39917</c:v>
                </c:pt>
                <c:pt idx="6056">
                  <c:v>39918</c:v>
                </c:pt>
                <c:pt idx="6057">
                  <c:v>39919</c:v>
                </c:pt>
                <c:pt idx="6058">
                  <c:v>39920</c:v>
                </c:pt>
                <c:pt idx="6059">
                  <c:v>39921</c:v>
                </c:pt>
                <c:pt idx="6060">
                  <c:v>39922</c:v>
                </c:pt>
                <c:pt idx="6061">
                  <c:v>39923</c:v>
                </c:pt>
                <c:pt idx="6062">
                  <c:v>39924</c:v>
                </c:pt>
                <c:pt idx="6063">
                  <c:v>39925</c:v>
                </c:pt>
                <c:pt idx="6064">
                  <c:v>39926</c:v>
                </c:pt>
                <c:pt idx="6065">
                  <c:v>39927</c:v>
                </c:pt>
                <c:pt idx="6066">
                  <c:v>39928</c:v>
                </c:pt>
                <c:pt idx="6067">
                  <c:v>39929</c:v>
                </c:pt>
                <c:pt idx="6068">
                  <c:v>39930</c:v>
                </c:pt>
                <c:pt idx="6069">
                  <c:v>39931</c:v>
                </c:pt>
                <c:pt idx="6070">
                  <c:v>39932</c:v>
                </c:pt>
                <c:pt idx="6071">
                  <c:v>39933</c:v>
                </c:pt>
                <c:pt idx="6072">
                  <c:v>39934</c:v>
                </c:pt>
                <c:pt idx="6073">
                  <c:v>39935</c:v>
                </c:pt>
                <c:pt idx="6074">
                  <c:v>39936</c:v>
                </c:pt>
                <c:pt idx="6075">
                  <c:v>39937</c:v>
                </c:pt>
                <c:pt idx="6076">
                  <c:v>39938</c:v>
                </c:pt>
                <c:pt idx="6077">
                  <c:v>39939</c:v>
                </c:pt>
                <c:pt idx="6078">
                  <c:v>39940</c:v>
                </c:pt>
                <c:pt idx="6079">
                  <c:v>39941</c:v>
                </c:pt>
                <c:pt idx="6080">
                  <c:v>39942</c:v>
                </c:pt>
                <c:pt idx="6081">
                  <c:v>39943</c:v>
                </c:pt>
                <c:pt idx="6082">
                  <c:v>39944</c:v>
                </c:pt>
                <c:pt idx="6083">
                  <c:v>39945</c:v>
                </c:pt>
                <c:pt idx="6084">
                  <c:v>39946</c:v>
                </c:pt>
                <c:pt idx="6085">
                  <c:v>39947</c:v>
                </c:pt>
                <c:pt idx="6086">
                  <c:v>39948</c:v>
                </c:pt>
                <c:pt idx="6087">
                  <c:v>39949</c:v>
                </c:pt>
                <c:pt idx="6088">
                  <c:v>39950</c:v>
                </c:pt>
                <c:pt idx="6089">
                  <c:v>39951</c:v>
                </c:pt>
                <c:pt idx="6090">
                  <c:v>39952</c:v>
                </c:pt>
                <c:pt idx="6091">
                  <c:v>39953</c:v>
                </c:pt>
                <c:pt idx="6092">
                  <c:v>39954</c:v>
                </c:pt>
                <c:pt idx="6093">
                  <c:v>39955</c:v>
                </c:pt>
                <c:pt idx="6094">
                  <c:v>39956</c:v>
                </c:pt>
                <c:pt idx="6095">
                  <c:v>39957</c:v>
                </c:pt>
                <c:pt idx="6096">
                  <c:v>39958</c:v>
                </c:pt>
                <c:pt idx="6097">
                  <c:v>39959</c:v>
                </c:pt>
                <c:pt idx="6098">
                  <c:v>39960</c:v>
                </c:pt>
                <c:pt idx="6099">
                  <c:v>39961</c:v>
                </c:pt>
                <c:pt idx="6100">
                  <c:v>39962</c:v>
                </c:pt>
                <c:pt idx="6101">
                  <c:v>39963</c:v>
                </c:pt>
                <c:pt idx="6102">
                  <c:v>39964</c:v>
                </c:pt>
                <c:pt idx="6103">
                  <c:v>39965</c:v>
                </c:pt>
                <c:pt idx="6104">
                  <c:v>39966</c:v>
                </c:pt>
                <c:pt idx="6105">
                  <c:v>39967</c:v>
                </c:pt>
                <c:pt idx="6106">
                  <c:v>39968</c:v>
                </c:pt>
                <c:pt idx="6107">
                  <c:v>39969</c:v>
                </c:pt>
                <c:pt idx="6108">
                  <c:v>39970</c:v>
                </c:pt>
                <c:pt idx="6109">
                  <c:v>39971</c:v>
                </c:pt>
                <c:pt idx="6110">
                  <c:v>39972</c:v>
                </c:pt>
                <c:pt idx="6111">
                  <c:v>39973</c:v>
                </c:pt>
                <c:pt idx="6112">
                  <c:v>39974</c:v>
                </c:pt>
                <c:pt idx="6113">
                  <c:v>39975</c:v>
                </c:pt>
                <c:pt idx="6114">
                  <c:v>39976</c:v>
                </c:pt>
                <c:pt idx="6115">
                  <c:v>39977</c:v>
                </c:pt>
                <c:pt idx="6116">
                  <c:v>39978</c:v>
                </c:pt>
                <c:pt idx="6117">
                  <c:v>39979</c:v>
                </c:pt>
                <c:pt idx="6118">
                  <c:v>39980</c:v>
                </c:pt>
                <c:pt idx="6119">
                  <c:v>39981</c:v>
                </c:pt>
                <c:pt idx="6120">
                  <c:v>39982</c:v>
                </c:pt>
                <c:pt idx="6121">
                  <c:v>39983</c:v>
                </c:pt>
                <c:pt idx="6122">
                  <c:v>39984</c:v>
                </c:pt>
                <c:pt idx="6123">
                  <c:v>39985</c:v>
                </c:pt>
                <c:pt idx="6124">
                  <c:v>39986</c:v>
                </c:pt>
                <c:pt idx="6125">
                  <c:v>39987</c:v>
                </c:pt>
                <c:pt idx="6126">
                  <c:v>39988</c:v>
                </c:pt>
                <c:pt idx="6127">
                  <c:v>39989</c:v>
                </c:pt>
                <c:pt idx="6128">
                  <c:v>39990</c:v>
                </c:pt>
                <c:pt idx="6129">
                  <c:v>39991</c:v>
                </c:pt>
                <c:pt idx="6130">
                  <c:v>39992</c:v>
                </c:pt>
                <c:pt idx="6131">
                  <c:v>39993</c:v>
                </c:pt>
                <c:pt idx="6132">
                  <c:v>39994</c:v>
                </c:pt>
                <c:pt idx="6133">
                  <c:v>39995</c:v>
                </c:pt>
                <c:pt idx="6134">
                  <c:v>39996</c:v>
                </c:pt>
                <c:pt idx="6135">
                  <c:v>39997</c:v>
                </c:pt>
                <c:pt idx="6136">
                  <c:v>39998</c:v>
                </c:pt>
                <c:pt idx="6137">
                  <c:v>39999</c:v>
                </c:pt>
                <c:pt idx="6138">
                  <c:v>40000</c:v>
                </c:pt>
                <c:pt idx="6139">
                  <c:v>40001</c:v>
                </c:pt>
                <c:pt idx="6140">
                  <c:v>40002</c:v>
                </c:pt>
                <c:pt idx="6141">
                  <c:v>40003</c:v>
                </c:pt>
                <c:pt idx="6142">
                  <c:v>40004</c:v>
                </c:pt>
                <c:pt idx="6143">
                  <c:v>40005</c:v>
                </c:pt>
                <c:pt idx="6144">
                  <c:v>40006</c:v>
                </c:pt>
                <c:pt idx="6145">
                  <c:v>40007</c:v>
                </c:pt>
                <c:pt idx="6146">
                  <c:v>40008</c:v>
                </c:pt>
                <c:pt idx="6147">
                  <c:v>40009</c:v>
                </c:pt>
                <c:pt idx="6148">
                  <c:v>40010</c:v>
                </c:pt>
                <c:pt idx="6149">
                  <c:v>40011</c:v>
                </c:pt>
                <c:pt idx="6150">
                  <c:v>40012</c:v>
                </c:pt>
                <c:pt idx="6151">
                  <c:v>40013</c:v>
                </c:pt>
                <c:pt idx="6152">
                  <c:v>40014</c:v>
                </c:pt>
                <c:pt idx="6153">
                  <c:v>40015</c:v>
                </c:pt>
                <c:pt idx="6154">
                  <c:v>40016</c:v>
                </c:pt>
                <c:pt idx="6155">
                  <c:v>40017</c:v>
                </c:pt>
                <c:pt idx="6156">
                  <c:v>40018</c:v>
                </c:pt>
                <c:pt idx="6157">
                  <c:v>40019</c:v>
                </c:pt>
                <c:pt idx="6158">
                  <c:v>40020</c:v>
                </c:pt>
                <c:pt idx="6159">
                  <c:v>40021</c:v>
                </c:pt>
                <c:pt idx="6160">
                  <c:v>40022</c:v>
                </c:pt>
                <c:pt idx="6161">
                  <c:v>40023</c:v>
                </c:pt>
                <c:pt idx="6162">
                  <c:v>40024</c:v>
                </c:pt>
                <c:pt idx="6163">
                  <c:v>40025</c:v>
                </c:pt>
                <c:pt idx="6164">
                  <c:v>40026</c:v>
                </c:pt>
                <c:pt idx="6165">
                  <c:v>40027</c:v>
                </c:pt>
                <c:pt idx="6166">
                  <c:v>40028</c:v>
                </c:pt>
                <c:pt idx="6167">
                  <c:v>40029</c:v>
                </c:pt>
                <c:pt idx="6168">
                  <c:v>40030</c:v>
                </c:pt>
                <c:pt idx="6169">
                  <c:v>40031</c:v>
                </c:pt>
                <c:pt idx="6170">
                  <c:v>40032</c:v>
                </c:pt>
                <c:pt idx="6171">
                  <c:v>40033</c:v>
                </c:pt>
                <c:pt idx="6172">
                  <c:v>40034</c:v>
                </c:pt>
                <c:pt idx="6173">
                  <c:v>40035</c:v>
                </c:pt>
                <c:pt idx="6174">
                  <c:v>40036</c:v>
                </c:pt>
                <c:pt idx="6175">
                  <c:v>40037</c:v>
                </c:pt>
                <c:pt idx="6176">
                  <c:v>40038</c:v>
                </c:pt>
                <c:pt idx="6177">
                  <c:v>40039</c:v>
                </c:pt>
                <c:pt idx="6178">
                  <c:v>40040</c:v>
                </c:pt>
                <c:pt idx="6179">
                  <c:v>40041</c:v>
                </c:pt>
                <c:pt idx="6180">
                  <c:v>40042</c:v>
                </c:pt>
                <c:pt idx="6181">
                  <c:v>40043</c:v>
                </c:pt>
                <c:pt idx="6182">
                  <c:v>40044</c:v>
                </c:pt>
                <c:pt idx="6183">
                  <c:v>40045</c:v>
                </c:pt>
                <c:pt idx="6184">
                  <c:v>40046</c:v>
                </c:pt>
                <c:pt idx="6185">
                  <c:v>40047</c:v>
                </c:pt>
                <c:pt idx="6186">
                  <c:v>40048</c:v>
                </c:pt>
                <c:pt idx="6187">
                  <c:v>40049</c:v>
                </c:pt>
                <c:pt idx="6188">
                  <c:v>40050</c:v>
                </c:pt>
                <c:pt idx="6189">
                  <c:v>40051</c:v>
                </c:pt>
                <c:pt idx="6190">
                  <c:v>40052</c:v>
                </c:pt>
                <c:pt idx="6191">
                  <c:v>40053</c:v>
                </c:pt>
                <c:pt idx="6192">
                  <c:v>40054</c:v>
                </c:pt>
                <c:pt idx="6193">
                  <c:v>40055</c:v>
                </c:pt>
                <c:pt idx="6194">
                  <c:v>40056</c:v>
                </c:pt>
                <c:pt idx="6195">
                  <c:v>40057</c:v>
                </c:pt>
                <c:pt idx="6196">
                  <c:v>40058</c:v>
                </c:pt>
                <c:pt idx="6197">
                  <c:v>40059</c:v>
                </c:pt>
                <c:pt idx="6198">
                  <c:v>40060</c:v>
                </c:pt>
                <c:pt idx="6199">
                  <c:v>40061</c:v>
                </c:pt>
                <c:pt idx="6200">
                  <c:v>40062</c:v>
                </c:pt>
                <c:pt idx="6201">
                  <c:v>40063</c:v>
                </c:pt>
                <c:pt idx="6202">
                  <c:v>40064</c:v>
                </c:pt>
                <c:pt idx="6203">
                  <c:v>40065</c:v>
                </c:pt>
                <c:pt idx="6204">
                  <c:v>40066</c:v>
                </c:pt>
                <c:pt idx="6205">
                  <c:v>40067</c:v>
                </c:pt>
                <c:pt idx="6206">
                  <c:v>40068</c:v>
                </c:pt>
                <c:pt idx="6207">
                  <c:v>40069</c:v>
                </c:pt>
                <c:pt idx="6208">
                  <c:v>40070</c:v>
                </c:pt>
                <c:pt idx="6209">
                  <c:v>40071</c:v>
                </c:pt>
                <c:pt idx="6210">
                  <c:v>40072</c:v>
                </c:pt>
                <c:pt idx="6211">
                  <c:v>40073</c:v>
                </c:pt>
                <c:pt idx="6212">
                  <c:v>40074</c:v>
                </c:pt>
                <c:pt idx="6213">
                  <c:v>40075</c:v>
                </c:pt>
                <c:pt idx="6214">
                  <c:v>40076</c:v>
                </c:pt>
                <c:pt idx="6215">
                  <c:v>40077</c:v>
                </c:pt>
                <c:pt idx="6216">
                  <c:v>40078</c:v>
                </c:pt>
                <c:pt idx="6217">
                  <c:v>40079</c:v>
                </c:pt>
                <c:pt idx="6218">
                  <c:v>40080</c:v>
                </c:pt>
                <c:pt idx="6219">
                  <c:v>40081</c:v>
                </c:pt>
                <c:pt idx="6220">
                  <c:v>40082</c:v>
                </c:pt>
                <c:pt idx="6221">
                  <c:v>40083</c:v>
                </c:pt>
                <c:pt idx="6222">
                  <c:v>40084</c:v>
                </c:pt>
                <c:pt idx="6223">
                  <c:v>40085</c:v>
                </c:pt>
                <c:pt idx="6224">
                  <c:v>40086</c:v>
                </c:pt>
                <c:pt idx="6225">
                  <c:v>40087</c:v>
                </c:pt>
                <c:pt idx="6226">
                  <c:v>40088</c:v>
                </c:pt>
                <c:pt idx="6227">
                  <c:v>40089</c:v>
                </c:pt>
                <c:pt idx="6228">
                  <c:v>40090</c:v>
                </c:pt>
                <c:pt idx="6229">
                  <c:v>40091</c:v>
                </c:pt>
                <c:pt idx="6230">
                  <c:v>40092</c:v>
                </c:pt>
                <c:pt idx="6231">
                  <c:v>40093</c:v>
                </c:pt>
                <c:pt idx="6232">
                  <c:v>40094</c:v>
                </c:pt>
                <c:pt idx="6233">
                  <c:v>40095</c:v>
                </c:pt>
                <c:pt idx="6234">
                  <c:v>40096</c:v>
                </c:pt>
                <c:pt idx="6235">
                  <c:v>40097</c:v>
                </c:pt>
                <c:pt idx="6236">
                  <c:v>40098</c:v>
                </c:pt>
                <c:pt idx="6237">
                  <c:v>40099</c:v>
                </c:pt>
                <c:pt idx="6238">
                  <c:v>40100</c:v>
                </c:pt>
                <c:pt idx="6239">
                  <c:v>40101</c:v>
                </c:pt>
                <c:pt idx="6240">
                  <c:v>40102</c:v>
                </c:pt>
                <c:pt idx="6241">
                  <c:v>40103</c:v>
                </c:pt>
                <c:pt idx="6242">
                  <c:v>40104</c:v>
                </c:pt>
                <c:pt idx="6243">
                  <c:v>40105</c:v>
                </c:pt>
                <c:pt idx="6244">
                  <c:v>40106</c:v>
                </c:pt>
                <c:pt idx="6245">
                  <c:v>40107</c:v>
                </c:pt>
                <c:pt idx="6246">
                  <c:v>40108</c:v>
                </c:pt>
                <c:pt idx="6247">
                  <c:v>40109</c:v>
                </c:pt>
                <c:pt idx="6248">
                  <c:v>40110</c:v>
                </c:pt>
                <c:pt idx="6249">
                  <c:v>40111</c:v>
                </c:pt>
                <c:pt idx="6250">
                  <c:v>40112</c:v>
                </c:pt>
                <c:pt idx="6251">
                  <c:v>40113</c:v>
                </c:pt>
                <c:pt idx="6252">
                  <c:v>40114</c:v>
                </c:pt>
                <c:pt idx="6253">
                  <c:v>40115</c:v>
                </c:pt>
                <c:pt idx="6254">
                  <c:v>40116</c:v>
                </c:pt>
                <c:pt idx="6255">
                  <c:v>40117</c:v>
                </c:pt>
                <c:pt idx="6256">
                  <c:v>40118</c:v>
                </c:pt>
                <c:pt idx="6257">
                  <c:v>40119</c:v>
                </c:pt>
                <c:pt idx="6258">
                  <c:v>40120</c:v>
                </c:pt>
                <c:pt idx="6259">
                  <c:v>40121</c:v>
                </c:pt>
                <c:pt idx="6260">
                  <c:v>40122</c:v>
                </c:pt>
                <c:pt idx="6261">
                  <c:v>40123</c:v>
                </c:pt>
                <c:pt idx="6262">
                  <c:v>40124</c:v>
                </c:pt>
                <c:pt idx="6263">
                  <c:v>40125</c:v>
                </c:pt>
                <c:pt idx="6264">
                  <c:v>40126</c:v>
                </c:pt>
                <c:pt idx="6265">
                  <c:v>40127</c:v>
                </c:pt>
                <c:pt idx="6266">
                  <c:v>40128</c:v>
                </c:pt>
                <c:pt idx="6267">
                  <c:v>40129</c:v>
                </c:pt>
                <c:pt idx="6268">
                  <c:v>40130</c:v>
                </c:pt>
                <c:pt idx="6269">
                  <c:v>40131</c:v>
                </c:pt>
                <c:pt idx="6270">
                  <c:v>40132</c:v>
                </c:pt>
                <c:pt idx="6271">
                  <c:v>40133</c:v>
                </c:pt>
                <c:pt idx="6272">
                  <c:v>40134</c:v>
                </c:pt>
                <c:pt idx="6273">
                  <c:v>40135</c:v>
                </c:pt>
                <c:pt idx="6274">
                  <c:v>40136</c:v>
                </c:pt>
                <c:pt idx="6275">
                  <c:v>40137</c:v>
                </c:pt>
                <c:pt idx="6276">
                  <c:v>40138</c:v>
                </c:pt>
                <c:pt idx="6277">
                  <c:v>40139</c:v>
                </c:pt>
                <c:pt idx="6278">
                  <c:v>40140</c:v>
                </c:pt>
                <c:pt idx="6279">
                  <c:v>40141</c:v>
                </c:pt>
                <c:pt idx="6280">
                  <c:v>40142</c:v>
                </c:pt>
                <c:pt idx="6281">
                  <c:v>40143</c:v>
                </c:pt>
                <c:pt idx="6282">
                  <c:v>40144</c:v>
                </c:pt>
                <c:pt idx="6283">
                  <c:v>40145</c:v>
                </c:pt>
                <c:pt idx="6284">
                  <c:v>40146</c:v>
                </c:pt>
                <c:pt idx="6285">
                  <c:v>40147</c:v>
                </c:pt>
                <c:pt idx="6286">
                  <c:v>40148</c:v>
                </c:pt>
                <c:pt idx="6287">
                  <c:v>40149</c:v>
                </c:pt>
                <c:pt idx="6288">
                  <c:v>40150</c:v>
                </c:pt>
                <c:pt idx="6289">
                  <c:v>40151</c:v>
                </c:pt>
                <c:pt idx="6290">
                  <c:v>40152</c:v>
                </c:pt>
                <c:pt idx="6291">
                  <c:v>40153</c:v>
                </c:pt>
                <c:pt idx="6292">
                  <c:v>40154</c:v>
                </c:pt>
                <c:pt idx="6293">
                  <c:v>40155</c:v>
                </c:pt>
                <c:pt idx="6294">
                  <c:v>40156</c:v>
                </c:pt>
                <c:pt idx="6295">
                  <c:v>40157</c:v>
                </c:pt>
                <c:pt idx="6296">
                  <c:v>40158</c:v>
                </c:pt>
                <c:pt idx="6297">
                  <c:v>40159</c:v>
                </c:pt>
                <c:pt idx="6298">
                  <c:v>40160</c:v>
                </c:pt>
                <c:pt idx="6299">
                  <c:v>40161</c:v>
                </c:pt>
                <c:pt idx="6300">
                  <c:v>40162</c:v>
                </c:pt>
                <c:pt idx="6301">
                  <c:v>40163</c:v>
                </c:pt>
                <c:pt idx="6302">
                  <c:v>40164</c:v>
                </c:pt>
                <c:pt idx="6303">
                  <c:v>40165</c:v>
                </c:pt>
                <c:pt idx="6304">
                  <c:v>40166</c:v>
                </c:pt>
                <c:pt idx="6305">
                  <c:v>40167</c:v>
                </c:pt>
                <c:pt idx="6306">
                  <c:v>40168</c:v>
                </c:pt>
                <c:pt idx="6307">
                  <c:v>40169</c:v>
                </c:pt>
                <c:pt idx="6308">
                  <c:v>40170</c:v>
                </c:pt>
                <c:pt idx="6309">
                  <c:v>40171</c:v>
                </c:pt>
                <c:pt idx="6310">
                  <c:v>40172</c:v>
                </c:pt>
                <c:pt idx="6311">
                  <c:v>40173</c:v>
                </c:pt>
                <c:pt idx="6312">
                  <c:v>40174</c:v>
                </c:pt>
                <c:pt idx="6313">
                  <c:v>40175</c:v>
                </c:pt>
                <c:pt idx="6314">
                  <c:v>40176</c:v>
                </c:pt>
                <c:pt idx="6315">
                  <c:v>40177</c:v>
                </c:pt>
                <c:pt idx="6316">
                  <c:v>40178</c:v>
                </c:pt>
                <c:pt idx="6317">
                  <c:v>40179</c:v>
                </c:pt>
                <c:pt idx="6318">
                  <c:v>40180</c:v>
                </c:pt>
                <c:pt idx="6319">
                  <c:v>40181</c:v>
                </c:pt>
                <c:pt idx="6320">
                  <c:v>40182</c:v>
                </c:pt>
                <c:pt idx="6321">
                  <c:v>40183</c:v>
                </c:pt>
                <c:pt idx="6322">
                  <c:v>40184</c:v>
                </c:pt>
                <c:pt idx="6323">
                  <c:v>40185</c:v>
                </c:pt>
                <c:pt idx="6324">
                  <c:v>40186</c:v>
                </c:pt>
                <c:pt idx="6325">
                  <c:v>40187</c:v>
                </c:pt>
                <c:pt idx="6326">
                  <c:v>40188</c:v>
                </c:pt>
                <c:pt idx="6327">
                  <c:v>40189</c:v>
                </c:pt>
                <c:pt idx="6328">
                  <c:v>40190</c:v>
                </c:pt>
                <c:pt idx="6329">
                  <c:v>40191</c:v>
                </c:pt>
                <c:pt idx="6330">
                  <c:v>40192</c:v>
                </c:pt>
                <c:pt idx="6331">
                  <c:v>40193</c:v>
                </c:pt>
                <c:pt idx="6332">
                  <c:v>40194</c:v>
                </c:pt>
                <c:pt idx="6333">
                  <c:v>40195</c:v>
                </c:pt>
                <c:pt idx="6334">
                  <c:v>40196</c:v>
                </c:pt>
                <c:pt idx="6335">
                  <c:v>40197</c:v>
                </c:pt>
                <c:pt idx="6336">
                  <c:v>40198</c:v>
                </c:pt>
                <c:pt idx="6337">
                  <c:v>40199</c:v>
                </c:pt>
                <c:pt idx="6338">
                  <c:v>40200</c:v>
                </c:pt>
                <c:pt idx="6339">
                  <c:v>40201</c:v>
                </c:pt>
                <c:pt idx="6340">
                  <c:v>40202</c:v>
                </c:pt>
                <c:pt idx="6341">
                  <c:v>40203</c:v>
                </c:pt>
                <c:pt idx="6342">
                  <c:v>40204</c:v>
                </c:pt>
                <c:pt idx="6343">
                  <c:v>40205</c:v>
                </c:pt>
                <c:pt idx="6344">
                  <c:v>40206</c:v>
                </c:pt>
                <c:pt idx="6345">
                  <c:v>40207</c:v>
                </c:pt>
                <c:pt idx="6346">
                  <c:v>40208</c:v>
                </c:pt>
                <c:pt idx="6347">
                  <c:v>40209</c:v>
                </c:pt>
                <c:pt idx="6348">
                  <c:v>40210</c:v>
                </c:pt>
                <c:pt idx="6349">
                  <c:v>40211</c:v>
                </c:pt>
                <c:pt idx="6350">
                  <c:v>40212</c:v>
                </c:pt>
                <c:pt idx="6351">
                  <c:v>40213</c:v>
                </c:pt>
                <c:pt idx="6352">
                  <c:v>40214</c:v>
                </c:pt>
                <c:pt idx="6353">
                  <c:v>40215</c:v>
                </c:pt>
                <c:pt idx="6354">
                  <c:v>40216</c:v>
                </c:pt>
                <c:pt idx="6355">
                  <c:v>40217</c:v>
                </c:pt>
                <c:pt idx="6356">
                  <c:v>40218</c:v>
                </c:pt>
                <c:pt idx="6357">
                  <c:v>40219</c:v>
                </c:pt>
                <c:pt idx="6358">
                  <c:v>40220</c:v>
                </c:pt>
                <c:pt idx="6359">
                  <c:v>40221</c:v>
                </c:pt>
                <c:pt idx="6360">
                  <c:v>40222</c:v>
                </c:pt>
                <c:pt idx="6361">
                  <c:v>40223</c:v>
                </c:pt>
                <c:pt idx="6362">
                  <c:v>40224</c:v>
                </c:pt>
                <c:pt idx="6363">
                  <c:v>40225</c:v>
                </c:pt>
                <c:pt idx="6364">
                  <c:v>40226</c:v>
                </c:pt>
                <c:pt idx="6365">
                  <c:v>40227</c:v>
                </c:pt>
                <c:pt idx="6366">
                  <c:v>40228</c:v>
                </c:pt>
                <c:pt idx="6367">
                  <c:v>40229</c:v>
                </c:pt>
                <c:pt idx="6368">
                  <c:v>40230</c:v>
                </c:pt>
                <c:pt idx="6369">
                  <c:v>40231</c:v>
                </c:pt>
                <c:pt idx="6370">
                  <c:v>40232</c:v>
                </c:pt>
                <c:pt idx="6371">
                  <c:v>40233</c:v>
                </c:pt>
                <c:pt idx="6372">
                  <c:v>40234</c:v>
                </c:pt>
                <c:pt idx="6373">
                  <c:v>40235</c:v>
                </c:pt>
                <c:pt idx="6374">
                  <c:v>40236</c:v>
                </c:pt>
                <c:pt idx="6375">
                  <c:v>40237</c:v>
                </c:pt>
                <c:pt idx="6376">
                  <c:v>40238</c:v>
                </c:pt>
                <c:pt idx="6377">
                  <c:v>40239</c:v>
                </c:pt>
                <c:pt idx="6378">
                  <c:v>40240</c:v>
                </c:pt>
                <c:pt idx="6379">
                  <c:v>40241</c:v>
                </c:pt>
                <c:pt idx="6380">
                  <c:v>40242</c:v>
                </c:pt>
                <c:pt idx="6381">
                  <c:v>40243</c:v>
                </c:pt>
                <c:pt idx="6382">
                  <c:v>40244</c:v>
                </c:pt>
                <c:pt idx="6383">
                  <c:v>40245</c:v>
                </c:pt>
                <c:pt idx="6384">
                  <c:v>40246</c:v>
                </c:pt>
                <c:pt idx="6385">
                  <c:v>40247</c:v>
                </c:pt>
                <c:pt idx="6386">
                  <c:v>40248</c:v>
                </c:pt>
                <c:pt idx="6387">
                  <c:v>40249</c:v>
                </c:pt>
                <c:pt idx="6388">
                  <c:v>40250</c:v>
                </c:pt>
                <c:pt idx="6389">
                  <c:v>40251</c:v>
                </c:pt>
                <c:pt idx="6390">
                  <c:v>40252</c:v>
                </c:pt>
                <c:pt idx="6391">
                  <c:v>40253</c:v>
                </c:pt>
                <c:pt idx="6392">
                  <c:v>40254</c:v>
                </c:pt>
                <c:pt idx="6393">
                  <c:v>40255</c:v>
                </c:pt>
                <c:pt idx="6394">
                  <c:v>40256</c:v>
                </c:pt>
                <c:pt idx="6395">
                  <c:v>40257</c:v>
                </c:pt>
                <c:pt idx="6396">
                  <c:v>40258</c:v>
                </c:pt>
                <c:pt idx="6397">
                  <c:v>40259</c:v>
                </c:pt>
                <c:pt idx="6398">
                  <c:v>40260</c:v>
                </c:pt>
                <c:pt idx="6399">
                  <c:v>40261</c:v>
                </c:pt>
                <c:pt idx="6400">
                  <c:v>40262</c:v>
                </c:pt>
                <c:pt idx="6401">
                  <c:v>40263</c:v>
                </c:pt>
                <c:pt idx="6402">
                  <c:v>40264</c:v>
                </c:pt>
                <c:pt idx="6403">
                  <c:v>40265</c:v>
                </c:pt>
                <c:pt idx="6404">
                  <c:v>40266</c:v>
                </c:pt>
                <c:pt idx="6405">
                  <c:v>40267</c:v>
                </c:pt>
                <c:pt idx="6406">
                  <c:v>40268</c:v>
                </c:pt>
                <c:pt idx="6407">
                  <c:v>40269</c:v>
                </c:pt>
                <c:pt idx="6408">
                  <c:v>40270</c:v>
                </c:pt>
                <c:pt idx="6409">
                  <c:v>40271</c:v>
                </c:pt>
                <c:pt idx="6410">
                  <c:v>40272</c:v>
                </c:pt>
                <c:pt idx="6411">
                  <c:v>40273</c:v>
                </c:pt>
                <c:pt idx="6412">
                  <c:v>40274</c:v>
                </c:pt>
                <c:pt idx="6413">
                  <c:v>40275</c:v>
                </c:pt>
                <c:pt idx="6414">
                  <c:v>40276</c:v>
                </c:pt>
                <c:pt idx="6415">
                  <c:v>40277</c:v>
                </c:pt>
                <c:pt idx="6416">
                  <c:v>40278</c:v>
                </c:pt>
                <c:pt idx="6417">
                  <c:v>40279</c:v>
                </c:pt>
                <c:pt idx="6418">
                  <c:v>40280</c:v>
                </c:pt>
                <c:pt idx="6419">
                  <c:v>40281</c:v>
                </c:pt>
                <c:pt idx="6420">
                  <c:v>40282</c:v>
                </c:pt>
                <c:pt idx="6421">
                  <c:v>40283</c:v>
                </c:pt>
                <c:pt idx="6422">
                  <c:v>40284</c:v>
                </c:pt>
                <c:pt idx="6423">
                  <c:v>40285</c:v>
                </c:pt>
                <c:pt idx="6424">
                  <c:v>40286</c:v>
                </c:pt>
                <c:pt idx="6425">
                  <c:v>40287</c:v>
                </c:pt>
                <c:pt idx="6426">
                  <c:v>40288</c:v>
                </c:pt>
                <c:pt idx="6427">
                  <c:v>40289</c:v>
                </c:pt>
                <c:pt idx="6428">
                  <c:v>40290</c:v>
                </c:pt>
                <c:pt idx="6429">
                  <c:v>40291</c:v>
                </c:pt>
                <c:pt idx="6430">
                  <c:v>40292</c:v>
                </c:pt>
                <c:pt idx="6431">
                  <c:v>40293</c:v>
                </c:pt>
                <c:pt idx="6432">
                  <c:v>40294</c:v>
                </c:pt>
                <c:pt idx="6433">
                  <c:v>40295</c:v>
                </c:pt>
                <c:pt idx="6434">
                  <c:v>40296</c:v>
                </c:pt>
                <c:pt idx="6435">
                  <c:v>40297</c:v>
                </c:pt>
                <c:pt idx="6436">
                  <c:v>40298</c:v>
                </c:pt>
                <c:pt idx="6437">
                  <c:v>40299</c:v>
                </c:pt>
                <c:pt idx="6438">
                  <c:v>40300</c:v>
                </c:pt>
                <c:pt idx="6439">
                  <c:v>40301</c:v>
                </c:pt>
                <c:pt idx="6440">
                  <c:v>40302</c:v>
                </c:pt>
                <c:pt idx="6441">
                  <c:v>40303</c:v>
                </c:pt>
                <c:pt idx="6442">
                  <c:v>40304</c:v>
                </c:pt>
                <c:pt idx="6443">
                  <c:v>40305</c:v>
                </c:pt>
                <c:pt idx="6444">
                  <c:v>40306</c:v>
                </c:pt>
                <c:pt idx="6445">
                  <c:v>40307</c:v>
                </c:pt>
                <c:pt idx="6446">
                  <c:v>40308</c:v>
                </c:pt>
                <c:pt idx="6447">
                  <c:v>40309</c:v>
                </c:pt>
                <c:pt idx="6448">
                  <c:v>40310</c:v>
                </c:pt>
                <c:pt idx="6449">
                  <c:v>40311</c:v>
                </c:pt>
                <c:pt idx="6450">
                  <c:v>40312</c:v>
                </c:pt>
                <c:pt idx="6451">
                  <c:v>40313</c:v>
                </c:pt>
                <c:pt idx="6452">
                  <c:v>40314</c:v>
                </c:pt>
                <c:pt idx="6453">
                  <c:v>40315</c:v>
                </c:pt>
                <c:pt idx="6454">
                  <c:v>40316</c:v>
                </c:pt>
                <c:pt idx="6455">
                  <c:v>40317</c:v>
                </c:pt>
                <c:pt idx="6456">
                  <c:v>40318</c:v>
                </c:pt>
                <c:pt idx="6457">
                  <c:v>40319</c:v>
                </c:pt>
                <c:pt idx="6458">
                  <c:v>40320</c:v>
                </c:pt>
                <c:pt idx="6459">
                  <c:v>40321</c:v>
                </c:pt>
                <c:pt idx="6460">
                  <c:v>40322</c:v>
                </c:pt>
                <c:pt idx="6461">
                  <c:v>40323</c:v>
                </c:pt>
                <c:pt idx="6462">
                  <c:v>40324</c:v>
                </c:pt>
                <c:pt idx="6463">
                  <c:v>40325</c:v>
                </c:pt>
                <c:pt idx="6464">
                  <c:v>40326</c:v>
                </c:pt>
                <c:pt idx="6465">
                  <c:v>40327</c:v>
                </c:pt>
                <c:pt idx="6466">
                  <c:v>40328</c:v>
                </c:pt>
                <c:pt idx="6467">
                  <c:v>40329</c:v>
                </c:pt>
                <c:pt idx="6468">
                  <c:v>40330</c:v>
                </c:pt>
                <c:pt idx="6469">
                  <c:v>40331</c:v>
                </c:pt>
                <c:pt idx="6470">
                  <c:v>40332</c:v>
                </c:pt>
                <c:pt idx="6471">
                  <c:v>40333</c:v>
                </c:pt>
                <c:pt idx="6472">
                  <c:v>40334</c:v>
                </c:pt>
                <c:pt idx="6473">
                  <c:v>40335</c:v>
                </c:pt>
                <c:pt idx="6474">
                  <c:v>40336</c:v>
                </c:pt>
                <c:pt idx="6475">
                  <c:v>40337</c:v>
                </c:pt>
                <c:pt idx="6476">
                  <c:v>40338</c:v>
                </c:pt>
                <c:pt idx="6477">
                  <c:v>40339</c:v>
                </c:pt>
                <c:pt idx="6478">
                  <c:v>40340</c:v>
                </c:pt>
                <c:pt idx="6479">
                  <c:v>40341</c:v>
                </c:pt>
                <c:pt idx="6480">
                  <c:v>40342</c:v>
                </c:pt>
                <c:pt idx="6481">
                  <c:v>40343</c:v>
                </c:pt>
                <c:pt idx="6482">
                  <c:v>40344</c:v>
                </c:pt>
                <c:pt idx="6483">
                  <c:v>40345</c:v>
                </c:pt>
                <c:pt idx="6484">
                  <c:v>40346</c:v>
                </c:pt>
                <c:pt idx="6485">
                  <c:v>40347</c:v>
                </c:pt>
                <c:pt idx="6486">
                  <c:v>40348</c:v>
                </c:pt>
                <c:pt idx="6487">
                  <c:v>40349</c:v>
                </c:pt>
                <c:pt idx="6488">
                  <c:v>40350</c:v>
                </c:pt>
                <c:pt idx="6489">
                  <c:v>40351</c:v>
                </c:pt>
                <c:pt idx="6490">
                  <c:v>40352</c:v>
                </c:pt>
                <c:pt idx="6491">
                  <c:v>40353</c:v>
                </c:pt>
                <c:pt idx="6492">
                  <c:v>40354</c:v>
                </c:pt>
                <c:pt idx="6493">
                  <c:v>40355</c:v>
                </c:pt>
                <c:pt idx="6494">
                  <c:v>40356</c:v>
                </c:pt>
                <c:pt idx="6495">
                  <c:v>40357</c:v>
                </c:pt>
                <c:pt idx="6496">
                  <c:v>40358</c:v>
                </c:pt>
                <c:pt idx="6497">
                  <c:v>40359</c:v>
                </c:pt>
                <c:pt idx="6498">
                  <c:v>40360</c:v>
                </c:pt>
                <c:pt idx="6499">
                  <c:v>40361</c:v>
                </c:pt>
                <c:pt idx="6500">
                  <c:v>40362</c:v>
                </c:pt>
                <c:pt idx="6501">
                  <c:v>40363</c:v>
                </c:pt>
                <c:pt idx="6502">
                  <c:v>40364</c:v>
                </c:pt>
                <c:pt idx="6503">
                  <c:v>40365</c:v>
                </c:pt>
                <c:pt idx="6504">
                  <c:v>40366</c:v>
                </c:pt>
                <c:pt idx="6505">
                  <c:v>40367</c:v>
                </c:pt>
                <c:pt idx="6506">
                  <c:v>40368</c:v>
                </c:pt>
                <c:pt idx="6507">
                  <c:v>40369</c:v>
                </c:pt>
                <c:pt idx="6508">
                  <c:v>40370</c:v>
                </c:pt>
                <c:pt idx="6509">
                  <c:v>40371</c:v>
                </c:pt>
                <c:pt idx="6510">
                  <c:v>40372</c:v>
                </c:pt>
                <c:pt idx="6511">
                  <c:v>40373</c:v>
                </c:pt>
                <c:pt idx="6512">
                  <c:v>40374</c:v>
                </c:pt>
                <c:pt idx="6513">
                  <c:v>40375</c:v>
                </c:pt>
                <c:pt idx="6514">
                  <c:v>40376</c:v>
                </c:pt>
                <c:pt idx="6515">
                  <c:v>40377</c:v>
                </c:pt>
                <c:pt idx="6516">
                  <c:v>40378</c:v>
                </c:pt>
                <c:pt idx="6517">
                  <c:v>40379</c:v>
                </c:pt>
                <c:pt idx="6518">
                  <c:v>40380</c:v>
                </c:pt>
                <c:pt idx="6519">
                  <c:v>40381</c:v>
                </c:pt>
                <c:pt idx="6520">
                  <c:v>40382</c:v>
                </c:pt>
                <c:pt idx="6521">
                  <c:v>40383</c:v>
                </c:pt>
                <c:pt idx="6522">
                  <c:v>40384</c:v>
                </c:pt>
                <c:pt idx="6523">
                  <c:v>40385</c:v>
                </c:pt>
                <c:pt idx="6524">
                  <c:v>40386</c:v>
                </c:pt>
                <c:pt idx="6525">
                  <c:v>40387</c:v>
                </c:pt>
                <c:pt idx="6526">
                  <c:v>40388</c:v>
                </c:pt>
                <c:pt idx="6527">
                  <c:v>40389</c:v>
                </c:pt>
                <c:pt idx="6528">
                  <c:v>40390</c:v>
                </c:pt>
                <c:pt idx="6529">
                  <c:v>40391</c:v>
                </c:pt>
                <c:pt idx="6530">
                  <c:v>40392</c:v>
                </c:pt>
                <c:pt idx="6531">
                  <c:v>40393</c:v>
                </c:pt>
                <c:pt idx="6532">
                  <c:v>40394</c:v>
                </c:pt>
                <c:pt idx="6533">
                  <c:v>40395</c:v>
                </c:pt>
                <c:pt idx="6534">
                  <c:v>40396</c:v>
                </c:pt>
                <c:pt idx="6535">
                  <c:v>40397</c:v>
                </c:pt>
                <c:pt idx="6536">
                  <c:v>40398</c:v>
                </c:pt>
                <c:pt idx="6537">
                  <c:v>40399</c:v>
                </c:pt>
                <c:pt idx="6538">
                  <c:v>40400</c:v>
                </c:pt>
                <c:pt idx="6539">
                  <c:v>40401</c:v>
                </c:pt>
                <c:pt idx="6540">
                  <c:v>40402</c:v>
                </c:pt>
                <c:pt idx="6541">
                  <c:v>40403</c:v>
                </c:pt>
                <c:pt idx="6542">
                  <c:v>40404</c:v>
                </c:pt>
                <c:pt idx="6543">
                  <c:v>40405</c:v>
                </c:pt>
                <c:pt idx="6544">
                  <c:v>40406</c:v>
                </c:pt>
                <c:pt idx="6545">
                  <c:v>40407</c:v>
                </c:pt>
                <c:pt idx="6546">
                  <c:v>40408</c:v>
                </c:pt>
                <c:pt idx="6547">
                  <c:v>40409</c:v>
                </c:pt>
                <c:pt idx="6548">
                  <c:v>40410</c:v>
                </c:pt>
                <c:pt idx="6549">
                  <c:v>40411</c:v>
                </c:pt>
                <c:pt idx="6550">
                  <c:v>40412</c:v>
                </c:pt>
                <c:pt idx="6551">
                  <c:v>40413</c:v>
                </c:pt>
                <c:pt idx="6552">
                  <c:v>40414</c:v>
                </c:pt>
                <c:pt idx="6553">
                  <c:v>40415</c:v>
                </c:pt>
                <c:pt idx="6554">
                  <c:v>40416</c:v>
                </c:pt>
                <c:pt idx="6555">
                  <c:v>40417</c:v>
                </c:pt>
                <c:pt idx="6556">
                  <c:v>40418</c:v>
                </c:pt>
                <c:pt idx="6557">
                  <c:v>40419</c:v>
                </c:pt>
                <c:pt idx="6558">
                  <c:v>40420</c:v>
                </c:pt>
                <c:pt idx="6559">
                  <c:v>40421</c:v>
                </c:pt>
                <c:pt idx="6560">
                  <c:v>40422</c:v>
                </c:pt>
                <c:pt idx="6561">
                  <c:v>40423</c:v>
                </c:pt>
                <c:pt idx="6562">
                  <c:v>40424</c:v>
                </c:pt>
                <c:pt idx="6563">
                  <c:v>40425</c:v>
                </c:pt>
                <c:pt idx="6564">
                  <c:v>40426</c:v>
                </c:pt>
                <c:pt idx="6565">
                  <c:v>40427</c:v>
                </c:pt>
                <c:pt idx="6566">
                  <c:v>40428</c:v>
                </c:pt>
                <c:pt idx="6567">
                  <c:v>40429</c:v>
                </c:pt>
                <c:pt idx="6568">
                  <c:v>40430</c:v>
                </c:pt>
                <c:pt idx="6569">
                  <c:v>40431</c:v>
                </c:pt>
                <c:pt idx="6570">
                  <c:v>40432</c:v>
                </c:pt>
                <c:pt idx="6571">
                  <c:v>40433</c:v>
                </c:pt>
                <c:pt idx="6572">
                  <c:v>40434</c:v>
                </c:pt>
                <c:pt idx="6573">
                  <c:v>40435</c:v>
                </c:pt>
                <c:pt idx="6574">
                  <c:v>40436</c:v>
                </c:pt>
                <c:pt idx="6575">
                  <c:v>40437</c:v>
                </c:pt>
                <c:pt idx="6576">
                  <c:v>40438</c:v>
                </c:pt>
                <c:pt idx="6577">
                  <c:v>40439</c:v>
                </c:pt>
                <c:pt idx="6578">
                  <c:v>40440</c:v>
                </c:pt>
                <c:pt idx="6579">
                  <c:v>40441</c:v>
                </c:pt>
                <c:pt idx="6580">
                  <c:v>40442</c:v>
                </c:pt>
                <c:pt idx="6581">
                  <c:v>40443</c:v>
                </c:pt>
                <c:pt idx="6582">
                  <c:v>40444</c:v>
                </c:pt>
                <c:pt idx="6583">
                  <c:v>40445</c:v>
                </c:pt>
                <c:pt idx="6584">
                  <c:v>40446</c:v>
                </c:pt>
                <c:pt idx="6585">
                  <c:v>40447</c:v>
                </c:pt>
                <c:pt idx="6586">
                  <c:v>40448</c:v>
                </c:pt>
                <c:pt idx="6587">
                  <c:v>40449</c:v>
                </c:pt>
                <c:pt idx="6588">
                  <c:v>40450</c:v>
                </c:pt>
                <c:pt idx="6589">
                  <c:v>40451</c:v>
                </c:pt>
                <c:pt idx="6590">
                  <c:v>40452</c:v>
                </c:pt>
                <c:pt idx="6591">
                  <c:v>40453</c:v>
                </c:pt>
                <c:pt idx="6592">
                  <c:v>40454</c:v>
                </c:pt>
                <c:pt idx="6593">
                  <c:v>40455</c:v>
                </c:pt>
                <c:pt idx="6594">
                  <c:v>40456</c:v>
                </c:pt>
                <c:pt idx="6595">
                  <c:v>40457</c:v>
                </c:pt>
                <c:pt idx="6596">
                  <c:v>40458</c:v>
                </c:pt>
                <c:pt idx="6597">
                  <c:v>40459</c:v>
                </c:pt>
                <c:pt idx="6598">
                  <c:v>40460</c:v>
                </c:pt>
                <c:pt idx="6599">
                  <c:v>40461</c:v>
                </c:pt>
                <c:pt idx="6600">
                  <c:v>40462</c:v>
                </c:pt>
                <c:pt idx="6601">
                  <c:v>40463</c:v>
                </c:pt>
                <c:pt idx="6602">
                  <c:v>40464</c:v>
                </c:pt>
                <c:pt idx="6603">
                  <c:v>40465</c:v>
                </c:pt>
                <c:pt idx="6604">
                  <c:v>40466</c:v>
                </c:pt>
                <c:pt idx="6605">
                  <c:v>40467</c:v>
                </c:pt>
                <c:pt idx="6606">
                  <c:v>40468</c:v>
                </c:pt>
                <c:pt idx="6607">
                  <c:v>40469</c:v>
                </c:pt>
                <c:pt idx="6608">
                  <c:v>40470</c:v>
                </c:pt>
                <c:pt idx="6609">
                  <c:v>40471</c:v>
                </c:pt>
                <c:pt idx="6610">
                  <c:v>40472</c:v>
                </c:pt>
                <c:pt idx="6611">
                  <c:v>40473</c:v>
                </c:pt>
                <c:pt idx="6612">
                  <c:v>40474</c:v>
                </c:pt>
                <c:pt idx="6613">
                  <c:v>40475</c:v>
                </c:pt>
                <c:pt idx="6614">
                  <c:v>40476</c:v>
                </c:pt>
                <c:pt idx="6615">
                  <c:v>40477</c:v>
                </c:pt>
                <c:pt idx="6616">
                  <c:v>40478</c:v>
                </c:pt>
                <c:pt idx="6617">
                  <c:v>40479</c:v>
                </c:pt>
                <c:pt idx="6618">
                  <c:v>40480</c:v>
                </c:pt>
                <c:pt idx="6619">
                  <c:v>40481</c:v>
                </c:pt>
                <c:pt idx="6620">
                  <c:v>40482</c:v>
                </c:pt>
                <c:pt idx="6621">
                  <c:v>40483</c:v>
                </c:pt>
                <c:pt idx="6622">
                  <c:v>40484</c:v>
                </c:pt>
                <c:pt idx="6623">
                  <c:v>40485</c:v>
                </c:pt>
                <c:pt idx="6624">
                  <c:v>40486</c:v>
                </c:pt>
                <c:pt idx="6625">
                  <c:v>40487</c:v>
                </c:pt>
                <c:pt idx="6626">
                  <c:v>40488</c:v>
                </c:pt>
                <c:pt idx="6627">
                  <c:v>40489</c:v>
                </c:pt>
                <c:pt idx="6628">
                  <c:v>40490</c:v>
                </c:pt>
                <c:pt idx="6629">
                  <c:v>40491</c:v>
                </c:pt>
                <c:pt idx="6630">
                  <c:v>40492</c:v>
                </c:pt>
                <c:pt idx="6631">
                  <c:v>40493</c:v>
                </c:pt>
                <c:pt idx="6632">
                  <c:v>40494</c:v>
                </c:pt>
                <c:pt idx="6633">
                  <c:v>40495</c:v>
                </c:pt>
                <c:pt idx="6634">
                  <c:v>40496</c:v>
                </c:pt>
                <c:pt idx="6635">
                  <c:v>40497</c:v>
                </c:pt>
                <c:pt idx="6636">
                  <c:v>40498</c:v>
                </c:pt>
                <c:pt idx="6637">
                  <c:v>40499</c:v>
                </c:pt>
                <c:pt idx="6638">
                  <c:v>40500</c:v>
                </c:pt>
                <c:pt idx="6639">
                  <c:v>40501</c:v>
                </c:pt>
                <c:pt idx="6640">
                  <c:v>40502</c:v>
                </c:pt>
                <c:pt idx="6641">
                  <c:v>40503</c:v>
                </c:pt>
                <c:pt idx="6642">
                  <c:v>40504</c:v>
                </c:pt>
                <c:pt idx="6643">
                  <c:v>40505</c:v>
                </c:pt>
                <c:pt idx="6644">
                  <c:v>40506</c:v>
                </c:pt>
                <c:pt idx="6645">
                  <c:v>40507</c:v>
                </c:pt>
                <c:pt idx="6646">
                  <c:v>40508</c:v>
                </c:pt>
                <c:pt idx="6647">
                  <c:v>40509</c:v>
                </c:pt>
                <c:pt idx="6648">
                  <c:v>40510</c:v>
                </c:pt>
                <c:pt idx="6649">
                  <c:v>40511</c:v>
                </c:pt>
                <c:pt idx="6650">
                  <c:v>40512</c:v>
                </c:pt>
                <c:pt idx="6651">
                  <c:v>40513</c:v>
                </c:pt>
                <c:pt idx="6652">
                  <c:v>40514</c:v>
                </c:pt>
                <c:pt idx="6653">
                  <c:v>40515</c:v>
                </c:pt>
                <c:pt idx="6654">
                  <c:v>40516</c:v>
                </c:pt>
                <c:pt idx="6655">
                  <c:v>40517</c:v>
                </c:pt>
                <c:pt idx="6656">
                  <c:v>40518</c:v>
                </c:pt>
                <c:pt idx="6657">
                  <c:v>40519</c:v>
                </c:pt>
                <c:pt idx="6658">
                  <c:v>40520</c:v>
                </c:pt>
                <c:pt idx="6659">
                  <c:v>40521</c:v>
                </c:pt>
                <c:pt idx="6660">
                  <c:v>40522</c:v>
                </c:pt>
                <c:pt idx="6661">
                  <c:v>40523</c:v>
                </c:pt>
                <c:pt idx="6662">
                  <c:v>40524</c:v>
                </c:pt>
                <c:pt idx="6663">
                  <c:v>40525</c:v>
                </c:pt>
                <c:pt idx="6664">
                  <c:v>40526</c:v>
                </c:pt>
                <c:pt idx="6665">
                  <c:v>40527</c:v>
                </c:pt>
                <c:pt idx="6666">
                  <c:v>40528</c:v>
                </c:pt>
                <c:pt idx="6667">
                  <c:v>40529</c:v>
                </c:pt>
                <c:pt idx="6668">
                  <c:v>40530</c:v>
                </c:pt>
                <c:pt idx="6669">
                  <c:v>40531</c:v>
                </c:pt>
                <c:pt idx="6670">
                  <c:v>40532</c:v>
                </c:pt>
                <c:pt idx="6671">
                  <c:v>40533</c:v>
                </c:pt>
                <c:pt idx="6672">
                  <c:v>40534</c:v>
                </c:pt>
                <c:pt idx="6673">
                  <c:v>40535</c:v>
                </c:pt>
                <c:pt idx="6674">
                  <c:v>40536</c:v>
                </c:pt>
                <c:pt idx="6675">
                  <c:v>40537</c:v>
                </c:pt>
                <c:pt idx="6676">
                  <c:v>40538</c:v>
                </c:pt>
                <c:pt idx="6677">
                  <c:v>40539</c:v>
                </c:pt>
                <c:pt idx="6678">
                  <c:v>40540</c:v>
                </c:pt>
                <c:pt idx="6679">
                  <c:v>40541</c:v>
                </c:pt>
                <c:pt idx="6680">
                  <c:v>40542</c:v>
                </c:pt>
                <c:pt idx="6681">
                  <c:v>40543</c:v>
                </c:pt>
                <c:pt idx="6682">
                  <c:v>40544</c:v>
                </c:pt>
                <c:pt idx="6683">
                  <c:v>40545</c:v>
                </c:pt>
                <c:pt idx="6684">
                  <c:v>40546</c:v>
                </c:pt>
                <c:pt idx="6685">
                  <c:v>40547</c:v>
                </c:pt>
                <c:pt idx="6686">
                  <c:v>40548</c:v>
                </c:pt>
                <c:pt idx="6687">
                  <c:v>40549</c:v>
                </c:pt>
                <c:pt idx="6688">
                  <c:v>40550</c:v>
                </c:pt>
                <c:pt idx="6689">
                  <c:v>40551</c:v>
                </c:pt>
                <c:pt idx="6690">
                  <c:v>40552</c:v>
                </c:pt>
                <c:pt idx="6691">
                  <c:v>40553</c:v>
                </c:pt>
                <c:pt idx="6692">
                  <c:v>40554</c:v>
                </c:pt>
                <c:pt idx="6693">
                  <c:v>40555</c:v>
                </c:pt>
                <c:pt idx="6694">
                  <c:v>40556</c:v>
                </c:pt>
                <c:pt idx="6695">
                  <c:v>40557</c:v>
                </c:pt>
                <c:pt idx="6696">
                  <c:v>40558</c:v>
                </c:pt>
                <c:pt idx="6697">
                  <c:v>40559</c:v>
                </c:pt>
                <c:pt idx="6698">
                  <c:v>40560</c:v>
                </c:pt>
                <c:pt idx="6699">
                  <c:v>40561</c:v>
                </c:pt>
                <c:pt idx="6700">
                  <c:v>40562</c:v>
                </c:pt>
                <c:pt idx="6701">
                  <c:v>40563</c:v>
                </c:pt>
                <c:pt idx="6702">
                  <c:v>40564</c:v>
                </c:pt>
                <c:pt idx="6703">
                  <c:v>40565</c:v>
                </c:pt>
                <c:pt idx="6704">
                  <c:v>40566</c:v>
                </c:pt>
                <c:pt idx="6705">
                  <c:v>40567</c:v>
                </c:pt>
                <c:pt idx="6706">
                  <c:v>40568</c:v>
                </c:pt>
                <c:pt idx="6707">
                  <c:v>40569</c:v>
                </c:pt>
                <c:pt idx="6708">
                  <c:v>40570</c:v>
                </c:pt>
                <c:pt idx="6709">
                  <c:v>40571</c:v>
                </c:pt>
                <c:pt idx="6710">
                  <c:v>40572</c:v>
                </c:pt>
                <c:pt idx="6711">
                  <c:v>40573</c:v>
                </c:pt>
                <c:pt idx="6712">
                  <c:v>40574</c:v>
                </c:pt>
                <c:pt idx="6713">
                  <c:v>40575</c:v>
                </c:pt>
                <c:pt idx="6714">
                  <c:v>40576</c:v>
                </c:pt>
                <c:pt idx="6715">
                  <c:v>40577</c:v>
                </c:pt>
                <c:pt idx="6716">
                  <c:v>40578</c:v>
                </c:pt>
                <c:pt idx="6717">
                  <c:v>40579</c:v>
                </c:pt>
                <c:pt idx="6718">
                  <c:v>40580</c:v>
                </c:pt>
                <c:pt idx="6719">
                  <c:v>40581</c:v>
                </c:pt>
                <c:pt idx="6720">
                  <c:v>40582</c:v>
                </c:pt>
                <c:pt idx="6721">
                  <c:v>40583</c:v>
                </c:pt>
                <c:pt idx="6722">
                  <c:v>40584</c:v>
                </c:pt>
                <c:pt idx="6723">
                  <c:v>40585</c:v>
                </c:pt>
                <c:pt idx="6724">
                  <c:v>40586</c:v>
                </c:pt>
                <c:pt idx="6725">
                  <c:v>40587</c:v>
                </c:pt>
                <c:pt idx="6726">
                  <c:v>40588</c:v>
                </c:pt>
                <c:pt idx="6727">
                  <c:v>40589</c:v>
                </c:pt>
                <c:pt idx="6728">
                  <c:v>40590</c:v>
                </c:pt>
                <c:pt idx="6729">
                  <c:v>40591</c:v>
                </c:pt>
                <c:pt idx="6730">
                  <c:v>40592</c:v>
                </c:pt>
                <c:pt idx="6731">
                  <c:v>40593</c:v>
                </c:pt>
                <c:pt idx="6732">
                  <c:v>40594</c:v>
                </c:pt>
                <c:pt idx="6733">
                  <c:v>40595</c:v>
                </c:pt>
                <c:pt idx="6734">
                  <c:v>40596</c:v>
                </c:pt>
                <c:pt idx="6735">
                  <c:v>40597</c:v>
                </c:pt>
                <c:pt idx="6736">
                  <c:v>40598</c:v>
                </c:pt>
                <c:pt idx="6737">
                  <c:v>40599</c:v>
                </c:pt>
                <c:pt idx="6738">
                  <c:v>40600</c:v>
                </c:pt>
                <c:pt idx="6739">
                  <c:v>40601</c:v>
                </c:pt>
                <c:pt idx="6740">
                  <c:v>40602</c:v>
                </c:pt>
                <c:pt idx="6741">
                  <c:v>40603</c:v>
                </c:pt>
                <c:pt idx="6742">
                  <c:v>40604</c:v>
                </c:pt>
                <c:pt idx="6743">
                  <c:v>40605</c:v>
                </c:pt>
                <c:pt idx="6744">
                  <c:v>40606</c:v>
                </c:pt>
                <c:pt idx="6745">
                  <c:v>40607</c:v>
                </c:pt>
                <c:pt idx="6746">
                  <c:v>40608</c:v>
                </c:pt>
                <c:pt idx="6747">
                  <c:v>40609</c:v>
                </c:pt>
                <c:pt idx="6748">
                  <c:v>40610</c:v>
                </c:pt>
                <c:pt idx="6749">
                  <c:v>40611</c:v>
                </c:pt>
                <c:pt idx="6750">
                  <c:v>40612</c:v>
                </c:pt>
                <c:pt idx="6751">
                  <c:v>40613</c:v>
                </c:pt>
                <c:pt idx="6752">
                  <c:v>40614</c:v>
                </c:pt>
                <c:pt idx="6753">
                  <c:v>40615</c:v>
                </c:pt>
                <c:pt idx="6754">
                  <c:v>40616</c:v>
                </c:pt>
                <c:pt idx="6755">
                  <c:v>40617</c:v>
                </c:pt>
                <c:pt idx="6756">
                  <c:v>40618</c:v>
                </c:pt>
                <c:pt idx="6757">
                  <c:v>40619</c:v>
                </c:pt>
                <c:pt idx="6758">
                  <c:v>40620</c:v>
                </c:pt>
                <c:pt idx="6759">
                  <c:v>40621</c:v>
                </c:pt>
                <c:pt idx="6760">
                  <c:v>40622</c:v>
                </c:pt>
                <c:pt idx="6761">
                  <c:v>40623</c:v>
                </c:pt>
                <c:pt idx="6762">
                  <c:v>40624</c:v>
                </c:pt>
                <c:pt idx="6763">
                  <c:v>40625</c:v>
                </c:pt>
                <c:pt idx="6764">
                  <c:v>40626</c:v>
                </c:pt>
                <c:pt idx="6765">
                  <c:v>40627</c:v>
                </c:pt>
                <c:pt idx="6766">
                  <c:v>40628</c:v>
                </c:pt>
                <c:pt idx="6767">
                  <c:v>40629</c:v>
                </c:pt>
                <c:pt idx="6768">
                  <c:v>40630</c:v>
                </c:pt>
                <c:pt idx="6769">
                  <c:v>40631</c:v>
                </c:pt>
                <c:pt idx="6770">
                  <c:v>40632</c:v>
                </c:pt>
                <c:pt idx="6771">
                  <c:v>40633</c:v>
                </c:pt>
                <c:pt idx="6772">
                  <c:v>40634</c:v>
                </c:pt>
                <c:pt idx="6773">
                  <c:v>40635</c:v>
                </c:pt>
                <c:pt idx="6774">
                  <c:v>40636</c:v>
                </c:pt>
                <c:pt idx="6775">
                  <c:v>40637</c:v>
                </c:pt>
                <c:pt idx="6776">
                  <c:v>40638</c:v>
                </c:pt>
                <c:pt idx="6777">
                  <c:v>40639</c:v>
                </c:pt>
                <c:pt idx="6778">
                  <c:v>40640</c:v>
                </c:pt>
                <c:pt idx="6779">
                  <c:v>40641</c:v>
                </c:pt>
                <c:pt idx="6780">
                  <c:v>40642</c:v>
                </c:pt>
                <c:pt idx="6781">
                  <c:v>40643</c:v>
                </c:pt>
                <c:pt idx="6782">
                  <c:v>40644</c:v>
                </c:pt>
                <c:pt idx="6783">
                  <c:v>40645</c:v>
                </c:pt>
                <c:pt idx="6784">
                  <c:v>40646</c:v>
                </c:pt>
                <c:pt idx="6785">
                  <c:v>40647</c:v>
                </c:pt>
                <c:pt idx="6786">
                  <c:v>40648</c:v>
                </c:pt>
                <c:pt idx="6787">
                  <c:v>40649</c:v>
                </c:pt>
                <c:pt idx="6788">
                  <c:v>40650</c:v>
                </c:pt>
                <c:pt idx="6789">
                  <c:v>40651</c:v>
                </c:pt>
                <c:pt idx="6790">
                  <c:v>40652</c:v>
                </c:pt>
                <c:pt idx="6791">
                  <c:v>40653</c:v>
                </c:pt>
                <c:pt idx="6792">
                  <c:v>40654</c:v>
                </c:pt>
                <c:pt idx="6793">
                  <c:v>40655</c:v>
                </c:pt>
                <c:pt idx="6794">
                  <c:v>40656</c:v>
                </c:pt>
                <c:pt idx="6795">
                  <c:v>40657</c:v>
                </c:pt>
                <c:pt idx="6796">
                  <c:v>40658</c:v>
                </c:pt>
                <c:pt idx="6797">
                  <c:v>40659</c:v>
                </c:pt>
                <c:pt idx="6798">
                  <c:v>40660</c:v>
                </c:pt>
                <c:pt idx="6799">
                  <c:v>40661</c:v>
                </c:pt>
                <c:pt idx="6800">
                  <c:v>40662</c:v>
                </c:pt>
                <c:pt idx="6801">
                  <c:v>40663</c:v>
                </c:pt>
                <c:pt idx="6802">
                  <c:v>40664</c:v>
                </c:pt>
                <c:pt idx="6803">
                  <c:v>40665</c:v>
                </c:pt>
                <c:pt idx="6804">
                  <c:v>40666</c:v>
                </c:pt>
                <c:pt idx="6805">
                  <c:v>40667</c:v>
                </c:pt>
                <c:pt idx="6806">
                  <c:v>40668</c:v>
                </c:pt>
                <c:pt idx="6807">
                  <c:v>40669</c:v>
                </c:pt>
                <c:pt idx="6808">
                  <c:v>40670</c:v>
                </c:pt>
                <c:pt idx="6809">
                  <c:v>40671</c:v>
                </c:pt>
                <c:pt idx="6810">
                  <c:v>40672</c:v>
                </c:pt>
                <c:pt idx="6811">
                  <c:v>40673</c:v>
                </c:pt>
                <c:pt idx="6812">
                  <c:v>40674</c:v>
                </c:pt>
                <c:pt idx="6813">
                  <c:v>40675</c:v>
                </c:pt>
                <c:pt idx="6814">
                  <c:v>40676</c:v>
                </c:pt>
                <c:pt idx="6815">
                  <c:v>40677</c:v>
                </c:pt>
                <c:pt idx="6816">
                  <c:v>40678</c:v>
                </c:pt>
                <c:pt idx="6817">
                  <c:v>40679</c:v>
                </c:pt>
                <c:pt idx="6818">
                  <c:v>40680</c:v>
                </c:pt>
                <c:pt idx="6819">
                  <c:v>40681</c:v>
                </c:pt>
                <c:pt idx="6820">
                  <c:v>40682</c:v>
                </c:pt>
                <c:pt idx="6821">
                  <c:v>40683</c:v>
                </c:pt>
                <c:pt idx="6822">
                  <c:v>40684</c:v>
                </c:pt>
                <c:pt idx="6823">
                  <c:v>40685</c:v>
                </c:pt>
                <c:pt idx="6824">
                  <c:v>40686</c:v>
                </c:pt>
                <c:pt idx="6825">
                  <c:v>40687</c:v>
                </c:pt>
                <c:pt idx="6826">
                  <c:v>40688</c:v>
                </c:pt>
                <c:pt idx="6827">
                  <c:v>40689</c:v>
                </c:pt>
                <c:pt idx="6828">
                  <c:v>40690</c:v>
                </c:pt>
                <c:pt idx="6829">
                  <c:v>40691</c:v>
                </c:pt>
                <c:pt idx="6830">
                  <c:v>40692</c:v>
                </c:pt>
                <c:pt idx="6831">
                  <c:v>40693</c:v>
                </c:pt>
                <c:pt idx="6832">
                  <c:v>40694</c:v>
                </c:pt>
                <c:pt idx="6833">
                  <c:v>40695</c:v>
                </c:pt>
                <c:pt idx="6834">
                  <c:v>40696</c:v>
                </c:pt>
                <c:pt idx="6835">
                  <c:v>40697</c:v>
                </c:pt>
                <c:pt idx="6836">
                  <c:v>40698</c:v>
                </c:pt>
                <c:pt idx="6837">
                  <c:v>40699</c:v>
                </c:pt>
                <c:pt idx="6838">
                  <c:v>40700</c:v>
                </c:pt>
                <c:pt idx="6839">
                  <c:v>40701</c:v>
                </c:pt>
                <c:pt idx="6840">
                  <c:v>40702</c:v>
                </c:pt>
                <c:pt idx="6841">
                  <c:v>40703</c:v>
                </c:pt>
                <c:pt idx="6842">
                  <c:v>40704</c:v>
                </c:pt>
                <c:pt idx="6843">
                  <c:v>40705</c:v>
                </c:pt>
                <c:pt idx="6844">
                  <c:v>40706</c:v>
                </c:pt>
                <c:pt idx="6845">
                  <c:v>40707</c:v>
                </c:pt>
                <c:pt idx="6846">
                  <c:v>40708</c:v>
                </c:pt>
                <c:pt idx="6847">
                  <c:v>40709</c:v>
                </c:pt>
                <c:pt idx="6848">
                  <c:v>40710</c:v>
                </c:pt>
                <c:pt idx="6849">
                  <c:v>40711</c:v>
                </c:pt>
                <c:pt idx="6850">
                  <c:v>40712</c:v>
                </c:pt>
                <c:pt idx="6851">
                  <c:v>40713</c:v>
                </c:pt>
                <c:pt idx="6852">
                  <c:v>40714</c:v>
                </c:pt>
                <c:pt idx="6853">
                  <c:v>40715</c:v>
                </c:pt>
                <c:pt idx="6854">
                  <c:v>40716</c:v>
                </c:pt>
                <c:pt idx="6855">
                  <c:v>40717</c:v>
                </c:pt>
                <c:pt idx="6856">
                  <c:v>40718</c:v>
                </c:pt>
                <c:pt idx="6857">
                  <c:v>40719</c:v>
                </c:pt>
                <c:pt idx="6858">
                  <c:v>40720</c:v>
                </c:pt>
                <c:pt idx="6859">
                  <c:v>40721</c:v>
                </c:pt>
                <c:pt idx="6860">
                  <c:v>40722</c:v>
                </c:pt>
                <c:pt idx="6861">
                  <c:v>40723</c:v>
                </c:pt>
                <c:pt idx="6862">
                  <c:v>40724</c:v>
                </c:pt>
                <c:pt idx="6863">
                  <c:v>40725</c:v>
                </c:pt>
                <c:pt idx="6864">
                  <c:v>40726</c:v>
                </c:pt>
                <c:pt idx="6865">
                  <c:v>40727</c:v>
                </c:pt>
                <c:pt idx="6866">
                  <c:v>40728</c:v>
                </c:pt>
                <c:pt idx="6867">
                  <c:v>40729</c:v>
                </c:pt>
                <c:pt idx="6868">
                  <c:v>40730</c:v>
                </c:pt>
                <c:pt idx="6869">
                  <c:v>40731</c:v>
                </c:pt>
                <c:pt idx="6870">
                  <c:v>40732</c:v>
                </c:pt>
                <c:pt idx="6871">
                  <c:v>40733</c:v>
                </c:pt>
                <c:pt idx="6872">
                  <c:v>40734</c:v>
                </c:pt>
                <c:pt idx="6873">
                  <c:v>40735</c:v>
                </c:pt>
                <c:pt idx="6874">
                  <c:v>40736</c:v>
                </c:pt>
                <c:pt idx="6875">
                  <c:v>40737</c:v>
                </c:pt>
                <c:pt idx="6876">
                  <c:v>40738</c:v>
                </c:pt>
                <c:pt idx="6877">
                  <c:v>40739</c:v>
                </c:pt>
                <c:pt idx="6878">
                  <c:v>40740</c:v>
                </c:pt>
                <c:pt idx="6879">
                  <c:v>40741</c:v>
                </c:pt>
                <c:pt idx="6880">
                  <c:v>40742</c:v>
                </c:pt>
                <c:pt idx="6881">
                  <c:v>40743</c:v>
                </c:pt>
                <c:pt idx="6882">
                  <c:v>40744</c:v>
                </c:pt>
                <c:pt idx="6883">
                  <c:v>40745</c:v>
                </c:pt>
                <c:pt idx="6884">
                  <c:v>40746</c:v>
                </c:pt>
                <c:pt idx="6885">
                  <c:v>40747</c:v>
                </c:pt>
                <c:pt idx="6886">
                  <c:v>40748</c:v>
                </c:pt>
                <c:pt idx="6887">
                  <c:v>40749</c:v>
                </c:pt>
                <c:pt idx="6888">
                  <c:v>40750</c:v>
                </c:pt>
                <c:pt idx="6889">
                  <c:v>40751</c:v>
                </c:pt>
                <c:pt idx="6890">
                  <c:v>40752</c:v>
                </c:pt>
                <c:pt idx="6891">
                  <c:v>40753</c:v>
                </c:pt>
                <c:pt idx="6892">
                  <c:v>40754</c:v>
                </c:pt>
                <c:pt idx="6893">
                  <c:v>40755</c:v>
                </c:pt>
                <c:pt idx="6894">
                  <c:v>40756</c:v>
                </c:pt>
                <c:pt idx="6895">
                  <c:v>40757</c:v>
                </c:pt>
                <c:pt idx="6896">
                  <c:v>40758</c:v>
                </c:pt>
                <c:pt idx="6897">
                  <c:v>40759</c:v>
                </c:pt>
                <c:pt idx="6898">
                  <c:v>40760</c:v>
                </c:pt>
                <c:pt idx="6899">
                  <c:v>40761</c:v>
                </c:pt>
                <c:pt idx="6900">
                  <c:v>40762</c:v>
                </c:pt>
                <c:pt idx="6901">
                  <c:v>40763</c:v>
                </c:pt>
                <c:pt idx="6902">
                  <c:v>40764</c:v>
                </c:pt>
                <c:pt idx="6903">
                  <c:v>40765</c:v>
                </c:pt>
                <c:pt idx="6904">
                  <c:v>40766</c:v>
                </c:pt>
                <c:pt idx="6905">
                  <c:v>40767</c:v>
                </c:pt>
                <c:pt idx="6906">
                  <c:v>40768</c:v>
                </c:pt>
                <c:pt idx="6907">
                  <c:v>40769</c:v>
                </c:pt>
                <c:pt idx="6908">
                  <c:v>40770</c:v>
                </c:pt>
                <c:pt idx="6909">
                  <c:v>40771</c:v>
                </c:pt>
                <c:pt idx="6910">
                  <c:v>40772</c:v>
                </c:pt>
                <c:pt idx="6911">
                  <c:v>40773</c:v>
                </c:pt>
                <c:pt idx="6912">
                  <c:v>40774</c:v>
                </c:pt>
                <c:pt idx="6913">
                  <c:v>40775</c:v>
                </c:pt>
                <c:pt idx="6914">
                  <c:v>40776</c:v>
                </c:pt>
                <c:pt idx="6915">
                  <c:v>40777</c:v>
                </c:pt>
                <c:pt idx="6916">
                  <c:v>40778</c:v>
                </c:pt>
                <c:pt idx="6917">
                  <c:v>40779</c:v>
                </c:pt>
                <c:pt idx="6918">
                  <c:v>40780</c:v>
                </c:pt>
                <c:pt idx="6919">
                  <c:v>40781</c:v>
                </c:pt>
                <c:pt idx="6920">
                  <c:v>40782</c:v>
                </c:pt>
                <c:pt idx="6921">
                  <c:v>40783</c:v>
                </c:pt>
                <c:pt idx="6922">
                  <c:v>40784</c:v>
                </c:pt>
                <c:pt idx="6923">
                  <c:v>40785</c:v>
                </c:pt>
                <c:pt idx="6924">
                  <c:v>40786</c:v>
                </c:pt>
                <c:pt idx="6925">
                  <c:v>40787</c:v>
                </c:pt>
                <c:pt idx="6926">
                  <c:v>40788</c:v>
                </c:pt>
                <c:pt idx="6927">
                  <c:v>40789</c:v>
                </c:pt>
                <c:pt idx="6928">
                  <c:v>40790</c:v>
                </c:pt>
                <c:pt idx="6929">
                  <c:v>40791</c:v>
                </c:pt>
                <c:pt idx="6930">
                  <c:v>40792</c:v>
                </c:pt>
                <c:pt idx="6931">
                  <c:v>40793</c:v>
                </c:pt>
                <c:pt idx="6932">
                  <c:v>40794</c:v>
                </c:pt>
                <c:pt idx="6933">
                  <c:v>40795</c:v>
                </c:pt>
                <c:pt idx="6934">
                  <c:v>40796</c:v>
                </c:pt>
                <c:pt idx="6935">
                  <c:v>40797</c:v>
                </c:pt>
                <c:pt idx="6936">
                  <c:v>40798</c:v>
                </c:pt>
                <c:pt idx="6937">
                  <c:v>40799</c:v>
                </c:pt>
                <c:pt idx="6938">
                  <c:v>40800</c:v>
                </c:pt>
                <c:pt idx="6939">
                  <c:v>40801</c:v>
                </c:pt>
                <c:pt idx="6940">
                  <c:v>40802</c:v>
                </c:pt>
                <c:pt idx="6941">
                  <c:v>40803</c:v>
                </c:pt>
                <c:pt idx="6942">
                  <c:v>40804</c:v>
                </c:pt>
                <c:pt idx="6943">
                  <c:v>40805</c:v>
                </c:pt>
                <c:pt idx="6944">
                  <c:v>40806</c:v>
                </c:pt>
                <c:pt idx="6945">
                  <c:v>40807</c:v>
                </c:pt>
                <c:pt idx="6946">
                  <c:v>40808</c:v>
                </c:pt>
                <c:pt idx="6947">
                  <c:v>40809</c:v>
                </c:pt>
                <c:pt idx="6948">
                  <c:v>40810</c:v>
                </c:pt>
                <c:pt idx="6949">
                  <c:v>40811</c:v>
                </c:pt>
                <c:pt idx="6950">
                  <c:v>40812</c:v>
                </c:pt>
                <c:pt idx="6951">
                  <c:v>40813</c:v>
                </c:pt>
                <c:pt idx="6952">
                  <c:v>40814</c:v>
                </c:pt>
                <c:pt idx="6953">
                  <c:v>40815</c:v>
                </c:pt>
                <c:pt idx="6954">
                  <c:v>40816</c:v>
                </c:pt>
                <c:pt idx="6955">
                  <c:v>40817</c:v>
                </c:pt>
                <c:pt idx="6956">
                  <c:v>40818</c:v>
                </c:pt>
                <c:pt idx="6957">
                  <c:v>40819</c:v>
                </c:pt>
                <c:pt idx="6958">
                  <c:v>40820</c:v>
                </c:pt>
                <c:pt idx="6959">
                  <c:v>40821</c:v>
                </c:pt>
                <c:pt idx="6960">
                  <c:v>40822</c:v>
                </c:pt>
                <c:pt idx="6961">
                  <c:v>40823</c:v>
                </c:pt>
                <c:pt idx="6962">
                  <c:v>40824</c:v>
                </c:pt>
                <c:pt idx="6963">
                  <c:v>40825</c:v>
                </c:pt>
                <c:pt idx="6964">
                  <c:v>40826</c:v>
                </c:pt>
                <c:pt idx="6965">
                  <c:v>40827</c:v>
                </c:pt>
                <c:pt idx="6966">
                  <c:v>40828</c:v>
                </c:pt>
                <c:pt idx="6967">
                  <c:v>40829</c:v>
                </c:pt>
                <c:pt idx="6968">
                  <c:v>40830</c:v>
                </c:pt>
                <c:pt idx="6969">
                  <c:v>40831</c:v>
                </c:pt>
                <c:pt idx="6970">
                  <c:v>40832</c:v>
                </c:pt>
                <c:pt idx="6971">
                  <c:v>40833</c:v>
                </c:pt>
                <c:pt idx="6972">
                  <c:v>40834</c:v>
                </c:pt>
                <c:pt idx="6973">
                  <c:v>40835</c:v>
                </c:pt>
                <c:pt idx="6974">
                  <c:v>40836</c:v>
                </c:pt>
                <c:pt idx="6975">
                  <c:v>40837</c:v>
                </c:pt>
                <c:pt idx="6976">
                  <c:v>40838</c:v>
                </c:pt>
                <c:pt idx="6977">
                  <c:v>40839</c:v>
                </c:pt>
                <c:pt idx="6978">
                  <c:v>40840</c:v>
                </c:pt>
                <c:pt idx="6979">
                  <c:v>40841</c:v>
                </c:pt>
                <c:pt idx="6980">
                  <c:v>40842</c:v>
                </c:pt>
                <c:pt idx="6981">
                  <c:v>40843</c:v>
                </c:pt>
                <c:pt idx="6982">
                  <c:v>40844</c:v>
                </c:pt>
                <c:pt idx="6983">
                  <c:v>40845</c:v>
                </c:pt>
                <c:pt idx="6984">
                  <c:v>40846</c:v>
                </c:pt>
                <c:pt idx="6985">
                  <c:v>40847</c:v>
                </c:pt>
                <c:pt idx="6986">
                  <c:v>40848</c:v>
                </c:pt>
                <c:pt idx="6987">
                  <c:v>40849</c:v>
                </c:pt>
                <c:pt idx="6988">
                  <c:v>40850</c:v>
                </c:pt>
                <c:pt idx="6989">
                  <c:v>40851</c:v>
                </c:pt>
                <c:pt idx="6990">
                  <c:v>40852</c:v>
                </c:pt>
                <c:pt idx="6991">
                  <c:v>40853</c:v>
                </c:pt>
                <c:pt idx="6992">
                  <c:v>40854</c:v>
                </c:pt>
                <c:pt idx="6993">
                  <c:v>40855</c:v>
                </c:pt>
                <c:pt idx="6994">
                  <c:v>40856</c:v>
                </c:pt>
                <c:pt idx="6995">
                  <c:v>40857</c:v>
                </c:pt>
                <c:pt idx="6996">
                  <c:v>40858</c:v>
                </c:pt>
                <c:pt idx="6997">
                  <c:v>40859</c:v>
                </c:pt>
                <c:pt idx="6998">
                  <c:v>40860</c:v>
                </c:pt>
                <c:pt idx="6999">
                  <c:v>40861</c:v>
                </c:pt>
                <c:pt idx="7000">
                  <c:v>40862</c:v>
                </c:pt>
                <c:pt idx="7001">
                  <c:v>40863</c:v>
                </c:pt>
                <c:pt idx="7002">
                  <c:v>40864</c:v>
                </c:pt>
                <c:pt idx="7003">
                  <c:v>40865</c:v>
                </c:pt>
                <c:pt idx="7004">
                  <c:v>40866</c:v>
                </c:pt>
                <c:pt idx="7005">
                  <c:v>40867</c:v>
                </c:pt>
                <c:pt idx="7006">
                  <c:v>40868</c:v>
                </c:pt>
                <c:pt idx="7007">
                  <c:v>40869</c:v>
                </c:pt>
                <c:pt idx="7008">
                  <c:v>40870</c:v>
                </c:pt>
                <c:pt idx="7009">
                  <c:v>40871</c:v>
                </c:pt>
                <c:pt idx="7010">
                  <c:v>40872</c:v>
                </c:pt>
                <c:pt idx="7011">
                  <c:v>40873</c:v>
                </c:pt>
                <c:pt idx="7012">
                  <c:v>40874</c:v>
                </c:pt>
                <c:pt idx="7013">
                  <c:v>40875</c:v>
                </c:pt>
                <c:pt idx="7014">
                  <c:v>40876</c:v>
                </c:pt>
                <c:pt idx="7015">
                  <c:v>40877</c:v>
                </c:pt>
                <c:pt idx="7016">
                  <c:v>40878</c:v>
                </c:pt>
                <c:pt idx="7017">
                  <c:v>40879</c:v>
                </c:pt>
                <c:pt idx="7018">
                  <c:v>40880</c:v>
                </c:pt>
                <c:pt idx="7019">
                  <c:v>40881</c:v>
                </c:pt>
                <c:pt idx="7020">
                  <c:v>40882</c:v>
                </c:pt>
                <c:pt idx="7021">
                  <c:v>40883</c:v>
                </c:pt>
                <c:pt idx="7022">
                  <c:v>40884</c:v>
                </c:pt>
                <c:pt idx="7023">
                  <c:v>40885</c:v>
                </c:pt>
                <c:pt idx="7024">
                  <c:v>40886</c:v>
                </c:pt>
                <c:pt idx="7025">
                  <c:v>40887</c:v>
                </c:pt>
                <c:pt idx="7026">
                  <c:v>40888</c:v>
                </c:pt>
                <c:pt idx="7027">
                  <c:v>40889</c:v>
                </c:pt>
                <c:pt idx="7028">
                  <c:v>40890</c:v>
                </c:pt>
                <c:pt idx="7029">
                  <c:v>40891</c:v>
                </c:pt>
                <c:pt idx="7030">
                  <c:v>40892</c:v>
                </c:pt>
                <c:pt idx="7031">
                  <c:v>40893</c:v>
                </c:pt>
                <c:pt idx="7032">
                  <c:v>40894</c:v>
                </c:pt>
                <c:pt idx="7033">
                  <c:v>40895</c:v>
                </c:pt>
                <c:pt idx="7034">
                  <c:v>40896</c:v>
                </c:pt>
                <c:pt idx="7035">
                  <c:v>40897</c:v>
                </c:pt>
                <c:pt idx="7036">
                  <c:v>40898</c:v>
                </c:pt>
                <c:pt idx="7037">
                  <c:v>40899</c:v>
                </c:pt>
                <c:pt idx="7038">
                  <c:v>40900</c:v>
                </c:pt>
                <c:pt idx="7039">
                  <c:v>40901</c:v>
                </c:pt>
                <c:pt idx="7040">
                  <c:v>40902</c:v>
                </c:pt>
                <c:pt idx="7041">
                  <c:v>40903</c:v>
                </c:pt>
                <c:pt idx="7042">
                  <c:v>40904</c:v>
                </c:pt>
                <c:pt idx="7043">
                  <c:v>40905</c:v>
                </c:pt>
                <c:pt idx="7044">
                  <c:v>40906</c:v>
                </c:pt>
                <c:pt idx="7045">
                  <c:v>40907</c:v>
                </c:pt>
                <c:pt idx="7046">
                  <c:v>40908</c:v>
                </c:pt>
                <c:pt idx="7047">
                  <c:v>40909</c:v>
                </c:pt>
                <c:pt idx="7048">
                  <c:v>40910</c:v>
                </c:pt>
                <c:pt idx="7049">
                  <c:v>40911</c:v>
                </c:pt>
                <c:pt idx="7050">
                  <c:v>40912</c:v>
                </c:pt>
                <c:pt idx="7051">
                  <c:v>40913</c:v>
                </c:pt>
                <c:pt idx="7052">
                  <c:v>40914</c:v>
                </c:pt>
                <c:pt idx="7053">
                  <c:v>40915</c:v>
                </c:pt>
                <c:pt idx="7054">
                  <c:v>40916</c:v>
                </c:pt>
                <c:pt idx="7055">
                  <c:v>40917</c:v>
                </c:pt>
                <c:pt idx="7056">
                  <c:v>40918</c:v>
                </c:pt>
                <c:pt idx="7057">
                  <c:v>40919</c:v>
                </c:pt>
                <c:pt idx="7058">
                  <c:v>40920</c:v>
                </c:pt>
                <c:pt idx="7059">
                  <c:v>40921</c:v>
                </c:pt>
                <c:pt idx="7060">
                  <c:v>40922</c:v>
                </c:pt>
                <c:pt idx="7061">
                  <c:v>40923</c:v>
                </c:pt>
                <c:pt idx="7062">
                  <c:v>40924</c:v>
                </c:pt>
                <c:pt idx="7063">
                  <c:v>40925</c:v>
                </c:pt>
                <c:pt idx="7064">
                  <c:v>40926</c:v>
                </c:pt>
                <c:pt idx="7065">
                  <c:v>40927</c:v>
                </c:pt>
                <c:pt idx="7066">
                  <c:v>40928</c:v>
                </c:pt>
                <c:pt idx="7067">
                  <c:v>40929</c:v>
                </c:pt>
                <c:pt idx="7068">
                  <c:v>40930</c:v>
                </c:pt>
                <c:pt idx="7069">
                  <c:v>40931</c:v>
                </c:pt>
                <c:pt idx="7070">
                  <c:v>40932</c:v>
                </c:pt>
                <c:pt idx="7071">
                  <c:v>40933</c:v>
                </c:pt>
                <c:pt idx="7072">
                  <c:v>40934</c:v>
                </c:pt>
                <c:pt idx="7073">
                  <c:v>40935</c:v>
                </c:pt>
                <c:pt idx="7074">
                  <c:v>40936</c:v>
                </c:pt>
                <c:pt idx="7075">
                  <c:v>40937</c:v>
                </c:pt>
                <c:pt idx="7076">
                  <c:v>40938</c:v>
                </c:pt>
                <c:pt idx="7077">
                  <c:v>40939</c:v>
                </c:pt>
                <c:pt idx="7078">
                  <c:v>40940</c:v>
                </c:pt>
                <c:pt idx="7079">
                  <c:v>40941</c:v>
                </c:pt>
                <c:pt idx="7080">
                  <c:v>40942</c:v>
                </c:pt>
                <c:pt idx="7081">
                  <c:v>40943</c:v>
                </c:pt>
                <c:pt idx="7082">
                  <c:v>40944</c:v>
                </c:pt>
                <c:pt idx="7083">
                  <c:v>40945</c:v>
                </c:pt>
                <c:pt idx="7084">
                  <c:v>40946</c:v>
                </c:pt>
                <c:pt idx="7085">
                  <c:v>40947</c:v>
                </c:pt>
                <c:pt idx="7086">
                  <c:v>40948</c:v>
                </c:pt>
                <c:pt idx="7087">
                  <c:v>40949</c:v>
                </c:pt>
                <c:pt idx="7088">
                  <c:v>40950</c:v>
                </c:pt>
                <c:pt idx="7089">
                  <c:v>40951</c:v>
                </c:pt>
                <c:pt idx="7090">
                  <c:v>40952</c:v>
                </c:pt>
                <c:pt idx="7091">
                  <c:v>40953</c:v>
                </c:pt>
                <c:pt idx="7092">
                  <c:v>40954</c:v>
                </c:pt>
                <c:pt idx="7093">
                  <c:v>40955</c:v>
                </c:pt>
                <c:pt idx="7094">
                  <c:v>40956</c:v>
                </c:pt>
                <c:pt idx="7095">
                  <c:v>40957</c:v>
                </c:pt>
                <c:pt idx="7096">
                  <c:v>40958</c:v>
                </c:pt>
                <c:pt idx="7097">
                  <c:v>40959</c:v>
                </c:pt>
                <c:pt idx="7098">
                  <c:v>40960</c:v>
                </c:pt>
                <c:pt idx="7099">
                  <c:v>40961</c:v>
                </c:pt>
                <c:pt idx="7100">
                  <c:v>40962</c:v>
                </c:pt>
                <c:pt idx="7101">
                  <c:v>40963</c:v>
                </c:pt>
                <c:pt idx="7102">
                  <c:v>40964</c:v>
                </c:pt>
                <c:pt idx="7103">
                  <c:v>40965</c:v>
                </c:pt>
                <c:pt idx="7104">
                  <c:v>40966</c:v>
                </c:pt>
                <c:pt idx="7105">
                  <c:v>40967</c:v>
                </c:pt>
                <c:pt idx="7106">
                  <c:v>40968</c:v>
                </c:pt>
                <c:pt idx="7107">
                  <c:v>40969</c:v>
                </c:pt>
                <c:pt idx="7108">
                  <c:v>40970</c:v>
                </c:pt>
                <c:pt idx="7109">
                  <c:v>40971</c:v>
                </c:pt>
                <c:pt idx="7110">
                  <c:v>40972</c:v>
                </c:pt>
                <c:pt idx="7111">
                  <c:v>40973</c:v>
                </c:pt>
                <c:pt idx="7112">
                  <c:v>40974</c:v>
                </c:pt>
                <c:pt idx="7113">
                  <c:v>40975</c:v>
                </c:pt>
                <c:pt idx="7114">
                  <c:v>40976</c:v>
                </c:pt>
                <c:pt idx="7115">
                  <c:v>40977</c:v>
                </c:pt>
                <c:pt idx="7116">
                  <c:v>40978</c:v>
                </c:pt>
                <c:pt idx="7117">
                  <c:v>40979</c:v>
                </c:pt>
                <c:pt idx="7118">
                  <c:v>40980</c:v>
                </c:pt>
                <c:pt idx="7119">
                  <c:v>40981</c:v>
                </c:pt>
                <c:pt idx="7120">
                  <c:v>40982</c:v>
                </c:pt>
                <c:pt idx="7121">
                  <c:v>40983</c:v>
                </c:pt>
                <c:pt idx="7122">
                  <c:v>40984</c:v>
                </c:pt>
                <c:pt idx="7123">
                  <c:v>40985</c:v>
                </c:pt>
                <c:pt idx="7124">
                  <c:v>40986</c:v>
                </c:pt>
                <c:pt idx="7125">
                  <c:v>40987</c:v>
                </c:pt>
                <c:pt idx="7126">
                  <c:v>40988</c:v>
                </c:pt>
                <c:pt idx="7127">
                  <c:v>40989</c:v>
                </c:pt>
                <c:pt idx="7128">
                  <c:v>40990</c:v>
                </c:pt>
                <c:pt idx="7129">
                  <c:v>40991</c:v>
                </c:pt>
                <c:pt idx="7130">
                  <c:v>40992</c:v>
                </c:pt>
                <c:pt idx="7131">
                  <c:v>40993</c:v>
                </c:pt>
                <c:pt idx="7132">
                  <c:v>40994</c:v>
                </c:pt>
                <c:pt idx="7133">
                  <c:v>40995</c:v>
                </c:pt>
                <c:pt idx="7134">
                  <c:v>40996</c:v>
                </c:pt>
                <c:pt idx="7135">
                  <c:v>40997</c:v>
                </c:pt>
                <c:pt idx="7136">
                  <c:v>40998</c:v>
                </c:pt>
                <c:pt idx="7137">
                  <c:v>40999</c:v>
                </c:pt>
                <c:pt idx="7138">
                  <c:v>41000</c:v>
                </c:pt>
                <c:pt idx="7139">
                  <c:v>41001</c:v>
                </c:pt>
                <c:pt idx="7140">
                  <c:v>41002</c:v>
                </c:pt>
                <c:pt idx="7141">
                  <c:v>41003</c:v>
                </c:pt>
                <c:pt idx="7142">
                  <c:v>41004</c:v>
                </c:pt>
                <c:pt idx="7143">
                  <c:v>41005</c:v>
                </c:pt>
                <c:pt idx="7144">
                  <c:v>41006</c:v>
                </c:pt>
                <c:pt idx="7145">
                  <c:v>41007</c:v>
                </c:pt>
                <c:pt idx="7146">
                  <c:v>41008</c:v>
                </c:pt>
                <c:pt idx="7147">
                  <c:v>41009</c:v>
                </c:pt>
                <c:pt idx="7148">
                  <c:v>41010</c:v>
                </c:pt>
                <c:pt idx="7149">
                  <c:v>41011</c:v>
                </c:pt>
                <c:pt idx="7150">
                  <c:v>41012</c:v>
                </c:pt>
                <c:pt idx="7151">
                  <c:v>41013</c:v>
                </c:pt>
                <c:pt idx="7152">
                  <c:v>41014</c:v>
                </c:pt>
                <c:pt idx="7153">
                  <c:v>41015</c:v>
                </c:pt>
                <c:pt idx="7154">
                  <c:v>41016</c:v>
                </c:pt>
                <c:pt idx="7155">
                  <c:v>41017</c:v>
                </c:pt>
                <c:pt idx="7156">
                  <c:v>41018</c:v>
                </c:pt>
                <c:pt idx="7157">
                  <c:v>41019</c:v>
                </c:pt>
                <c:pt idx="7158">
                  <c:v>41020</c:v>
                </c:pt>
                <c:pt idx="7159">
                  <c:v>41021</c:v>
                </c:pt>
                <c:pt idx="7160">
                  <c:v>41022</c:v>
                </c:pt>
                <c:pt idx="7161">
                  <c:v>41023</c:v>
                </c:pt>
                <c:pt idx="7162">
                  <c:v>41024</c:v>
                </c:pt>
                <c:pt idx="7163">
                  <c:v>41025</c:v>
                </c:pt>
                <c:pt idx="7164">
                  <c:v>41026</c:v>
                </c:pt>
                <c:pt idx="7165">
                  <c:v>41027</c:v>
                </c:pt>
                <c:pt idx="7166">
                  <c:v>41028</c:v>
                </c:pt>
                <c:pt idx="7167">
                  <c:v>41029</c:v>
                </c:pt>
                <c:pt idx="7168">
                  <c:v>41030</c:v>
                </c:pt>
                <c:pt idx="7169">
                  <c:v>41031</c:v>
                </c:pt>
                <c:pt idx="7170">
                  <c:v>41032</c:v>
                </c:pt>
                <c:pt idx="7171">
                  <c:v>41033</c:v>
                </c:pt>
                <c:pt idx="7172">
                  <c:v>41034</c:v>
                </c:pt>
                <c:pt idx="7173">
                  <c:v>41035</c:v>
                </c:pt>
                <c:pt idx="7174">
                  <c:v>41036</c:v>
                </c:pt>
                <c:pt idx="7175">
                  <c:v>41037</c:v>
                </c:pt>
                <c:pt idx="7176">
                  <c:v>41038</c:v>
                </c:pt>
                <c:pt idx="7177">
                  <c:v>41039</c:v>
                </c:pt>
                <c:pt idx="7178">
                  <c:v>41040</c:v>
                </c:pt>
                <c:pt idx="7179">
                  <c:v>41041</c:v>
                </c:pt>
                <c:pt idx="7180">
                  <c:v>41042</c:v>
                </c:pt>
                <c:pt idx="7181">
                  <c:v>41043</c:v>
                </c:pt>
                <c:pt idx="7182">
                  <c:v>41044</c:v>
                </c:pt>
                <c:pt idx="7183">
                  <c:v>41045</c:v>
                </c:pt>
                <c:pt idx="7184">
                  <c:v>41046</c:v>
                </c:pt>
                <c:pt idx="7185">
                  <c:v>41047</c:v>
                </c:pt>
                <c:pt idx="7186">
                  <c:v>41048</c:v>
                </c:pt>
                <c:pt idx="7187">
                  <c:v>41049</c:v>
                </c:pt>
                <c:pt idx="7188">
                  <c:v>41050</c:v>
                </c:pt>
                <c:pt idx="7189">
                  <c:v>41051</c:v>
                </c:pt>
                <c:pt idx="7190">
                  <c:v>41052</c:v>
                </c:pt>
                <c:pt idx="7191">
                  <c:v>41053</c:v>
                </c:pt>
                <c:pt idx="7192">
                  <c:v>41054</c:v>
                </c:pt>
                <c:pt idx="7193">
                  <c:v>41055</c:v>
                </c:pt>
                <c:pt idx="7194">
                  <c:v>41056</c:v>
                </c:pt>
                <c:pt idx="7195">
                  <c:v>41057</c:v>
                </c:pt>
                <c:pt idx="7196">
                  <c:v>41058</c:v>
                </c:pt>
                <c:pt idx="7197">
                  <c:v>41059</c:v>
                </c:pt>
                <c:pt idx="7198">
                  <c:v>41060</c:v>
                </c:pt>
                <c:pt idx="7199">
                  <c:v>41061</c:v>
                </c:pt>
                <c:pt idx="7200">
                  <c:v>41062</c:v>
                </c:pt>
                <c:pt idx="7201">
                  <c:v>41063</c:v>
                </c:pt>
                <c:pt idx="7202">
                  <c:v>41064</c:v>
                </c:pt>
                <c:pt idx="7203">
                  <c:v>41065</c:v>
                </c:pt>
                <c:pt idx="7204">
                  <c:v>41066</c:v>
                </c:pt>
                <c:pt idx="7205">
                  <c:v>41067</c:v>
                </c:pt>
                <c:pt idx="7206">
                  <c:v>41068</c:v>
                </c:pt>
                <c:pt idx="7207">
                  <c:v>41069</c:v>
                </c:pt>
                <c:pt idx="7208">
                  <c:v>41070</c:v>
                </c:pt>
                <c:pt idx="7209">
                  <c:v>41071</c:v>
                </c:pt>
                <c:pt idx="7210">
                  <c:v>41072</c:v>
                </c:pt>
                <c:pt idx="7211">
                  <c:v>41073</c:v>
                </c:pt>
                <c:pt idx="7212">
                  <c:v>41074</c:v>
                </c:pt>
                <c:pt idx="7213">
                  <c:v>41075</c:v>
                </c:pt>
                <c:pt idx="7214">
                  <c:v>41076</c:v>
                </c:pt>
                <c:pt idx="7215">
                  <c:v>41077</c:v>
                </c:pt>
                <c:pt idx="7216">
                  <c:v>41078</c:v>
                </c:pt>
                <c:pt idx="7217">
                  <c:v>41079</c:v>
                </c:pt>
                <c:pt idx="7218">
                  <c:v>41080</c:v>
                </c:pt>
                <c:pt idx="7219">
                  <c:v>41081</c:v>
                </c:pt>
                <c:pt idx="7220">
                  <c:v>41082</c:v>
                </c:pt>
                <c:pt idx="7221">
                  <c:v>41083</c:v>
                </c:pt>
                <c:pt idx="7222">
                  <c:v>41084</c:v>
                </c:pt>
                <c:pt idx="7223">
                  <c:v>41085</c:v>
                </c:pt>
                <c:pt idx="7224">
                  <c:v>41086</c:v>
                </c:pt>
                <c:pt idx="7225">
                  <c:v>41087</c:v>
                </c:pt>
                <c:pt idx="7226">
                  <c:v>41088</c:v>
                </c:pt>
                <c:pt idx="7227">
                  <c:v>41089</c:v>
                </c:pt>
                <c:pt idx="7228">
                  <c:v>41090</c:v>
                </c:pt>
                <c:pt idx="7229">
                  <c:v>41091</c:v>
                </c:pt>
                <c:pt idx="7230">
                  <c:v>41092</c:v>
                </c:pt>
                <c:pt idx="7231">
                  <c:v>41093</c:v>
                </c:pt>
                <c:pt idx="7232">
                  <c:v>41094</c:v>
                </c:pt>
                <c:pt idx="7233">
                  <c:v>41095</c:v>
                </c:pt>
                <c:pt idx="7234">
                  <c:v>41096</c:v>
                </c:pt>
                <c:pt idx="7235">
                  <c:v>41097</c:v>
                </c:pt>
                <c:pt idx="7236">
                  <c:v>41098</c:v>
                </c:pt>
                <c:pt idx="7237">
                  <c:v>41099</c:v>
                </c:pt>
                <c:pt idx="7238">
                  <c:v>41100</c:v>
                </c:pt>
                <c:pt idx="7239">
                  <c:v>41101</c:v>
                </c:pt>
                <c:pt idx="7240">
                  <c:v>41102</c:v>
                </c:pt>
                <c:pt idx="7241">
                  <c:v>41103</c:v>
                </c:pt>
                <c:pt idx="7242">
                  <c:v>41104</c:v>
                </c:pt>
                <c:pt idx="7243">
                  <c:v>41105</c:v>
                </c:pt>
                <c:pt idx="7244">
                  <c:v>41106</c:v>
                </c:pt>
                <c:pt idx="7245">
                  <c:v>41107</c:v>
                </c:pt>
                <c:pt idx="7246">
                  <c:v>41108</c:v>
                </c:pt>
                <c:pt idx="7247">
                  <c:v>41109</c:v>
                </c:pt>
                <c:pt idx="7248">
                  <c:v>41110</c:v>
                </c:pt>
                <c:pt idx="7249">
                  <c:v>41111</c:v>
                </c:pt>
                <c:pt idx="7250">
                  <c:v>41112</c:v>
                </c:pt>
                <c:pt idx="7251">
                  <c:v>41113</c:v>
                </c:pt>
                <c:pt idx="7252">
                  <c:v>41114</c:v>
                </c:pt>
                <c:pt idx="7253">
                  <c:v>41115</c:v>
                </c:pt>
                <c:pt idx="7254">
                  <c:v>41116</c:v>
                </c:pt>
                <c:pt idx="7255">
                  <c:v>41117</c:v>
                </c:pt>
                <c:pt idx="7256">
                  <c:v>41118</c:v>
                </c:pt>
                <c:pt idx="7257">
                  <c:v>41119</c:v>
                </c:pt>
                <c:pt idx="7258">
                  <c:v>41120</c:v>
                </c:pt>
                <c:pt idx="7259">
                  <c:v>41121</c:v>
                </c:pt>
                <c:pt idx="7260">
                  <c:v>41122</c:v>
                </c:pt>
                <c:pt idx="7261">
                  <c:v>41123</c:v>
                </c:pt>
                <c:pt idx="7262">
                  <c:v>41124</c:v>
                </c:pt>
                <c:pt idx="7263">
                  <c:v>41125</c:v>
                </c:pt>
                <c:pt idx="7264">
                  <c:v>41126</c:v>
                </c:pt>
                <c:pt idx="7265">
                  <c:v>41127</c:v>
                </c:pt>
                <c:pt idx="7266">
                  <c:v>41128</c:v>
                </c:pt>
                <c:pt idx="7267">
                  <c:v>41129</c:v>
                </c:pt>
                <c:pt idx="7268">
                  <c:v>41130</c:v>
                </c:pt>
                <c:pt idx="7269">
                  <c:v>41131</c:v>
                </c:pt>
                <c:pt idx="7270">
                  <c:v>41132</c:v>
                </c:pt>
                <c:pt idx="7271">
                  <c:v>41133</c:v>
                </c:pt>
                <c:pt idx="7272">
                  <c:v>41134</c:v>
                </c:pt>
                <c:pt idx="7273">
                  <c:v>41135</c:v>
                </c:pt>
                <c:pt idx="7274">
                  <c:v>41136</c:v>
                </c:pt>
                <c:pt idx="7275">
                  <c:v>41137</c:v>
                </c:pt>
                <c:pt idx="7276">
                  <c:v>41138</c:v>
                </c:pt>
                <c:pt idx="7277">
                  <c:v>41139</c:v>
                </c:pt>
                <c:pt idx="7278">
                  <c:v>41140</c:v>
                </c:pt>
                <c:pt idx="7279">
                  <c:v>41141</c:v>
                </c:pt>
                <c:pt idx="7280">
                  <c:v>41142</c:v>
                </c:pt>
                <c:pt idx="7281">
                  <c:v>41143</c:v>
                </c:pt>
                <c:pt idx="7282">
                  <c:v>41144</c:v>
                </c:pt>
                <c:pt idx="7283">
                  <c:v>41145</c:v>
                </c:pt>
                <c:pt idx="7284">
                  <c:v>41146</c:v>
                </c:pt>
                <c:pt idx="7285">
                  <c:v>41147</c:v>
                </c:pt>
                <c:pt idx="7286">
                  <c:v>41148</c:v>
                </c:pt>
                <c:pt idx="7287">
                  <c:v>41149</c:v>
                </c:pt>
                <c:pt idx="7288">
                  <c:v>41150</c:v>
                </c:pt>
                <c:pt idx="7289">
                  <c:v>41151</c:v>
                </c:pt>
                <c:pt idx="7290">
                  <c:v>41152</c:v>
                </c:pt>
                <c:pt idx="7291">
                  <c:v>41153</c:v>
                </c:pt>
                <c:pt idx="7292">
                  <c:v>41154</c:v>
                </c:pt>
                <c:pt idx="7293">
                  <c:v>41155</c:v>
                </c:pt>
                <c:pt idx="7294">
                  <c:v>41156</c:v>
                </c:pt>
                <c:pt idx="7295">
                  <c:v>41157</c:v>
                </c:pt>
                <c:pt idx="7296">
                  <c:v>41158</c:v>
                </c:pt>
                <c:pt idx="7297">
                  <c:v>41159</c:v>
                </c:pt>
                <c:pt idx="7298">
                  <c:v>41160</c:v>
                </c:pt>
                <c:pt idx="7299">
                  <c:v>41161</c:v>
                </c:pt>
                <c:pt idx="7300">
                  <c:v>41162</c:v>
                </c:pt>
                <c:pt idx="7301">
                  <c:v>41163</c:v>
                </c:pt>
                <c:pt idx="7302">
                  <c:v>41164</c:v>
                </c:pt>
                <c:pt idx="7303">
                  <c:v>41165</c:v>
                </c:pt>
                <c:pt idx="7304">
                  <c:v>41166</c:v>
                </c:pt>
                <c:pt idx="7305">
                  <c:v>41167</c:v>
                </c:pt>
                <c:pt idx="7306">
                  <c:v>41168</c:v>
                </c:pt>
                <c:pt idx="7307">
                  <c:v>41169</c:v>
                </c:pt>
                <c:pt idx="7308">
                  <c:v>41170</c:v>
                </c:pt>
                <c:pt idx="7309">
                  <c:v>41171</c:v>
                </c:pt>
                <c:pt idx="7310">
                  <c:v>41172</c:v>
                </c:pt>
                <c:pt idx="7311">
                  <c:v>41173</c:v>
                </c:pt>
                <c:pt idx="7312">
                  <c:v>41174</c:v>
                </c:pt>
                <c:pt idx="7313">
                  <c:v>41175</c:v>
                </c:pt>
                <c:pt idx="7314">
                  <c:v>41176</c:v>
                </c:pt>
                <c:pt idx="7315">
                  <c:v>41177</c:v>
                </c:pt>
                <c:pt idx="7316">
                  <c:v>41178</c:v>
                </c:pt>
                <c:pt idx="7317">
                  <c:v>41179</c:v>
                </c:pt>
                <c:pt idx="7318">
                  <c:v>41180</c:v>
                </c:pt>
                <c:pt idx="7319">
                  <c:v>41181</c:v>
                </c:pt>
                <c:pt idx="7320">
                  <c:v>41182</c:v>
                </c:pt>
                <c:pt idx="7321">
                  <c:v>41183</c:v>
                </c:pt>
                <c:pt idx="7322">
                  <c:v>41184</c:v>
                </c:pt>
                <c:pt idx="7323">
                  <c:v>41185</c:v>
                </c:pt>
                <c:pt idx="7324">
                  <c:v>41186</c:v>
                </c:pt>
                <c:pt idx="7325">
                  <c:v>41187</c:v>
                </c:pt>
                <c:pt idx="7326">
                  <c:v>41188</c:v>
                </c:pt>
                <c:pt idx="7327">
                  <c:v>41189</c:v>
                </c:pt>
                <c:pt idx="7328">
                  <c:v>41190</c:v>
                </c:pt>
                <c:pt idx="7329">
                  <c:v>41191</c:v>
                </c:pt>
                <c:pt idx="7330">
                  <c:v>41192</c:v>
                </c:pt>
                <c:pt idx="7331">
                  <c:v>41193</c:v>
                </c:pt>
                <c:pt idx="7332">
                  <c:v>41194</c:v>
                </c:pt>
                <c:pt idx="7333">
                  <c:v>41195</c:v>
                </c:pt>
                <c:pt idx="7334">
                  <c:v>41196</c:v>
                </c:pt>
                <c:pt idx="7335">
                  <c:v>41197</c:v>
                </c:pt>
                <c:pt idx="7336">
                  <c:v>41198</c:v>
                </c:pt>
                <c:pt idx="7337">
                  <c:v>41199</c:v>
                </c:pt>
                <c:pt idx="7338">
                  <c:v>41200</c:v>
                </c:pt>
                <c:pt idx="7339">
                  <c:v>41201</c:v>
                </c:pt>
                <c:pt idx="7340">
                  <c:v>41202</c:v>
                </c:pt>
                <c:pt idx="7341">
                  <c:v>41203</c:v>
                </c:pt>
                <c:pt idx="7342">
                  <c:v>41204</c:v>
                </c:pt>
                <c:pt idx="7343">
                  <c:v>41205</c:v>
                </c:pt>
                <c:pt idx="7344">
                  <c:v>41206</c:v>
                </c:pt>
                <c:pt idx="7345">
                  <c:v>41207</c:v>
                </c:pt>
                <c:pt idx="7346">
                  <c:v>41208</c:v>
                </c:pt>
                <c:pt idx="7347">
                  <c:v>41209</c:v>
                </c:pt>
                <c:pt idx="7348">
                  <c:v>41210</c:v>
                </c:pt>
                <c:pt idx="7349">
                  <c:v>41211</c:v>
                </c:pt>
                <c:pt idx="7350">
                  <c:v>41212</c:v>
                </c:pt>
                <c:pt idx="7351">
                  <c:v>41213</c:v>
                </c:pt>
                <c:pt idx="7352">
                  <c:v>41214</c:v>
                </c:pt>
                <c:pt idx="7353">
                  <c:v>41215</c:v>
                </c:pt>
                <c:pt idx="7354">
                  <c:v>41216</c:v>
                </c:pt>
                <c:pt idx="7355">
                  <c:v>41217</c:v>
                </c:pt>
                <c:pt idx="7356">
                  <c:v>41218</c:v>
                </c:pt>
                <c:pt idx="7357">
                  <c:v>41219</c:v>
                </c:pt>
                <c:pt idx="7358">
                  <c:v>41220</c:v>
                </c:pt>
                <c:pt idx="7359">
                  <c:v>41221</c:v>
                </c:pt>
                <c:pt idx="7360">
                  <c:v>41222</c:v>
                </c:pt>
                <c:pt idx="7361">
                  <c:v>41223</c:v>
                </c:pt>
                <c:pt idx="7362">
                  <c:v>41224</c:v>
                </c:pt>
                <c:pt idx="7363">
                  <c:v>41225</c:v>
                </c:pt>
                <c:pt idx="7364">
                  <c:v>41226</c:v>
                </c:pt>
                <c:pt idx="7365">
                  <c:v>41227</c:v>
                </c:pt>
                <c:pt idx="7366">
                  <c:v>41228</c:v>
                </c:pt>
                <c:pt idx="7367">
                  <c:v>41229</c:v>
                </c:pt>
                <c:pt idx="7368">
                  <c:v>41230</c:v>
                </c:pt>
                <c:pt idx="7369">
                  <c:v>41231</c:v>
                </c:pt>
                <c:pt idx="7370">
                  <c:v>41232</c:v>
                </c:pt>
                <c:pt idx="7371">
                  <c:v>41233</c:v>
                </c:pt>
                <c:pt idx="7372">
                  <c:v>41234</c:v>
                </c:pt>
                <c:pt idx="7373">
                  <c:v>41235</c:v>
                </c:pt>
                <c:pt idx="7374">
                  <c:v>41236</c:v>
                </c:pt>
                <c:pt idx="7375">
                  <c:v>41237</c:v>
                </c:pt>
                <c:pt idx="7376">
                  <c:v>41238</c:v>
                </c:pt>
                <c:pt idx="7377">
                  <c:v>41239</c:v>
                </c:pt>
                <c:pt idx="7378">
                  <c:v>41240</c:v>
                </c:pt>
                <c:pt idx="7379">
                  <c:v>41241</c:v>
                </c:pt>
                <c:pt idx="7380">
                  <c:v>41242</c:v>
                </c:pt>
                <c:pt idx="7381">
                  <c:v>41243</c:v>
                </c:pt>
                <c:pt idx="7382">
                  <c:v>41244</c:v>
                </c:pt>
                <c:pt idx="7383">
                  <c:v>41245</c:v>
                </c:pt>
                <c:pt idx="7384">
                  <c:v>41246</c:v>
                </c:pt>
                <c:pt idx="7385">
                  <c:v>41247</c:v>
                </c:pt>
                <c:pt idx="7386">
                  <c:v>41248</c:v>
                </c:pt>
                <c:pt idx="7387">
                  <c:v>41249</c:v>
                </c:pt>
                <c:pt idx="7388">
                  <c:v>41250</c:v>
                </c:pt>
                <c:pt idx="7389">
                  <c:v>41251</c:v>
                </c:pt>
                <c:pt idx="7390">
                  <c:v>41252</c:v>
                </c:pt>
                <c:pt idx="7391">
                  <c:v>41253</c:v>
                </c:pt>
                <c:pt idx="7392">
                  <c:v>41254</c:v>
                </c:pt>
                <c:pt idx="7393">
                  <c:v>41255</c:v>
                </c:pt>
                <c:pt idx="7394">
                  <c:v>41256</c:v>
                </c:pt>
                <c:pt idx="7395">
                  <c:v>41257</c:v>
                </c:pt>
                <c:pt idx="7396">
                  <c:v>41258</c:v>
                </c:pt>
                <c:pt idx="7397">
                  <c:v>41259</c:v>
                </c:pt>
                <c:pt idx="7398">
                  <c:v>41260</c:v>
                </c:pt>
                <c:pt idx="7399">
                  <c:v>41261</c:v>
                </c:pt>
                <c:pt idx="7400">
                  <c:v>41262</c:v>
                </c:pt>
                <c:pt idx="7401">
                  <c:v>41263</c:v>
                </c:pt>
                <c:pt idx="7402">
                  <c:v>41264</c:v>
                </c:pt>
                <c:pt idx="7403">
                  <c:v>41265</c:v>
                </c:pt>
                <c:pt idx="7404">
                  <c:v>41266</c:v>
                </c:pt>
                <c:pt idx="7405">
                  <c:v>41267</c:v>
                </c:pt>
                <c:pt idx="7406">
                  <c:v>41268</c:v>
                </c:pt>
                <c:pt idx="7407">
                  <c:v>41269</c:v>
                </c:pt>
                <c:pt idx="7408">
                  <c:v>41270</c:v>
                </c:pt>
                <c:pt idx="7409">
                  <c:v>41271</c:v>
                </c:pt>
                <c:pt idx="7410">
                  <c:v>41272</c:v>
                </c:pt>
                <c:pt idx="7411">
                  <c:v>41273</c:v>
                </c:pt>
                <c:pt idx="7412">
                  <c:v>41274</c:v>
                </c:pt>
                <c:pt idx="7413">
                  <c:v>41275</c:v>
                </c:pt>
                <c:pt idx="7414">
                  <c:v>41276</c:v>
                </c:pt>
                <c:pt idx="7415">
                  <c:v>41277</c:v>
                </c:pt>
                <c:pt idx="7416">
                  <c:v>41278</c:v>
                </c:pt>
                <c:pt idx="7417">
                  <c:v>41279</c:v>
                </c:pt>
                <c:pt idx="7418">
                  <c:v>41280</c:v>
                </c:pt>
                <c:pt idx="7419">
                  <c:v>41281</c:v>
                </c:pt>
                <c:pt idx="7420">
                  <c:v>41282</c:v>
                </c:pt>
                <c:pt idx="7421">
                  <c:v>41283</c:v>
                </c:pt>
                <c:pt idx="7422">
                  <c:v>41284</c:v>
                </c:pt>
                <c:pt idx="7423">
                  <c:v>41285</c:v>
                </c:pt>
                <c:pt idx="7424">
                  <c:v>41286</c:v>
                </c:pt>
                <c:pt idx="7425">
                  <c:v>41287</c:v>
                </c:pt>
                <c:pt idx="7426">
                  <c:v>41288</c:v>
                </c:pt>
                <c:pt idx="7427">
                  <c:v>41289</c:v>
                </c:pt>
                <c:pt idx="7428">
                  <c:v>41290</c:v>
                </c:pt>
                <c:pt idx="7429">
                  <c:v>41291</c:v>
                </c:pt>
                <c:pt idx="7430">
                  <c:v>41292</c:v>
                </c:pt>
                <c:pt idx="7431">
                  <c:v>41293</c:v>
                </c:pt>
                <c:pt idx="7432">
                  <c:v>41294</c:v>
                </c:pt>
                <c:pt idx="7433">
                  <c:v>41295</c:v>
                </c:pt>
                <c:pt idx="7434">
                  <c:v>41296</c:v>
                </c:pt>
                <c:pt idx="7435">
                  <c:v>41297</c:v>
                </c:pt>
                <c:pt idx="7436">
                  <c:v>41298</c:v>
                </c:pt>
                <c:pt idx="7437">
                  <c:v>41299</c:v>
                </c:pt>
                <c:pt idx="7438">
                  <c:v>41300</c:v>
                </c:pt>
                <c:pt idx="7439">
                  <c:v>41301</c:v>
                </c:pt>
                <c:pt idx="7440">
                  <c:v>41302</c:v>
                </c:pt>
                <c:pt idx="7441">
                  <c:v>41303</c:v>
                </c:pt>
                <c:pt idx="7442">
                  <c:v>41304</c:v>
                </c:pt>
                <c:pt idx="7443">
                  <c:v>41305</c:v>
                </c:pt>
                <c:pt idx="7444">
                  <c:v>41306</c:v>
                </c:pt>
                <c:pt idx="7445">
                  <c:v>41307</c:v>
                </c:pt>
                <c:pt idx="7446">
                  <c:v>41308</c:v>
                </c:pt>
                <c:pt idx="7447">
                  <c:v>41309</c:v>
                </c:pt>
                <c:pt idx="7448">
                  <c:v>41310</c:v>
                </c:pt>
                <c:pt idx="7449">
                  <c:v>41311</c:v>
                </c:pt>
                <c:pt idx="7450">
                  <c:v>41312</c:v>
                </c:pt>
                <c:pt idx="7451">
                  <c:v>41313</c:v>
                </c:pt>
                <c:pt idx="7452">
                  <c:v>41314</c:v>
                </c:pt>
                <c:pt idx="7453">
                  <c:v>41315</c:v>
                </c:pt>
                <c:pt idx="7454">
                  <c:v>41316</c:v>
                </c:pt>
                <c:pt idx="7455">
                  <c:v>41317</c:v>
                </c:pt>
                <c:pt idx="7456">
                  <c:v>41318</c:v>
                </c:pt>
                <c:pt idx="7457">
                  <c:v>41319</c:v>
                </c:pt>
                <c:pt idx="7458">
                  <c:v>41320</c:v>
                </c:pt>
                <c:pt idx="7459">
                  <c:v>41321</c:v>
                </c:pt>
                <c:pt idx="7460">
                  <c:v>41322</c:v>
                </c:pt>
                <c:pt idx="7461">
                  <c:v>41323</c:v>
                </c:pt>
                <c:pt idx="7462">
                  <c:v>41324</c:v>
                </c:pt>
                <c:pt idx="7463">
                  <c:v>41325</c:v>
                </c:pt>
                <c:pt idx="7464">
                  <c:v>41326</c:v>
                </c:pt>
                <c:pt idx="7465">
                  <c:v>41327</c:v>
                </c:pt>
                <c:pt idx="7466">
                  <c:v>41328</c:v>
                </c:pt>
                <c:pt idx="7467">
                  <c:v>41329</c:v>
                </c:pt>
                <c:pt idx="7468">
                  <c:v>41330</c:v>
                </c:pt>
                <c:pt idx="7469">
                  <c:v>41331</c:v>
                </c:pt>
                <c:pt idx="7470">
                  <c:v>41332</c:v>
                </c:pt>
                <c:pt idx="7471">
                  <c:v>41333</c:v>
                </c:pt>
                <c:pt idx="7472">
                  <c:v>41334</c:v>
                </c:pt>
                <c:pt idx="7473">
                  <c:v>41335</c:v>
                </c:pt>
                <c:pt idx="7474">
                  <c:v>41336</c:v>
                </c:pt>
                <c:pt idx="7475">
                  <c:v>41337</c:v>
                </c:pt>
                <c:pt idx="7476">
                  <c:v>41338</c:v>
                </c:pt>
                <c:pt idx="7477">
                  <c:v>41339</c:v>
                </c:pt>
                <c:pt idx="7478">
                  <c:v>41340</c:v>
                </c:pt>
                <c:pt idx="7479">
                  <c:v>41341</c:v>
                </c:pt>
                <c:pt idx="7480">
                  <c:v>41342</c:v>
                </c:pt>
                <c:pt idx="7481">
                  <c:v>41343</c:v>
                </c:pt>
                <c:pt idx="7482">
                  <c:v>41344</c:v>
                </c:pt>
                <c:pt idx="7483">
                  <c:v>41345</c:v>
                </c:pt>
                <c:pt idx="7484">
                  <c:v>41346</c:v>
                </c:pt>
                <c:pt idx="7485">
                  <c:v>41347</c:v>
                </c:pt>
                <c:pt idx="7486">
                  <c:v>41348</c:v>
                </c:pt>
                <c:pt idx="7487">
                  <c:v>41349</c:v>
                </c:pt>
                <c:pt idx="7488">
                  <c:v>41350</c:v>
                </c:pt>
                <c:pt idx="7489">
                  <c:v>41351</c:v>
                </c:pt>
                <c:pt idx="7490">
                  <c:v>41352</c:v>
                </c:pt>
                <c:pt idx="7491">
                  <c:v>41353</c:v>
                </c:pt>
                <c:pt idx="7492">
                  <c:v>41354</c:v>
                </c:pt>
                <c:pt idx="7493">
                  <c:v>41355</c:v>
                </c:pt>
                <c:pt idx="7494">
                  <c:v>41356</c:v>
                </c:pt>
                <c:pt idx="7495">
                  <c:v>41357</c:v>
                </c:pt>
                <c:pt idx="7496">
                  <c:v>41358</c:v>
                </c:pt>
                <c:pt idx="7497">
                  <c:v>41359</c:v>
                </c:pt>
                <c:pt idx="7498">
                  <c:v>41360</c:v>
                </c:pt>
                <c:pt idx="7499">
                  <c:v>41361</c:v>
                </c:pt>
                <c:pt idx="7500">
                  <c:v>41362</c:v>
                </c:pt>
                <c:pt idx="7501">
                  <c:v>41363</c:v>
                </c:pt>
                <c:pt idx="7502">
                  <c:v>41364</c:v>
                </c:pt>
                <c:pt idx="7503">
                  <c:v>41365</c:v>
                </c:pt>
                <c:pt idx="7504">
                  <c:v>41366</c:v>
                </c:pt>
                <c:pt idx="7505">
                  <c:v>41367</c:v>
                </c:pt>
                <c:pt idx="7506">
                  <c:v>41368</c:v>
                </c:pt>
                <c:pt idx="7507">
                  <c:v>41369</c:v>
                </c:pt>
                <c:pt idx="7508">
                  <c:v>41370</c:v>
                </c:pt>
                <c:pt idx="7509">
                  <c:v>41371</c:v>
                </c:pt>
                <c:pt idx="7510">
                  <c:v>41372</c:v>
                </c:pt>
                <c:pt idx="7511">
                  <c:v>41373</c:v>
                </c:pt>
                <c:pt idx="7512">
                  <c:v>41374</c:v>
                </c:pt>
                <c:pt idx="7513">
                  <c:v>41375</c:v>
                </c:pt>
                <c:pt idx="7514">
                  <c:v>41376</c:v>
                </c:pt>
                <c:pt idx="7515">
                  <c:v>41377</c:v>
                </c:pt>
                <c:pt idx="7516">
                  <c:v>41378</c:v>
                </c:pt>
                <c:pt idx="7517">
                  <c:v>41379</c:v>
                </c:pt>
                <c:pt idx="7518">
                  <c:v>41380</c:v>
                </c:pt>
                <c:pt idx="7519">
                  <c:v>41381</c:v>
                </c:pt>
                <c:pt idx="7520">
                  <c:v>41382</c:v>
                </c:pt>
                <c:pt idx="7521">
                  <c:v>41383</c:v>
                </c:pt>
                <c:pt idx="7522">
                  <c:v>41384</c:v>
                </c:pt>
                <c:pt idx="7523">
                  <c:v>41385</c:v>
                </c:pt>
                <c:pt idx="7524">
                  <c:v>41386</c:v>
                </c:pt>
                <c:pt idx="7525">
                  <c:v>41387</c:v>
                </c:pt>
                <c:pt idx="7526">
                  <c:v>41388</c:v>
                </c:pt>
                <c:pt idx="7527">
                  <c:v>41389</c:v>
                </c:pt>
                <c:pt idx="7528">
                  <c:v>41390</c:v>
                </c:pt>
                <c:pt idx="7529">
                  <c:v>41391</c:v>
                </c:pt>
                <c:pt idx="7530">
                  <c:v>41392</c:v>
                </c:pt>
                <c:pt idx="7531">
                  <c:v>41393</c:v>
                </c:pt>
                <c:pt idx="7532">
                  <c:v>41394</c:v>
                </c:pt>
                <c:pt idx="7533">
                  <c:v>41395</c:v>
                </c:pt>
                <c:pt idx="7534">
                  <c:v>41396</c:v>
                </c:pt>
                <c:pt idx="7535">
                  <c:v>41397</c:v>
                </c:pt>
                <c:pt idx="7536">
                  <c:v>41398</c:v>
                </c:pt>
                <c:pt idx="7537">
                  <c:v>41399</c:v>
                </c:pt>
                <c:pt idx="7538">
                  <c:v>41400</c:v>
                </c:pt>
                <c:pt idx="7539">
                  <c:v>41401</c:v>
                </c:pt>
                <c:pt idx="7540">
                  <c:v>41402</c:v>
                </c:pt>
                <c:pt idx="7541">
                  <c:v>41403</c:v>
                </c:pt>
                <c:pt idx="7542">
                  <c:v>41404</c:v>
                </c:pt>
                <c:pt idx="7543">
                  <c:v>41405</c:v>
                </c:pt>
                <c:pt idx="7544">
                  <c:v>41406</c:v>
                </c:pt>
                <c:pt idx="7545">
                  <c:v>41407</c:v>
                </c:pt>
                <c:pt idx="7546">
                  <c:v>41408</c:v>
                </c:pt>
                <c:pt idx="7547">
                  <c:v>41409</c:v>
                </c:pt>
                <c:pt idx="7548">
                  <c:v>41410</c:v>
                </c:pt>
                <c:pt idx="7549">
                  <c:v>41411</c:v>
                </c:pt>
                <c:pt idx="7550">
                  <c:v>41412</c:v>
                </c:pt>
                <c:pt idx="7551">
                  <c:v>41413</c:v>
                </c:pt>
                <c:pt idx="7552">
                  <c:v>41414</c:v>
                </c:pt>
                <c:pt idx="7553">
                  <c:v>41415</c:v>
                </c:pt>
                <c:pt idx="7554">
                  <c:v>41416</c:v>
                </c:pt>
                <c:pt idx="7555">
                  <c:v>41417</c:v>
                </c:pt>
                <c:pt idx="7556">
                  <c:v>41418</c:v>
                </c:pt>
                <c:pt idx="7557">
                  <c:v>41419</c:v>
                </c:pt>
                <c:pt idx="7558">
                  <c:v>41420</c:v>
                </c:pt>
                <c:pt idx="7559">
                  <c:v>41421</c:v>
                </c:pt>
                <c:pt idx="7560">
                  <c:v>41422</c:v>
                </c:pt>
                <c:pt idx="7561">
                  <c:v>41423</c:v>
                </c:pt>
                <c:pt idx="7562">
                  <c:v>41424</c:v>
                </c:pt>
                <c:pt idx="7563">
                  <c:v>41425</c:v>
                </c:pt>
                <c:pt idx="7564">
                  <c:v>41426</c:v>
                </c:pt>
                <c:pt idx="7565">
                  <c:v>41427</c:v>
                </c:pt>
                <c:pt idx="7566">
                  <c:v>41428</c:v>
                </c:pt>
                <c:pt idx="7567">
                  <c:v>41429</c:v>
                </c:pt>
                <c:pt idx="7568">
                  <c:v>41430</c:v>
                </c:pt>
                <c:pt idx="7569">
                  <c:v>41431</c:v>
                </c:pt>
                <c:pt idx="7570">
                  <c:v>41432</c:v>
                </c:pt>
                <c:pt idx="7571">
                  <c:v>41433</c:v>
                </c:pt>
                <c:pt idx="7572">
                  <c:v>41434</c:v>
                </c:pt>
                <c:pt idx="7573">
                  <c:v>41435</c:v>
                </c:pt>
                <c:pt idx="7574">
                  <c:v>41436</c:v>
                </c:pt>
                <c:pt idx="7575">
                  <c:v>41437</c:v>
                </c:pt>
                <c:pt idx="7576">
                  <c:v>41438</c:v>
                </c:pt>
                <c:pt idx="7577">
                  <c:v>41439</c:v>
                </c:pt>
                <c:pt idx="7578">
                  <c:v>41440</c:v>
                </c:pt>
                <c:pt idx="7579">
                  <c:v>41441</c:v>
                </c:pt>
                <c:pt idx="7580">
                  <c:v>41442</c:v>
                </c:pt>
                <c:pt idx="7581">
                  <c:v>41443</c:v>
                </c:pt>
                <c:pt idx="7582">
                  <c:v>41444</c:v>
                </c:pt>
                <c:pt idx="7583">
                  <c:v>41445</c:v>
                </c:pt>
                <c:pt idx="7584">
                  <c:v>41446</c:v>
                </c:pt>
                <c:pt idx="7585">
                  <c:v>41447</c:v>
                </c:pt>
                <c:pt idx="7586">
                  <c:v>41448</c:v>
                </c:pt>
                <c:pt idx="7587">
                  <c:v>41449</c:v>
                </c:pt>
                <c:pt idx="7588">
                  <c:v>41450</c:v>
                </c:pt>
                <c:pt idx="7589">
                  <c:v>41451</c:v>
                </c:pt>
                <c:pt idx="7590">
                  <c:v>41452</c:v>
                </c:pt>
                <c:pt idx="7591">
                  <c:v>41453</c:v>
                </c:pt>
                <c:pt idx="7592">
                  <c:v>41454</c:v>
                </c:pt>
                <c:pt idx="7593">
                  <c:v>41455</c:v>
                </c:pt>
                <c:pt idx="7594">
                  <c:v>41456</c:v>
                </c:pt>
                <c:pt idx="7595">
                  <c:v>41457</c:v>
                </c:pt>
                <c:pt idx="7596">
                  <c:v>41458</c:v>
                </c:pt>
                <c:pt idx="7597">
                  <c:v>41459</c:v>
                </c:pt>
                <c:pt idx="7598">
                  <c:v>41460</c:v>
                </c:pt>
                <c:pt idx="7599">
                  <c:v>41461</c:v>
                </c:pt>
                <c:pt idx="7600">
                  <c:v>41462</c:v>
                </c:pt>
                <c:pt idx="7601">
                  <c:v>41463</c:v>
                </c:pt>
                <c:pt idx="7602">
                  <c:v>41464</c:v>
                </c:pt>
                <c:pt idx="7603">
                  <c:v>41465</c:v>
                </c:pt>
                <c:pt idx="7604">
                  <c:v>41466</c:v>
                </c:pt>
                <c:pt idx="7605">
                  <c:v>41467</c:v>
                </c:pt>
                <c:pt idx="7606">
                  <c:v>41468</c:v>
                </c:pt>
                <c:pt idx="7607">
                  <c:v>41469</c:v>
                </c:pt>
                <c:pt idx="7608">
                  <c:v>41470</c:v>
                </c:pt>
                <c:pt idx="7609">
                  <c:v>41471</c:v>
                </c:pt>
                <c:pt idx="7610">
                  <c:v>41472</c:v>
                </c:pt>
                <c:pt idx="7611">
                  <c:v>41473</c:v>
                </c:pt>
                <c:pt idx="7612">
                  <c:v>41474</c:v>
                </c:pt>
                <c:pt idx="7613">
                  <c:v>41475</c:v>
                </c:pt>
                <c:pt idx="7614">
                  <c:v>41476</c:v>
                </c:pt>
                <c:pt idx="7615">
                  <c:v>41477</c:v>
                </c:pt>
                <c:pt idx="7616">
                  <c:v>41478</c:v>
                </c:pt>
                <c:pt idx="7617">
                  <c:v>41479</c:v>
                </c:pt>
                <c:pt idx="7618">
                  <c:v>41480</c:v>
                </c:pt>
                <c:pt idx="7619">
                  <c:v>41481</c:v>
                </c:pt>
                <c:pt idx="7620">
                  <c:v>41482</c:v>
                </c:pt>
                <c:pt idx="7621">
                  <c:v>41483</c:v>
                </c:pt>
                <c:pt idx="7622">
                  <c:v>41484</c:v>
                </c:pt>
                <c:pt idx="7623">
                  <c:v>41485</c:v>
                </c:pt>
                <c:pt idx="7624">
                  <c:v>41486</c:v>
                </c:pt>
                <c:pt idx="7625">
                  <c:v>41487</c:v>
                </c:pt>
                <c:pt idx="7626">
                  <c:v>41488</c:v>
                </c:pt>
                <c:pt idx="7627">
                  <c:v>41489</c:v>
                </c:pt>
                <c:pt idx="7628">
                  <c:v>41490</c:v>
                </c:pt>
                <c:pt idx="7629">
                  <c:v>41491</c:v>
                </c:pt>
                <c:pt idx="7630">
                  <c:v>41492</c:v>
                </c:pt>
                <c:pt idx="7631">
                  <c:v>41493</c:v>
                </c:pt>
                <c:pt idx="7632">
                  <c:v>41494</c:v>
                </c:pt>
                <c:pt idx="7633">
                  <c:v>41495</c:v>
                </c:pt>
                <c:pt idx="7634">
                  <c:v>41496</c:v>
                </c:pt>
                <c:pt idx="7635">
                  <c:v>41497</c:v>
                </c:pt>
                <c:pt idx="7636">
                  <c:v>41498</c:v>
                </c:pt>
                <c:pt idx="7637">
                  <c:v>41499</c:v>
                </c:pt>
                <c:pt idx="7638">
                  <c:v>41500</c:v>
                </c:pt>
                <c:pt idx="7639">
                  <c:v>41501</c:v>
                </c:pt>
                <c:pt idx="7640">
                  <c:v>41502</c:v>
                </c:pt>
                <c:pt idx="7641">
                  <c:v>41503</c:v>
                </c:pt>
                <c:pt idx="7642">
                  <c:v>41504</c:v>
                </c:pt>
                <c:pt idx="7643">
                  <c:v>41505</c:v>
                </c:pt>
                <c:pt idx="7644">
                  <c:v>41506</c:v>
                </c:pt>
                <c:pt idx="7645">
                  <c:v>41507</c:v>
                </c:pt>
                <c:pt idx="7646">
                  <c:v>41508</c:v>
                </c:pt>
                <c:pt idx="7647">
                  <c:v>41509</c:v>
                </c:pt>
                <c:pt idx="7648">
                  <c:v>41510</c:v>
                </c:pt>
                <c:pt idx="7649">
                  <c:v>41511</c:v>
                </c:pt>
                <c:pt idx="7650">
                  <c:v>41512</c:v>
                </c:pt>
                <c:pt idx="7651">
                  <c:v>41513</c:v>
                </c:pt>
                <c:pt idx="7652">
                  <c:v>41514</c:v>
                </c:pt>
                <c:pt idx="7653">
                  <c:v>41515</c:v>
                </c:pt>
                <c:pt idx="7654">
                  <c:v>41516</c:v>
                </c:pt>
                <c:pt idx="7655">
                  <c:v>41517</c:v>
                </c:pt>
                <c:pt idx="7656">
                  <c:v>41518</c:v>
                </c:pt>
                <c:pt idx="7657">
                  <c:v>41519</c:v>
                </c:pt>
                <c:pt idx="7658">
                  <c:v>41520</c:v>
                </c:pt>
                <c:pt idx="7659">
                  <c:v>41521</c:v>
                </c:pt>
                <c:pt idx="7660">
                  <c:v>41522</c:v>
                </c:pt>
                <c:pt idx="7661">
                  <c:v>41523</c:v>
                </c:pt>
                <c:pt idx="7662">
                  <c:v>41524</c:v>
                </c:pt>
                <c:pt idx="7663">
                  <c:v>41525</c:v>
                </c:pt>
                <c:pt idx="7664">
                  <c:v>41526</c:v>
                </c:pt>
                <c:pt idx="7665">
                  <c:v>41527</c:v>
                </c:pt>
                <c:pt idx="7666">
                  <c:v>41528</c:v>
                </c:pt>
                <c:pt idx="7667">
                  <c:v>41529</c:v>
                </c:pt>
                <c:pt idx="7668">
                  <c:v>41530</c:v>
                </c:pt>
                <c:pt idx="7669">
                  <c:v>41531</c:v>
                </c:pt>
                <c:pt idx="7670">
                  <c:v>41532</c:v>
                </c:pt>
                <c:pt idx="7671">
                  <c:v>41533</c:v>
                </c:pt>
                <c:pt idx="7672">
                  <c:v>41534</c:v>
                </c:pt>
                <c:pt idx="7673">
                  <c:v>41535</c:v>
                </c:pt>
                <c:pt idx="7674">
                  <c:v>41536</c:v>
                </c:pt>
                <c:pt idx="7675">
                  <c:v>41537</c:v>
                </c:pt>
                <c:pt idx="7676">
                  <c:v>41538</c:v>
                </c:pt>
                <c:pt idx="7677">
                  <c:v>41539</c:v>
                </c:pt>
                <c:pt idx="7678">
                  <c:v>41540</c:v>
                </c:pt>
                <c:pt idx="7679">
                  <c:v>41541</c:v>
                </c:pt>
                <c:pt idx="7680">
                  <c:v>41542</c:v>
                </c:pt>
                <c:pt idx="7681">
                  <c:v>41543</c:v>
                </c:pt>
                <c:pt idx="7682">
                  <c:v>41544</c:v>
                </c:pt>
                <c:pt idx="7683">
                  <c:v>41545</c:v>
                </c:pt>
                <c:pt idx="7684">
                  <c:v>41546</c:v>
                </c:pt>
                <c:pt idx="7685">
                  <c:v>41547</c:v>
                </c:pt>
                <c:pt idx="7686">
                  <c:v>41548</c:v>
                </c:pt>
                <c:pt idx="7687">
                  <c:v>41549</c:v>
                </c:pt>
                <c:pt idx="7688">
                  <c:v>41550</c:v>
                </c:pt>
                <c:pt idx="7689">
                  <c:v>41551</c:v>
                </c:pt>
                <c:pt idx="7690">
                  <c:v>41552</c:v>
                </c:pt>
                <c:pt idx="7691">
                  <c:v>41553</c:v>
                </c:pt>
                <c:pt idx="7692">
                  <c:v>41554</c:v>
                </c:pt>
                <c:pt idx="7693">
                  <c:v>41555</c:v>
                </c:pt>
                <c:pt idx="7694">
                  <c:v>41556</c:v>
                </c:pt>
                <c:pt idx="7695">
                  <c:v>41557</c:v>
                </c:pt>
                <c:pt idx="7696">
                  <c:v>41558</c:v>
                </c:pt>
                <c:pt idx="7697">
                  <c:v>41559</c:v>
                </c:pt>
                <c:pt idx="7698">
                  <c:v>41560</c:v>
                </c:pt>
                <c:pt idx="7699">
                  <c:v>41561</c:v>
                </c:pt>
                <c:pt idx="7700">
                  <c:v>41562</c:v>
                </c:pt>
                <c:pt idx="7701">
                  <c:v>41563</c:v>
                </c:pt>
                <c:pt idx="7702">
                  <c:v>41564</c:v>
                </c:pt>
                <c:pt idx="7703">
                  <c:v>41565</c:v>
                </c:pt>
                <c:pt idx="7704">
                  <c:v>41566</c:v>
                </c:pt>
                <c:pt idx="7705">
                  <c:v>41567</c:v>
                </c:pt>
                <c:pt idx="7706">
                  <c:v>41568</c:v>
                </c:pt>
                <c:pt idx="7707">
                  <c:v>41569</c:v>
                </c:pt>
                <c:pt idx="7708">
                  <c:v>41570</c:v>
                </c:pt>
                <c:pt idx="7709">
                  <c:v>41571</c:v>
                </c:pt>
                <c:pt idx="7710">
                  <c:v>41572</c:v>
                </c:pt>
                <c:pt idx="7711">
                  <c:v>41573</c:v>
                </c:pt>
                <c:pt idx="7712">
                  <c:v>41574</c:v>
                </c:pt>
                <c:pt idx="7713">
                  <c:v>41575</c:v>
                </c:pt>
                <c:pt idx="7714">
                  <c:v>41576</c:v>
                </c:pt>
                <c:pt idx="7715">
                  <c:v>41577</c:v>
                </c:pt>
                <c:pt idx="7716">
                  <c:v>41578</c:v>
                </c:pt>
                <c:pt idx="7717">
                  <c:v>41579</c:v>
                </c:pt>
                <c:pt idx="7718">
                  <c:v>41580</c:v>
                </c:pt>
                <c:pt idx="7719">
                  <c:v>41581</c:v>
                </c:pt>
                <c:pt idx="7720">
                  <c:v>41582</c:v>
                </c:pt>
                <c:pt idx="7721">
                  <c:v>41583</c:v>
                </c:pt>
                <c:pt idx="7722">
                  <c:v>41584</c:v>
                </c:pt>
                <c:pt idx="7723">
                  <c:v>41585</c:v>
                </c:pt>
                <c:pt idx="7724">
                  <c:v>41586</c:v>
                </c:pt>
                <c:pt idx="7725">
                  <c:v>41587</c:v>
                </c:pt>
                <c:pt idx="7726">
                  <c:v>41588</c:v>
                </c:pt>
                <c:pt idx="7727">
                  <c:v>41589</c:v>
                </c:pt>
                <c:pt idx="7728">
                  <c:v>41590</c:v>
                </c:pt>
                <c:pt idx="7729">
                  <c:v>41591</c:v>
                </c:pt>
                <c:pt idx="7730">
                  <c:v>41592</c:v>
                </c:pt>
                <c:pt idx="7731">
                  <c:v>41593</c:v>
                </c:pt>
                <c:pt idx="7732">
                  <c:v>41594</c:v>
                </c:pt>
                <c:pt idx="7733">
                  <c:v>41595</c:v>
                </c:pt>
                <c:pt idx="7734">
                  <c:v>41596</c:v>
                </c:pt>
                <c:pt idx="7735">
                  <c:v>41597</c:v>
                </c:pt>
                <c:pt idx="7736">
                  <c:v>41598</c:v>
                </c:pt>
                <c:pt idx="7737">
                  <c:v>41599</c:v>
                </c:pt>
                <c:pt idx="7738">
                  <c:v>41600</c:v>
                </c:pt>
                <c:pt idx="7739">
                  <c:v>41601</c:v>
                </c:pt>
                <c:pt idx="7740">
                  <c:v>41602</c:v>
                </c:pt>
                <c:pt idx="7741">
                  <c:v>41603</c:v>
                </c:pt>
                <c:pt idx="7742">
                  <c:v>41604</c:v>
                </c:pt>
                <c:pt idx="7743">
                  <c:v>41605</c:v>
                </c:pt>
                <c:pt idx="7744">
                  <c:v>41606</c:v>
                </c:pt>
                <c:pt idx="7745">
                  <c:v>41607</c:v>
                </c:pt>
                <c:pt idx="7746">
                  <c:v>41608</c:v>
                </c:pt>
                <c:pt idx="7747">
                  <c:v>41609</c:v>
                </c:pt>
                <c:pt idx="7748">
                  <c:v>41610</c:v>
                </c:pt>
                <c:pt idx="7749">
                  <c:v>41611</c:v>
                </c:pt>
                <c:pt idx="7750">
                  <c:v>41612</c:v>
                </c:pt>
                <c:pt idx="7751">
                  <c:v>41613</c:v>
                </c:pt>
                <c:pt idx="7752">
                  <c:v>41614</c:v>
                </c:pt>
                <c:pt idx="7753">
                  <c:v>41615</c:v>
                </c:pt>
                <c:pt idx="7754">
                  <c:v>41616</c:v>
                </c:pt>
                <c:pt idx="7755">
                  <c:v>41617</c:v>
                </c:pt>
                <c:pt idx="7756">
                  <c:v>41618</c:v>
                </c:pt>
                <c:pt idx="7757">
                  <c:v>41619</c:v>
                </c:pt>
                <c:pt idx="7758">
                  <c:v>41620</c:v>
                </c:pt>
                <c:pt idx="7759">
                  <c:v>41621</c:v>
                </c:pt>
                <c:pt idx="7760">
                  <c:v>41622</c:v>
                </c:pt>
                <c:pt idx="7761">
                  <c:v>41623</c:v>
                </c:pt>
                <c:pt idx="7762">
                  <c:v>41624</c:v>
                </c:pt>
                <c:pt idx="7763">
                  <c:v>41625</c:v>
                </c:pt>
                <c:pt idx="7764">
                  <c:v>41626</c:v>
                </c:pt>
                <c:pt idx="7765">
                  <c:v>41627</c:v>
                </c:pt>
                <c:pt idx="7766">
                  <c:v>41628</c:v>
                </c:pt>
                <c:pt idx="7767">
                  <c:v>41629</c:v>
                </c:pt>
                <c:pt idx="7768">
                  <c:v>41630</c:v>
                </c:pt>
                <c:pt idx="7769">
                  <c:v>41631</c:v>
                </c:pt>
                <c:pt idx="7770">
                  <c:v>41632</c:v>
                </c:pt>
                <c:pt idx="7771">
                  <c:v>41633</c:v>
                </c:pt>
                <c:pt idx="7772">
                  <c:v>41634</c:v>
                </c:pt>
                <c:pt idx="7773">
                  <c:v>41635</c:v>
                </c:pt>
                <c:pt idx="7774">
                  <c:v>41636</c:v>
                </c:pt>
                <c:pt idx="7775">
                  <c:v>41637</c:v>
                </c:pt>
                <c:pt idx="7776">
                  <c:v>41638</c:v>
                </c:pt>
                <c:pt idx="7777">
                  <c:v>41639</c:v>
                </c:pt>
                <c:pt idx="7778">
                  <c:v>41640</c:v>
                </c:pt>
                <c:pt idx="7779">
                  <c:v>41641</c:v>
                </c:pt>
                <c:pt idx="7780">
                  <c:v>41642</c:v>
                </c:pt>
                <c:pt idx="7781">
                  <c:v>41643</c:v>
                </c:pt>
                <c:pt idx="7782">
                  <c:v>41644</c:v>
                </c:pt>
                <c:pt idx="7783">
                  <c:v>41645</c:v>
                </c:pt>
                <c:pt idx="7784">
                  <c:v>41646</c:v>
                </c:pt>
                <c:pt idx="7785">
                  <c:v>41647</c:v>
                </c:pt>
                <c:pt idx="7786">
                  <c:v>41648</c:v>
                </c:pt>
                <c:pt idx="7787">
                  <c:v>41649</c:v>
                </c:pt>
                <c:pt idx="7788">
                  <c:v>41650</c:v>
                </c:pt>
                <c:pt idx="7789">
                  <c:v>41651</c:v>
                </c:pt>
                <c:pt idx="7790">
                  <c:v>41652</c:v>
                </c:pt>
                <c:pt idx="7791">
                  <c:v>41653</c:v>
                </c:pt>
                <c:pt idx="7792">
                  <c:v>41654</c:v>
                </c:pt>
                <c:pt idx="7793">
                  <c:v>41655</c:v>
                </c:pt>
                <c:pt idx="7794">
                  <c:v>41656</c:v>
                </c:pt>
                <c:pt idx="7795">
                  <c:v>41657</c:v>
                </c:pt>
                <c:pt idx="7796">
                  <c:v>41658</c:v>
                </c:pt>
                <c:pt idx="7797">
                  <c:v>41659</c:v>
                </c:pt>
                <c:pt idx="7798">
                  <c:v>41660</c:v>
                </c:pt>
                <c:pt idx="7799">
                  <c:v>41661</c:v>
                </c:pt>
                <c:pt idx="7800">
                  <c:v>41662</c:v>
                </c:pt>
                <c:pt idx="7801">
                  <c:v>41663</c:v>
                </c:pt>
                <c:pt idx="7802">
                  <c:v>41664</c:v>
                </c:pt>
                <c:pt idx="7803">
                  <c:v>41665</c:v>
                </c:pt>
                <c:pt idx="7804">
                  <c:v>41666</c:v>
                </c:pt>
                <c:pt idx="7805">
                  <c:v>41667</c:v>
                </c:pt>
                <c:pt idx="7806">
                  <c:v>41668</c:v>
                </c:pt>
                <c:pt idx="7807">
                  <c:v>41669</c:v>
                </c:pt>
                <c:pt idx="7808">
                  <c:v>41670</c:v>
                </c:pt>
                <c:pt idx="7809">
                  <c:v>41671</c:v>
                </c:pt>
                <c:pt idx="7810">
                  <c:v>41672</c:v>
                </c:pt>
                <c:pt idx="7811">
                  <c:v>41673</c:v>
                </c:pt>
                <c:pt idx="7812">
                  <c:v>41674</c:v>
                </c:pt>
                <c:pt idx="7813">
                  <c:v>41675</c:v>
                </c:pt>
                <c:pt idx="7814">
                  <c:v>41676</c:v>
                </c:pt>
                <c:pt idx="7815">
                  <c:v>41677</c:v>
                </c:pt>
                <c:pt idx="7816">
                  <c:v>41678</c:v>
                </c:pt>
                <c:pt idx="7817">
                  <c:v>41679</c:v>
                </c:pt>
                <c:pt idx="7818">
                  <c:v>41680</c:v>
                </c:pt>
                <c:pt idx="7819">
                  <c:v>41681</c:v>
                </c:pt>
                <c:pt idx="7820">
                  <c:v>41682</c:v>
                </c:pt>
                <c:pt idx="7821">
                  <c:v>41683</c:v>
                </c:pt>
                <c:pt idx="7822">
                  <c:v>41684</c:v>
                </c:pt>
                <c:pt idx="7823">
                  <c:v>41685</c:v>
                </c:pt>
                <c:pt idx="7824">
                  <c:v>41686</c:v>
                </c:pt>
                <c:pt idx="7825">
                  <c:v>41687</c:v>
                </c:pt>
                <c:pt idx="7826">
                  <c:v>41688</c:v>
                </c:pt>
                <c:pt idx="7827">
                  <c:v>41689</c:v>
                </c:pt>
                <c:pt idx="7828">
                  <c:v>41690</c:v>
                </c:pt>
                <c:pt idx="7829">
                  <c:v>41691</c:v>
                </c:pt>
                <c:pt idx="7830">
                  <c:v>41692</c:v>
                </c:pt>
                <c:pt idx="7831">
                  <c:v>41693</c:v>
                </c:pt>
                <c:pt idx="7832">
                  <c:v>41694</c:v>
                </c:pt>
                <c:pt idx="7833">
                  <c:v>41695</c:v>
                </c:pt>
                <c:pt idx="7834">
                  <c:v>41696</c:v>
                </c:pt>
                <c:pt idx="7835">
                  <c:v>41697</c:v>
                </c:pt>
                <c:pt idx="7836">
                  <c:v>41698</c:v>
                </c:pt>
                <c:pt idx="7837">
                  <c:v>41699</c:v>
                </c:pt>
                <c:pt idx="7838">
                  <c:v>41700</c:v>
                </c:pt>
                <c:pt idx="7839">
                  <c:v>41701</c:v>
                </c:pt>
                <c:pt idx="7840">
                  <c:v>41702</c:v>
                </c:pt>
                <c:pt idx="7841">
                  <c:v>41703</c:v>
                </c:pt>
                <c:pt idx="7842">
                  <c:v>41704</c:v>
                </c:pt>
                <c:pt idx="7843">
                  <c:v>41705</c:v>
                </c:pt>
                <c:pt idx="7844">
                  <c:v>41706</c:v>
                </c:pt>
                <c:pt idx="7845">
                  <c:v>41707</c:v>
                </c:pt>
                <c:pt idx="7846">
                  <c:v>41708</c:v>
                </c:pt>
                <c:pt idx="7847">
                  <c:v>41709</c:v>
                </c:pt>
                <c:pt idx="7848">
                  <c:v>41710</c:v>
                </c:pt>
                <c:pt idx="7849">
                  <c:v>41711</c:v>
                </c:pt>
                <c:pt idx="7850">
                  <c:v>41712</c:v>
                </c:pt>
                <c:pt idx="7851">
                  <c:v>41713</c:v>
                </c:pt>
                <c:pt idx="7852">
                  <c:v>41714</c:v>
                </c:pt>
                <c:pt idx="7853">
                  <c:v>41715</c:v>
                </c:pt>
                <c:pt idx="7854">
                  <c:v>41716</c:v>
                </c:pt>
                <c:pt idx="7855">
                  <c:v>41717</c:v>
                </c:pt>
                <c:pt idx="7856">
                  <c:v>41718</c:v>
                </c:pt>
                <c:pt idx="7857">
                  <c:v>41719</c:v>
                </c:pt>
                <c:pt idx="7858">
                  <c:v>41720</c:v>
                </c:pt>
                <c:pt idx="7859">
                  <c:v>41721</c:v>
                </c:pt>
                <c:pt idx="7860">
                  <c:v>41722</c:v>
                </c:pt>
                <c:pt idx="7861">
                  <c:v>41723</c:v>
                </c:pt>
                <c:pt idx="7862">
                  <c:v>41724</c:v>
                </c:pt>
                <c:pt idx="7863">
                  <c:v>41725</c:v>
                </c:pt>
                <c:pt idx="7864">
                  <c:v>41726</c:v>
                </c:pt>
                <c:pt idx="7865">
                  <c:v>41727</c:v>
                </c:pt>
                <c:pt idx="7866">
                  <c:v>41728</c:v>
                </c:pt>
                <c:pt idx="7867">
                  <c:v>41729</c:v>
                </c:pt>
                <c:pt idx="7868">
                  <c:v>41730</c:v>
                </c:pt>
                <c:pt idx="7869">
                  <c:v>41731</c:v>
                </c:pt>
                <c:pt idx="7870">
                  <c:v>41732</c:v>
                </c:pt>
                <c:pt idx="7871">
                  <c:v>41733</c:v>
                </c:pt>
                <c:pt idx="7872">
                  <c:v>41734</c:v>
                </c:pt>
                <c:pt idx="7873">
                  <c:v>41735</c:v>
                </c:pt>
                <c:pt idx="7874">
                  <c:v>41736</c:v>
                </c:pt>
                <c:pt idx="7875">
                  <c:v>41737</c:v>
                </c:pt>
                <c:pt idx="7876">
                  <c:v>41738</c:v>
                </c:pt>
                <c:pt idx="7877">
                  <c:v>41739</c:v>
                </c:pt>
                <c:pt idx="7878">
                  <c:v>41740</c:v>
                </c:pt>
                <c:pt idx="7879">
                  <c:v>41741</c:v>
                </c:pt>
                <c:pt idx="7880">
                  <c:v>41742</c:v>
                </c:pt>
                <c:pt idx="7881">
                  <c:v>41743</c:v>
                </c:pt>
                <c:pt idx="7882">
                  <c:v>41744</c:v>
                </c:pt>
                <c:pt idx="7883">
                  <c:v>41745</c:v>
                </c:pt>
                <c:pt idx="7884">
                  <c:v>41746</c:v>
                </c:pt>
                <c:pt idx="7885">
                  <c:v>41747</c:v>
                </c:pt>
                <c:pt idx="7886">
                  <c:v>41748</c:v>
                </c:pt>
                <c:pt idx="7887">
                  <c:v>41749</c:v>
                </c:pt>
                <c:pt idx="7888">
                  <c:v>41750</c:v>
                </c:pt>
                <c:pt idx="7889">
                  <c:v>41751</c:v>
                </c:pt>
                <c:pt idx="7890">
                  <c:v>41752</c:v>
                </c:pt>
                <c:pt idx="7891">
                  <c:v>41753</c:v>
                </c:pt>
                <c:pt idx="7892">
                  <c:v>41754</c:v>
                </c:pt>
                <c:pt idx="7893">
                  <c:v>41755</c:v>
                </c:pt>
                <c:pt idx="7894">
                  <c:v>41756</c:v>
                </c:pt>
                <c:pt idx="7895">
                  <c:v>41757</c:v>
                </c:pt>
                <c:pt idx="7896">
                  <c:v>41758</c:v>
                </c:pt>
                <c:pt idx="7897">
                  <c:v>41759</c:v>
                </c:pt>
                <c:pt idx="7898">
                  <c:v>41760</c:v>
                </c:pt>
                <c:pt idx="7899">
                  <c:v>41761</c:v>
                </c:pt>
                <c:pt idx="7900">
                  <c:v>41762</c:v>
                </c:pt>
                <c:pt idx="7901">
                  <c:v>41763</c:v>
                </c:pt>
                <c:pt idx="7902">
                  <c:v>41764</c:v>
                </c:pt>
                <c:pt idx="7903">
                  <c:v>41765</c:v>
                </c:pt>
                <c:pt idx="7904">
                  <c:v>41766</c:v>
                </c:pt>
                <c:pt idx="7905">
                  <c:v>41767</c:v>
                </c:pt>
                <c:pt idx="7906">
                  <c:v>41768</c:v>
                </c:pt>
                <c:pt idx="7907">
                  <c:v>41769</c:v>
                </c:pt>
                <c:pt idx="7908">
                  <c:v>41770</c:v>
                </c:pt>
                <c:pt idx="7909">
                  <c:v>41771</c:v>
                </c:pt>
                <c:pt idx="7910">
                  <c:v>41772</c:v>
                </c:pt>
                <c:pt idx="7911">
                  <c:v>41773</c:v>
                </c:pt>
                <c:pt idx="7912">
                  <c:v>41774</c:v>
                </c:pt>
                <c:pt idx="7913">
                  <c:v>41775</c:v>
                </c:pt>
                <c:pt idx="7914">
                  <c:v>41776</c:v>
                </c:pt>
                <c:pt idx="7915">
                  <c:v>41777</c:v>
                </c:pt>
                <c:pt idx="7916">
                  <c:v>41778</c:v>
                </c:pt>
                <c:pt idx="7917">
                  <c:v>41779</c:v>
                </c:pt>
                <c:pt idx="7918">
                  <c:v>41780</c:v>
                </c:pt>
                <c:pt idx="7919">
                  <c:v>41781</c:v>
                </c:pt>
                <c:pt idx="7920">
                  <c:v>41782</c:v>
                </c:pt>
                <c:pt idx="7921">
                  <c:v>41783</c:v>
                </c:pt>
                <c:pt idx="7922">
                  <c:v>41784</c:v>
                </c:pt>
                <c:pt idx="7923">
                  <c:v>41785</c:v>
                </c:pt>
                <c:pt idx="7924">
                  <c:v>41786</c:v>
                </c:pt>
                <c:pt idx="7925">
                  <c:v>41787</c:v>
                </c:pt>
                <c:pt idx="7926">
                  <c:v>41788</c:v>
                </c:pt>
                <c:pt idx="7927">
                  <c:v>41789</c:v>
                </c:pt>
                <c:pt idx="7928">
                  <c:v>41790</c:v>
                </c:pt>
                <c:pt idx="7929">
                  <c:v>41791</c:v>
                </c:pt>
                <c:pt idx="7930">
                  <c:v>41792</c:v>
                </c:pt>
                <c:pt idx="7931">
                  <c:v>41793</c:v>
                </c:pt>
                <c:pt idx="7932">
                  <c:v>41794</c:v>
                </c:pt>
                <c:pt idx="7933">
                  <c:v>41795</c:v>
                </c:pt>
                <c:pt idx="7934">
                  <c:v>41796</c:v>
                </c:pt>
                <c:pt idx="7935">
                  <c:v>41797</c:v>
                </c:pt>
                <c:pt idx="7936">
                  <c:v>41798</c:v>
                </c:pt>
                <c:pt idx="7937">
                  <c:v>41799</c:v>
                </c:pt>
                <c:pt idx="7938">
                  <c:v>41800</c:v>
                </c:pt>
                <c:pt idx="7939">
                  <c:v>41801</c:v>
                </c:pt>
                <c:pt idx="7940">
                  <c:v>41802</c:v>
                </c:pt>
                <c:pt idx="7941">
                  <c:v>41803</c:v>
                </c:pt>
                <c:pt idx="7942">
                  <c:v>41804</c:v>
                </c:pt>
                <c:pt idx="7943">
                  <c:v>41805</c:v>
                </c:pt>
                <c:pt idx="7944">
                  <c:v>41806</c:v>
                </c:pt>
                <c:pt idx="7945">
                  <c:v>41807</c:v>
                </c:pt>
                <c:pt idx="7946">
                  <c:v>41808</c:v>
                </c:pt>
                <c:pt idx="7947">
                  <c:v>41809</c:v>
                </c:pt>
                <c:pt idx="7948">
                  <c:v>41810</c:v>
                </c:pt>
                <c:pt idx="7949">
                  <c:v>41811</c:v>
                </c:pt>
                <c:pt idx="7950">
                  <c:v>41812</c:v>
                </c:pt>
                <c:pt idx="7951">
                  <c:v>41813</c:v>
                </c:pt>
                <c:pt idx="7952">
                  <c:v>41814</c:v>
                </c:pt>
                <c:pt idx="7953">
                  <c:v>41815</c:v>
                </c:pt>
                <c:pt idx="7954">
                  <c:v>41816</c:v>
                </c:pt>
                <c:pt idx="7955">
                  <c:v>41817</c:v>
                </c:pt>
                <c:pt idx="7956">
                  <c:v>41818</c:v>
                </c:pt>
                <c:pt idx="7957">
                  <c:v>41819</c:v>
                </c:pt>
                <c:pt idx="7958">
                  <c:v>41820</c:v>
                </c:pt>
                <c:pt idx="7959">
                  <c:v>41821</c:v>
                </c:pt>
                <c:pt idx="7960">
                  <c:v>41822</c:v>
                </c:pt>
                <c:pt idx="7961">
                  <c:v>41823</c:v>
                </c:pt>
                <c:pt idx="7962">
                  <c:v>41824</c:v>
                </c:pt>
                <c:pt idx="7963">
                  <c:v>41825</c:v>
                </c:pt>
                <c:pt idx="7964">
                  <c:v>41826</c:v>
                </c:pt>
                <c:pt idx="7965">
                  <c:v>41827</c:v>
                </c:pt>
                <c:pt idx="7966">
                  <c:v>41828</c:v>
                </c:pt>
                <c:pt idx="7967">
                  <c:v>41829</c:v>
                </c:pt>
                <c:pt idx="7968">
                  <c:v>41830</c:v>
                </c:pt>
                <c:pt idx="7969">
                  <c:v>41831</c:v>
                </c:pt>
                <c:pt idx="7970">
                  <c:v>41832</c:v>
                </c:pt>
                <c:pt idx="7971">
                  <c:v>41833</c:v>
                </c:pt>
                <c:pt idx="7972">
                  <c:v>41834</c:v>
                </c:pt>
                <c:pt idx="7973">
                  <c:v>41835</c:v>
                </c:pt>
                <c:pt idx="7974">
                  <c:v>41836</c:v>
                </c:pt>
                <c:pt idx="7975">
                  <c:v>41837</c:v>
                </c:pt>
                <c:pt idx="7976">
                  <c:v>41838</c:v>
                </c:pt>
                <c:pt idx="7977">
                  <c:v>41839</c:v>
                </c:pt>
                <c:pt idx="7978">
                  <c:v>41840</c:v>
                </c:pt>
                <c:pt idx="7979">
                  <c:v>41841</c:v>
                </c:pt>
                <c:pt idx="7980">
                  <c:v>41842</c:v>
                </c:pt>
                <c:pt idx="7981">
                  <c:v>41843</c:v>
                </c:pt>
                <c:pt idx="7982">
                  <c:v>41844</c:v>
                </c:pt>
                <c:pt idx="7983">
                  <c:v>41845</c:v>
                </c:pt>
                <c:pt idx="7984">
                  <c:v>41846</c:v>
                </c:pt>
                <c:pt idx="7985">
                  <c:v>41847</c:v>
                </c:pt>
                <c:pt idx="7986">
                  <c:v>41848</c:v>
                </c:pt>
                <c:pt idx="7987">
                  <c:v>41849</c:v>
                </c:pt>
                <c:pt idx="7988">
                  <c:v>41850</c:v>
                </c:pt>
                <c:pt idx="7989">
                  <c:v>41851</c:v>
                </c:pt>
                <c:pt idx="7990">
                  <c:v>41852</c:v>
                </c:pt>
                <c:pt idx="7991">
                  <c:v>41853</c:v>
                </c:pt>
                <c:pt idx="7992">
                  <c:v>41854</c:v>
                </c:pt>
                <c:pt idx="7993">
                  <c:v>41855</c:v>
                </c:pt>
                <c:pt idx="7994">
                  <c:v>41856</c:v>
                </c:pt>
                <c:pt idx="7995">
                  <c:v>41857</c:v>
                </c:pt>
                <c:pt idx="7996">
                  <c:v>41858</c:v>
                </c:pt>
                <c:pt idx="7997">
                  <c:v>41859</c:v>
                </c:pt>
                <c:pt idx="7998">
                  <c:v>41860</c:v>
                </c:pt>
                <c:pt idx="7999">
                  <c:v>41861</c:v>
                </c:pt>
                <c:pt idx="8000">
                  <c:v>41862</c:v>
                </c:pt>
                <c:pt idx="8001">
                  <c:v>41863</c:v>
                </c:pt>
                <c:pt idx="8002">
                  <c:v>41864</c:v>
                </c:pt>
                <c:pt idx="8003">
                  <c:v>41865</c:v>
                </c:pt>
                <c:pt idx="8004">
                  <c:v>41866</c:v>
                </c:pt>
                <c:pt idx="8005">
                  <c:v>41867</c:v>
                </c:pt>
                <c:pt idx="8006">
                  <c:v>41868</c:v>
                </c:pt>
                <c:pt idx="8007">
                  <c:v>41869</c:v>
                </c:pt>
                <c:pt idx="8008">
                  <c:v>41870</c:v>
                </c:pt>
                <c:pt idx="8009">
                  <c:v>41871</c:v>
                </c:pt>
                <c:pt idx="8010">
                  <c:v>41872</c:v>
                </c:pt>
                <c:pt idx="8011">
                  <c:v>41873</c:v>
                </c:pt>
                <c:pt idx="8012">
                  <c:v>41874</c:v>
                </c:pt>
                <c:pt idx="8013">
                  <c:v>41875</c:v>
                </c:pt>
                <c:pt idx="8014">
                  <c:v>41876</c:v>
                </c:pt>
                <c:pt idx="8015">
                  <c:v>41877</c:v>
                </c:pt>
                <c:pt idx="8016">
                  <c:v>41878</c:v>
                </c:pt>
                <c:pt idx="8017">
                  <c:v>41879</c:v>
                </c:pt>
                <c:pt idx="8018">
                  <c:v>41880</c:v>
                </c:pt>
                <c:pt idx="8019">
                  <c:v>41881</c:v>
                </c:pt>
                <c:pt idx="8020">
                  <c:v>41882</c:v>
                </c:pt>
                <c:pt idx="8021">
                  <c:v>41883</c:v>
                </c:pt>
                <c:pt idx="8022">
                  <c:v>41884</c:v>
                </c:pt>
                <c:pt idx="8023">
                  <c:v>41885</c:v>
                </c:pt>
                <c:pt idx="8024">
                  <c:v>41886</c:v>
                </c:pt>
                <c:pt idx="8025">
                  <c:v>41887</c:v>
                </c:pt>
                <c:pt idx="8026">
                  <c:v>41888</c:v>
                </c:pt>
                <c:pt idx="8027">
                  <c:v>41889</c:v>
                </c:pt>
                <c:pt idx="8028">
                  <c:v>41890</c:v>
                </c:pt>
                <c:pt idx="8029">
                  <c:v>41891</c:v>
                </c:pt>
                <c:pt idx="8030">
                  <c:v>41892</c:v>
                </c:pt>
                <c:pt idx="8031">
                  <c:v>41893</c:v>
                </c:pt>
                <c:pt idx="8032">
                  <c:v>41894</c:v>
                </c:pt>
                <c:pt idx="8033">
                  <c:v>41895</c:v>
                </c:pt>
                <c:pt idx="8034">
                  <c:v>41896</c:v>
                </c:pt>
                <c:pt idx="8035">
                  <c:v>41897</c:v>
                </c:pt>
                <c:pt idx="8036">
                  <c:v>41898</c:v>
                </c:pt>
                <c:pt idx="8037">
                  <c:v>41899</c:v>
                </c:pt>
                <c:pt idx="8038">
                  <c:v>41900</c:v>
                </c:pt>
                <c:pt idx="8039">
                  <c:v>41901</c:v>
                </c:pt>
                <c:pt idx="8040">
                  <c:v>41902</c:v>
                </c:pt>
                <c:pt idx="8041">
                  <c:v>41903</c:v>
                </c:pt>
                <c:pt idx="8042">
                  <c:v>41904</c:v>
                </c:pt>
                <c:pt idx="8043">
                  <c:v>41905</c:v>
                </c:pt>
                <c:pt idx="8044">
                  <c:v>41906</c:v>
                </c:pt>
                <c:pt idx="8045">
                  <c:v>41907</c:v>
                </c:pt>
                <c:pt idx="8046">
                  <c:v>41908</c:v>
                </c:pt>
                <c:pt idx="8047">
                  <c:v>41909</c:v>
                </c:pt>
                <c:pt idx="8048">
                  <c:v>41910</c:v>
                </c:pt>
                <c:pt idx="8049">
                  <c:v>41911</c:v>
                </c:pt>
                <c:pt idx="8050">
                  <c:v>41912</c:v>
                </c:pt>
                <c:pt idx="8051">
                  <c:v>41913</c:v>
                </c:pt>
                <c:pt idx="8052">
                  <c:v>41914</c:v>
                </c:pt>
                <c:pt idx="8053">
                  <c:v>41915</c:v>
                </c:pt>
                <c:pt idx="8054">
                  <c:v>41916</c:v>
                </c:pt>
                <c:pt idx="8055">
                  <c:v>41917</c:v>
                </c:pt>
                <c:pt idx="8056">
                  <c:v>41918</c:v>
                </c:pt>
                <c:pt idx="8057">
                  <c:v>41919</c:v>
                </c:pt>
                <c:pt idx="8058">
                  <c:v>41920</c:v>
                </c:pt>
                <c:pt idx="8059">
                  <c:v>41921</c:v>
                </c:pt>
                <c:pt idx="8060">
                  <c:v>41922</c:v>
                </c:pt>
                <c:pt idx="8061">
                  <c:v>41923</c:v>
                </c:pt>
                <c:pt idx="8062">
                  <c:v>41924</c:v>
                </c:pt>
                <c:pt idx="8063">
                  <c:v>41925</c:v>
                </c:pt>
                <c:pt idx="8064">
                  <c:v>41926</c:v>
                </c:pt>
                <c:pt idx="8065">
                  <c:v>41927</c:v>
                </c:pt>
                <c:pt idx="8066">
                  <c:v>41928</c:v>
                </c:pt>
                <c:pt idx="8067">
                  <c:v>41929</c:v>
                </c:pt>
                <c:pt idx="8068">
                  <c:v>41930</c:v>
                </c:pt>
                <c:pt idx="8069">
                  <c:v>41931</c:v>
                </c:pt>
                <c:pt idx="8070">
                  <c:v>41932</c:v>
                </c:pt>
                <c:pt idx="8071">
                  <c:v>41933</c:v>
                </c:pt>
                <c:pt idx="8072">
                  <c:v>41934</c:v>
                </c:pt>
                <c:pt idx="8073">
                  <c:v>41935</c:v>
                </c:pt>
                <c:pt idx="8074">
                  <c:v>41936</c:v>
                </c:pt>
                <c:pt idx="8075">
                  <c:v>41937</c:v>
                </c:pt>
                <c:pt idx="8076">
                  <c:v>41938</c:v>
                </c:pt>
                <c:pt idx="8077">
                  <c:v>41939</c:v>
                </c:pt>
                <c:pt idx="8078">
                  <c:v>41940</c:v>
                </c:pt>
                <c:pt idx="8079">
                  <c:v>41941</c:v>
                </c:pt>
                <c:pt idx="8080">
                  <c:v>41942</c:v>
                </c:pt>
                <c:pt idx="8081">
                  <c:v>41943</c:v>
                </c:pt>
                <c:pt idx="8082">
                  <c:v>41944</c:v>
                </c:pt>
                <c:pt idx="8083">
                  <c:v>41945</c:v>
                </c:pt>
                <c:pt idx="8084">
                  <c:v>41946</c:v>
                </c:pt>
                <c:pt idx="8085">
                  <c:v>41947</c:v>
                </c:pt>
                <c:pt idx="8086">
                  <c:v>41948</c:v>
                </c:pt>
                <c:pt idx="8087">
                  <c:v>41949</c:v>
                </c:pt>
                <c:pt idx="8088">
                  <c:v>41950</c:v>
                </c:pt>
                <c:pt idx="8089">
                  <c:v>41951</c:v>
                </c:pt>
                <c:pt idx="8090">
                  <c:v>41952</c:v>
                </c:pt>
                <c:pt idx="8091">
                  <c:v>41953</c:v>
                </c:pt>
                <c:pt idx="8092">
                  <c:v>41954</c:v>
                </c:pt>
                <c:pt idx="8093">
                  <c:v>41955</c:v>
                </c:pt>
                <c:pt idx="8094">
                  <c:v>41956</c:v>
                </c:pt>
                <c:pt idx="8095">
                  <c:v>41957</c:v>
                </c:pt>
                <c:pt idx="8096">
                  <c:v>41958</c:v>
                </c:pt>
                <c:pt idx="8097">
                  <c:v>41959</c:v>
                </c:pt>
                <c:pt idx="8098">
                  <c:v>41960</c:v>
                </c:pt>
                <c:pt idx="8099">
                  <c:v>41961</c:v>
                </c:pt>
                <c:pt idx="8100">
                  <c:v>41962</c:v>
                </c:pt>
                <c:pt idx="8101">
                  <c:v>41963</c:v>
                </c:pt>
                <c:pt idx="8102">
                  <c:v>41964</c:v>
                </c:pt>
                <c:pt idx="8103">
                  <c:v>41965</c:v>
                </c:pt>
                <c:pt idx="8104">
                  <c:v>41966</c:v>
                </c:pt>
                <c:pt idx="8105">
                  <c:v>41967</c:v>
                </c:pt>
                <c:pt idx="8106">
                  <c:v>41968</c:v>
                </c:pt>
                <c:pt idx="8107">
                  <c:v>41969</c:v>
                </c:pt>
                <c:pt idx="8108">
                  <c:v>41970</c:v>
                </c:pt>
                <c:pt idx="8109">
                  <c:v>41971</c:v>
                </c:pt>
                <c:pt idx="8110">
                  <c:v>41972</c:v>
                </c:pt>
                <c:pt idx="8111">
                  <c:v>41973</c:v>
                </c:pt>
                <c:pt idx="8112">
                  <c:v>41974</c:v>
                </c:pt>
                <c:pt idx="8113">
                  <c:v>41975</c:v>
                </c:pt>
                <c:pt idx="8114">
                  <c:v>41976</c:v>
                </c:pt>
                <c:pt idx="8115">
                  <c:v>41977</c:v>
                </c:pt>
                <c:pt idx="8116">
                  <c:v>41978</c:v>
                </c:pt>
                <c:pt idx="8117">
                  <c:v>41979</c:v>
                </c:pt>
                <c:pt idx="8118">
                  <c:v>41980</c:v>
                </c:pt>
                <c:pt idx="8119">
                  <c:v>41981</c:v>
                </c:pt>
                <c:pt idx="8120">
                  <c:v>41982</c:v>
                </c:pt>
                <c:pt idx="8121">
                  <c:v>41983</c:v>
                </c:pt>
                <c:pt idx="8122">
                  <c:v>41984</c:v>
                </c:pt>
                <c:pt idx="8123">
                  <c:v>41985</c:v>
                </c:pt>
                <c:pt idx="8124">
                  <c:v>41986</c:v>
                </c:pt>
                <c:pt idx="8125">
                  <c:v>41987</c:v>
                </c:pt>
                <c:pt idx="8126">
                  <c:v>41988</c:v>
                </c:pt>
                <c:pt idx="8127">
                  <c:v>41989</c:v>
                </c:pt>
                <c:pt idx="8128">
                  <c:v>41990</c:v>
                </c:pt>
                <c:pt idx="8129">
                  <c:v>41991</c:v>
                </c:pt>
                <c:pt idx="8130">
                  <c:v>41992</c:v>
                </c:pt>
                <c:pt idx="8131">
                  <c:v>41993</c:v>
                </c:pt>
                <c:pt idx="8132">
                  <c:v>41994</c:v>
                </c:pt>
                <c:pt idx="8133">
                  <c:v>41995</c:v>
                </c:pt>
                <c:pt idx="8134">
                  <c:v>41996</c:v>
                </c:pt>
                <c:pt idx="8135">
                  <c:v>41997</c:v>
                </c:pt>
                <c:pt idx="8136">
                  <c:v>41998</c:v>
                </c:pt>
                <c:pt idx="8137">
                  <c:v>41999</c:v>
                </c:pt>
                <c:pt idx="8138">
                  <c:v>42000</c:v>
                </c:pt>
                <c:pt idx="8139">
                  <c:v>42001</c:v>
                </c:pt>
                <c:pt idx="8140">
                  <c:v>42002</c:v>
                </c:pt>
                <c:pt idx="8141">
                  <c:v>42003</c:v>
                </c:pt>
                <c:pt idx="8142">
                  <c:v>42004</c:v>
                </c:pt>
                <c:pt idx="8143">
                  <c:v>42005</c:v>
                </c:pt>
                <c:pt idx="8144">
                  <c:v>42006</c:v>
                </c:pt>
                <c:pt idx="8145">
                  <c:v>42007</c:v>
                </c:pt>
                <c:pt idx="8146">
                  <c:v>42008</c:v>
                </c:pt>
                <c:pt idx="8147">
                  <c:v>42009</c:v>
                </c:pt>
                <c:pt idx="8148">
                  <c:v>42010</c:v>
                </c:pt>
                <c:pt idx="8149">
                  <c:v>42011</c:v>
                </c:pt>
                <c:pt idx="8150">
                  <c:v>42012</c:v>
                </c:pt>
                <c:pt idx="8151">
                  <c:v>42013</c:v>
                </c:pt>
                <c:pt idx="8152">
                  <c:v>42014</c:v>
                </c:pt>
                <c:pt idx="8153">
                  <c:v>42015</c:v>
                </c:pt>
                <c:pt idx="8154">
                  <c:v>42016</c:v>
                </c:pt>
                <c:pt idx="8155">
                  <c:v>42017</c:v>
                </c:pt>
                <c:pt idx="8156">
                  <c:v>42018</c:v>
                </c:pt>
                <c:pt idx="8157">
                  <c:v>42019</c:v>
                </c:pt>
                <c:pt idx="8158">
                  <c:v>42020</c:v>
                </c:pt>
                <c:pt idx="8159">
                  <c:v>42021</c:v>
                </c:pt>
                <c:pt idx="8160">
                  <c:v>42022</c:v>
                </c:pt>
                <c:pt idx="8161">
                  <c:v>42023</c:v>
                </c:pt>
                <c:pt idx="8162">
                  <c:v>42024</c:v>
                </c:pt>
                <c:pt idx="8163">
                  <c:v>42025</c:v>
                </c:pt>
                <c:pt idx="8164">
                  <c:v>42026</c:v>
                </c:pt>
                <c:pt idx="8165">
                  <c:v>42027</c:v>
                </c:pt>
                <c:pt idx="8166">
                  <c:v>42028</c:v>
                </c:pt>
                <c:pt idx="8167">
                  <c:v>42029</c:v>
                </c:pt>
                <c:pt idx="8168">
                  <c:v>42030</c:v>
                </c:pt>
                <c:pt idx="8169">
                  <c:v>42031</c:v>
                </c:pt>
                <c:pt idx="8170">
                  <c:v>42032</c:v>
                </c:pt>
                <c:pt idx="8171">
                  <c:v>42033</c:v>
                </c:pt>
                <c:pt idx="8172">
                  <c:v>42034</c:v>
                </c:pt>
                <c:pt idx="8173">
                  <c:v>42035</c:v>
                </c:pt>
                <c:pt idx="8174">
                  <c:v>42036</c:v>
                </c:pt>
                <c:pt idx="8175">
                  <c:v>42037</c:v>
                </c:pt>
                <c:pt idx="8176">
                  <c:v>42038</c:v>
                </c:pt>
                <c:pt idx="8177">
                  <c:v>42039</c:v>
                </c:pt>
                <c:pt idx="8178">
                  <c:v>42040</c:v>
                </c:pt>
                <c:pt idx="8179">
                  <c:v>42041</c:v>
                </c:pt>
                <c:pt idx="8180">
                  <c:v>42042</c:v>
                </c:pt>
                <c:pt idx="8181">
                  <c:v>42043</c:v>
                </c:pt>
                <c:pt idx="8182">
                  <c:v>42044</c:v>
                </c:pt>
                <c:pt idx="8183">
                  <c:v>42045</c:v>
                </c:pt>
                <c:pt idx="8184">
                  <c:v>42046</c:v>
                </c:pt>
                <c:pt idx="8185">
                  <c:v>42047</c:v>
                </c:pt>
                <c:pt idx="8186">
                  <c:v>42048</c:v>
                </c:pt>
                <c:pt idx="8187">
                  <c:v>42049</c:v>
                </c:pt>
                <c:pt idx="8188">
                  <c:v>42050</c:v>
                </c:pt>
                <c:pt idx="8189">
                  <c:v>42051</c:v>
                </c:pt>
                <c:pt idx="8190">
                  <c:v>42052</c:v>
                </c:pt>
                <c:pt idx="8191">
                  <c:v>42053</c:v>
                </c:pt>
                <c:pt idx="8192">
                  <c:v>42054</c:v>
                </c:pt>
                <c:pt idx="8193">
                  <c:v>42055</c:v>
                </c:pt>
                <c:pt idx="8194">
                  <c:v>42056</c:v>
                </c:pt>
                <c:pt idx="8195">
                  <c:v>42057</c:v>
                </c:pt>
                <c:pt idx="8196">
                  <c:v>42058</c:v>
                </c:pt>
                <c:pt idx="8197">
                  <c:v>42059</c:v>
                </c:pt>
                <c:pt idx="8198">
                  <c:v>42060</c:v>
                </c:pt>
                <c:pt idx="8199">
                  <c:v>42061</c:v>
                </c:pt>
                <c:pt idx="8200">
                  <c:v>42062</c:v>
                </c:pt>
                <c:pt idx="8201">
                  <c:v>42063</c:v>
                </c:pt>
                <c:pt idx="8202">
                  <c:v>42064</c:v>
                </c:pt>
                <c:pt idx="8203">
                  <c:v>42065</c:v>
                </c:pt>
                <c:pt idx="8204">
                  <c:v>42066</c:v>
                </c:pt>
                <c:pt idx="8205">
                  <c:v>42067</c:v>
                </c:pt>
                <c:pt idx="8206">
                  <c:v>42068</c:v>
                </c:pt>
                <c:pt idx="8207">
                  <c:v>42069</c:v>
                </c:pt>
                <c:pt idx="8208">
                  <c:v>42070</c:v>
                </c:pt>
                <c:pt idx="8209">
                  <c:v>42071</c:v>
                </c:pt>
                <c:pt idx="8210">
                  <c:v>42072</c:v>
                </c:pt>
                <c:pt idx="8211">
                  <c:v>42073</c:v>
                </c:pt>
                <c:pt idx="8212">
                  <c:v>42074</c:v>
                </c:pt>
                <c:pt idx="8213">
                  <c:v>42075</c:v>
                </c:pt>
                <c:pt idx="8214">
                  <c:v>42076</c:v>
                </c:pt>
                <c:pt idx="8215">
                  <c:v>42077</c:v>
                </c:pt>
                <c:pt idx="8216">
                  <c:v>42078</c:v>
                </c:pt>
                <c:pt idx="8217">
                  <c:v>42079</c:v>
                </c:pt>
                <c:pt idx="8218">
                  <c:v>42080</c:v>
                </c:pt>
                <c:pt idx="8219">
                  <c:v>42081</c:v>
                </c:pt>
                <c:pt idx="8220">
                  <c:v>42082</c:v>
                </c:pt>
                <c:pt idx="8221">
                  <c:v>42083</c:v>
                </c:pt>
                <c:pt idx="8222">
                  <c:v>42084</c:v>
                </c:pt>
                <c:pt idx="8223">
                  <c:v>42085</c:v>
                </c:pt>
                <c:pt idx="8224">
                  <c:v>42086</c:v>
                </c:pt>
                <c:pt idx="8225">
                  <c:v>42087</c:v>
                </c:pt>
                <c:pt idx="8226">
                  <c:v>42088</c:v>
                </c:pt>
                <c:pt idx="8227">
                  <c:v>42089</c:v>
                </c:pt>
                <c:pt idx="8228">
                  <c:v>42090</c:v>
                </c:pt>
                <c:pt idx="8229">
                  <c:v>42091</c:v>
                </c:pt>
                <c:pt idx="8230">
                  <c:v>42092</c:v>
                </c:pt>
                <c:pt idx="8231">
                  <c:v>42093</c:v>
                </c:pt>
                <c:pt idx="8232">
                  <c:v>42094</c:v>
                </c:pt>
                <c:pt idx="8233">
                  <c:v>42095</c:v>
                </c:pt>
                <c:pt idx="8234">
                  <c:v>42096</c:v>
                </c:pt>
                <c:pt idx="8235">
                  <c:v>42097</c:v>
                </c:pt>
                <c:pt idx="8236">
                  <c:v>42098</c:v>
                </c:pt>
                <c:pt idx="8237">
                  <c:v>42099</c:v>
                </c:pt>
                <c:pt idx="8238">
                  <c:v>42100</c:v>
                </c:pt>
                <c:pt idx="8239">
                  <c:v>42101</c:v>
                </c:pt>
                <c:pt idx="8240">
                  <c:v>42102</c:v>
                </c:pt>
                <c:pt idx="8241">
                  <c:v>42103</c:v>
                </c:pt>
                <c:pt idx="8242">
                  <c:v>42104</c:v>
                </c:pt>
                <c:pt idx="8243">
                  <c:v>42105</c:v>
                </c:pt>
                <c:pt idx="8244">
                  <c:v>42106</c:v>
                </c:pt>
                <c:pt idx="8245">
                  <c:v>42107</c:v>
                </c:pt>
                <c:pt idx="8246">
                  <c:v>42108</c:v>
                </c:pt>
                <c:pt idx="8247">
                  <c:v>42109</c:v>
                </c:pt>
                <c:pt idx="8248">
                  <c:v>42110</c:v>
                </c:pt>
                <c:pt idx="8249">
                  <c:v>42111</c:v>
                </c:pt>
                <c:pt idx="8250">
                  <c:v>42112</c:v>
                </c:pt>
                <c:pt idx="8251">
                  <c:v>42113</c:v>
                </c:pt>
                <c:pt idx="8252">
                  <c:v>42114</c:v>
                </c:pt>
                <c:pt idx="8253">
                  <c:v>42115</c:v>
                </c:pt>
                <c:pt idx="8254">
                  <c:v>42116</c:v>
                </c:pt>
                <c:pt idx="8255">
                  <c:v>42117</c:v>
                </c:pt>
                <c:pt idx="8256">
                  <c:v>42118</c:v>
                </c:pt>
                <c:pt idx="8257">
                  <c:v>42119</c:v>
                </c:pt>
                <c:pt idx="8258">
                  <c:v>42120</c:v>
                </c:pt>
                <c:pt idx="8259">
                  <c:v>42121</c:v>
                </c:pt>
                <c:pt idx="8260">
                  <c:v>42122</c:v>
                </c:pt>
                <c:pt idx="8261">
                  <c:v>42123</c:v>
                </c:pt>
                <c:pt idx="8262">
                  <c:v>42124</c:v>
                </c:pt>
                <c:pt idx="8263">
                  <c:v>42125</c:v>
                </c:pt>
                <c:pt idx="8264">
                  <c:v>42126</c:v>
                </c:pt>
                <c:pt idx="8265">
                  <c:v>42127</c:v>
                </c:pt>
                <c:pt idx="8266">
                  <c:v>42128</c:v>
                </c:pt>
                <c:pt idx="8267">
                  <c:v>42129</c:v>
                </c:pt>
                <c:pt idx="8268">
                  <c:v>42130</c:v>
                </c:pt>
                <c:pt idx="8269">
                  <c:v>42131</c:v>
                </c:pt>
                <c:pt idx="8270">
                  <c:v>42132</c:v>
                </c:pt>
                <c:pt idx="8271">
                  <c:v>42133</c:v>
                </c:pt>
                <c:pt idx="8272">
                  <c:v>42134</c:v>
                </c:pt>
                <c:pt idx="8273">
                  <c:v>42135</c:v>
                </c:pt>
                <c:pt idx="8274">
                  <c:v>42136</c:v>
                </c:pt>
                <c:pt idx="8275">
                  <c:v>42137</c:v>
                </c:pt>
                <c:pt idx="8276">
                  <c:v>42138</c:v>
                </c:pt>
                <c:pt idx="8277">
                  <c:v>42139</c:v>
                </c:pt>
                <c:pt idx="8278">
                  <c:v>42140</c:v>
                </c:pt>
                <c:pt idx="8279">
                  <c:v>42141</c:v>
                </c:pt>
                <c:pt idx="8280">
                  <c:v>42142</c:v>
                </c:pt>
                <c:pt idx="8281">
                  <c:v>42143</c:v>
                </c:pt>
                <c:pt idx="8282">
                  <c:v>42144</c:v>
                </c:pt>
                <c:pt idx="8283">
                  <c:v>42145</c:v>
                </c:pt>
                <c:pt idx="8284">
                  <c:v>42146</c:v>
                </c:pt>
                <c:pt idx="8285">
                  <c:v>42147</c:v>
                </c:pt>
                <c:pt idx="8286">
                  <c:v>42148</c:v>
                </c:pt>
                <c:pt idx="8287">
                  <c:v>42149</c:v>
                </c:pt>
                <c:pt idx="8288">
                  <c:v>42150</c:v>
                </c:pt>
                <c:pt idx="8289">
                  <c:v>42151</c:v>
                </c:pt>
                <c:pt idx="8290">
                  <c:v>42152</c:v>
                </c:pt>
                <c:pt idx="8291">
                  <c:v>42153</c:v>
                </c:pt>
                <c:pt idx="8292">
                  <c:v>42154</c:v>
                </c:pt>
                <c:pt idx="8293">
                  <c:v>42155</c:v>
                </c:pt>
                <c:pt idx="8294">
                  <c:v>42156</c:v>
                </c:pt>
                <c:pt idx="8295">
                  <c:v>42157</c:v>
                </c:pt>
                <c:pt idx="8296">
                  <c:v>42158</c:v>
                </c:pt>
                <c:pt idx="8297">
                  <c:v>42159</c:v>
                </c:pt>
                <c:pt idx="8298">
                  <c:v>42160</c:v>
                </c:pt>
                <c:pt idx="8299">
                  <c:v>42161</c:v>
                </c:pt>
                <c:pt idx="8300">
                  <c:v>42162</c:v>
                </c:pt>
                <c:pt idx="8301">
                  <c:v>42163</c:v>
                </c:pt>
                <c:pt idx="8302">
                  <c:v>42164</c:v>
                </c:pt>
                <c:pt idx="8303">
                  <c:v>42165</c:v>
                </c:pt>
                <c:pt idx="8304">
                  <c:v>42166</c:v>
                </c:pt>
                <c:pt idx="8305">
                  <c:v>42167</c:v>
                </c:pt>
                <c:pt idx="8306">
                  <c:v>42168</c:v>
                </c:pt>
                <c:pt idx="8307">
                  <c:v>42169</c:v>
                </c:pt>
                <c:pt idx="8308">
                  <c:v>42170</c:v>
                </c:pt>
                <c:pt idx="8309">
                  <c:v>42171</c:v>
                </c:pt>
                <c:pt idx="8310">
                  <c:v>42172</c:v>
                </c:pt>
                <c:pt idx="8311">
                  <c:v>42173</c:v>
                </c:pt>
                <c:pt idx="8312">
                  <c:v>42174</c:v>
                </c:pt>
                <c:pt idx="8313">
                  <c:v>42175</c:v>
                </c:pt>
                <c:pt idx="8314">
                  <c:v>42176</c:v>
                </c:pt>
                <c:pt idx="8315">
                  <c:v>42177</c:v>
                </c:pt>
                <c:pt idx="8316">
                  <c:v>42178</c:v>
                </c:pt>
                <c:pt idx="8317">
                  <c:v>42179</c:v>
                </c:pt>
                <c:pt idx="8318">
                  <c:v>42180</c:v>
                </c:pt>
                <c:pt idx="8319">
                  <c:v>42181</c:v>
                </c:pt>
                <c:pt idx="8320">
                  <c:v>42182</c:v>
                </c:pt>
                <c:pt idx="8321">
                  <c:v>42183</c:v>
                </c:pt>
                <c:pt idx="8322">
                  <c:v>42184</c:v>
                </c:pt>
                <c:pt idx="8323">
                  <c:v>42185</c:v>
                </c:pt>
                <c:pt idx="8324">
                  <c:v>42186</c:v>
                </c:pt>
                <c:pt idx="8325">
                  <c:v>42187</c:v>
                </c:pt>
                <c:pt idx="8326">
                  <c:v>42188</c:v>
                </c:pt>
                <c:pt idx="8327">
                  <c:v>42189</c:v>
                </c:pt>
                <c:pt idx="8328">
                  <c:v>42190</c:v>
                </c:pt>
                <c:pt idx="8329">
                  <c:v>42191</c:v>
                </c:pt>
                <c:pt idx="8330">
                  <c:v>42192</c:v>
                </c:pt>
                <c:pt idx="8331">
                  <c:v>42193</c:v>
                </c:pt>
                <c:pt idx="8332">
                  <c:v>42194</c:v>
                </c:pt>
                <c:pt idx="8333">
                  <c:v>42195</c:v>
                </c:pt>
                <c:pt idx="8334">
                  <c:v>42196</c:v>
                </c:pt>
                <c:pt idx="8335">
                  <c:v>42197</c:v>
                </c:pt>
                <c:pt idx="8336">
                  <c:v>42198</c:v>
                </c:pt>
                <c:pt idx="8337">
                  <c:v>42199</c:v>
                </c:pt>
                <c:pt idx="8338">
                  <c:v>42200</c:v>
                </c:pt>
                <c:pt idx="8339">
                  <c:v>42201</c:v>
                </c:pt>
                <c:pt idx="8340">
                  <c:v>42202</c:v>
                </c:pt>
                <c:pt idx="8341">
                  <c:v>42203</c:v>
                </c:pt>
                <c:pt idx="8342">
                  <c:v>42204</c:v>
                </c:pt>
                <c:pt idx="8343">
                  <c:v>42205</c:v>
                </c:pt>
                <c:pt idx="8344">
                  <c:v>42206</c:v>
                </c:pt>
                <c:pt idx="8345">
                  <c:v>42207</c:v>
                </c:pt>
                <c:pt idx="8346">
                  <c:v>42208</c:v>
                </c:pt>
                <c:pt idx="8347">
                  <c:v>42209</c:v>
                </c:pt>
                <c:pt idx="8348">
                  <c:v>42210</c:v>
                </c:pt>
                <c:pt idx="8349">
                  <c:v>42211</c:v>
                </c:pt>
                <c:pt idx="8350">
                  <c:v>42212</c:v>
                </c:pt>
                <c:pt idx="8351">
                  <c:v>42213</c:v>
                </c:pt>
                <c:pt idx="8352">
                  <c:v>42214</c:v>
                </c:pt>
                <c:pt idx="8353">
                  <c:v>42215</c:v>
                </c:pt>
                <c:pt idx="8354">
                  <c:v>42216</c:v>
                </c:pt>
                <c:pt idx="8355">
                  <c:v>42217</c:v>
                </c:pt>
                <c:pt idx="8356">
                  <c:v>42218</c:v>
                </c:pt>
                <c:pt idx="8357">
                  <c:v>42219</c:v>
                </c:pt>
                <c:pt idx="8358">
                  <c:v>42220</c:v>
                </c:pt>
                <c:pt idx="8359">
                  <c:v>42221</c:v>
                </c:pt>
                <c:pt idx="8360">
                  <c:v>42222</c:v>
                </c:pt>
                <c:pt idx="8361">
                  <c:v>42223</c:v>
                </c:pt>
                <c:pt idx="8362">
                  <c:v>42224</c:v>
                </c:pt>
                <c:pt idx="8363">
                  <c:v>42225</c:v>
                </c:pt>
                <c:pt idx="8364">
                  <c:v>42226</c:v>
                </c:pt>
                <c:pt idx="8365">
                  <c:v>42227</c:v>
                </c:pt>
                <c:pt idx="8366">
                  <c:v>42228</c:v>
                </c:pt>
                <c:pt idx="8367">
                  <c:v>42229</c:v>
                </c:pt>
                <c:pt idx="8368">
                  <c:v>42230</c:v>
                </c:pt>
                <c:pt idx="8369">
                  <c:v>42231</c:v>
                </c:pt>
                <c:pt idx="8370">
                  <c:v>42232</c:v>
                </c:pt>
                <c:pt idx="8371">
                  <c:v>42233</c:v>
                </c:pt>
                <c:pt idx="8372">
                  <c:v>42234</c:v>
                </c:pt>
                <c:pt idx="8373">
                  <c:v>42235</c:v>
                </c:pt>
                <c:pt idx="8374">
                  <c:v>42236</c:v>
                </c:pt>
                <c:pt idx="8375">
                  <c:v>42237</c:v>
                </c:pt>
                <c:pt idx="8376">
                  <c:v>42238</c:v>
                </c:pt>
                <c:pt idx="8377">
                  <c:v>42239</c:v>
                </c:pt>
                <c:pt idx="8378">
                  <c:v>42240</c:v>
                </c:pt>
                <c:pt idx="8379">
                  <c:v>42241</c:v>
                </c:pt>
                <c:pt idx="8380">
                  <c:v>42242</c:v>
                </c:pt>
                <c:pt idx="8381">
                  <c:v>42243</c:v>
                </c:pt>
                <c:pt idx="8382">
                  <c:v>42244</c:v>
                </c:pt>
                <c:pt idx="8383">
                  <c:v>42245</c:v>
                </c:pt>
                <c:pt idx="8384">
                  <c:v>42246</c:v>
                </c:pt>
                <c:pt idx="8385">
                  <c:v>42247</c:v>
                </c:pt>
                <c:pt idx="8386">
                  <c:v>42248</c:v>
                </c:pt>
                <c:pt idx="8387">
                  <c:v>42249</c:v>
                </c:pt>
                <c:pt idx="8388">
                  <c:v>42250</c:v>
                </c:pt>
                <c:pt idx="8389">
                  <c:v>42251</c:v>
                </c:pt>
                <c:pt idx="8390">
                  <c:v>42252</c:v>
                </c:pt>
                <c:pt idx="8391">
                  <c:v>42253</c:v>
                </c:pt>
                <c:pt idx="8392">
                  <c:v>42254</c:v>
                </c:pt>
                <c:pt idx="8393">
                  <c:v>42255</c:v>
                </c:pt>
                <c:pt idx="8394">
                  <c:v>42256</c:v>
                </c:pt>
                <c:pt idx="8395">
                  <c:v>42257</c:v>
                </c:pt>
                <c:pt idx="8396">
                  <c:v>42258</c:v>
                </c:pt>
                <c:pt idx="8397">
                  <c:v>42259</c:v>
                </c:pt>
                <c:pt idx="8398">
                  <c:v>42260</c:v>
                </c:pt>
                <c:pt idx="8399">
                  <c:v>42261</c:v>
                </c:pt>
                <c:pt idx="8400">
                  <c:v>42262</c:v>
                </c:pt>
                <c:pt idx="8401">
                  <c:v>42263</c:v>
                </c:pt>
                <c:pt idx="8402">
                  <c:v>42264</c:v>
                </c:pt>
                <c:pt idx="8403">
                  <c:v>42265</c:v>
                </c:pt>
                <c:pt idx="8404">
                  <c:v>42266</c:v>
                </c:pt>
                <c:pt idx="8405">
                  <c:v>42267</c:v>
                </c:pt>
                <c:pt idx="8406">
                  <c:v>42268</c:v>
                </c:pt>
                <c:pt idx="8407">
                  <c:v>42269</c:v>
                </c:pt>
                <c:pt idx="8408">
                  <c:v>42270</c:v>
                </c:pt>
                <c:pt idx="8409">
                  <c:v>42271</c:v>
                </c:pt>
                <c:pt idx="8410">
                  <c:v>42272</c:v>
                </c:pt>
                <c:pt idx="8411">
                  <c:v>42273</c:v>
                </c:pt>
                <c:pt idx="8412">
                  <c:v>42274</c:v>
                </c:pt>
                <c:pt idx="8413">
                  <c:v>42275</c:v>
                </c:pt>
                <c:pt idx="8414">
                  <c:v>42276</c:v>
                </c:pt>
                <c:pt idx="8415">
                  <c:v>42277</c:v>
                </c:pt>
                <c:pt idx="8416">
                  <c:v>42278</c:v>
                </c:pt>
                <c:pt idx="8417">
                  <c:v>42279</c:v>
                </c:pt>
                <c:pt idx="8418">
                  <c:v>42280</c:v>
                </c:pt>
                <c:pt idx="8419">
                  <c:v>42281</c:v>
                </c:pt>
                <c:pt idx="8420">
                  <c:v>42282</c:v>
                </c:pt>
                <c:pt idx="8421">
                  <c:v>42283</c:v>
                </c:pt>
                <c:pt idx="8422">
                  <c:v>42284</c:v>
                </c:pt>
                <c:pt idx="8423">
                  <c:v>42285</c:v>
                </c:pt>
                <c:pt idx="8424">
                  <c:v>42286</c:v>
                </c:pt>
                <c:pt idx="8425">
                  <c:v>42287</c:v>
                </c:pt>
                <c:pt idx="8426">
                  <c:v>42288</c:v>
                </c:pt>
                <c:pt idx="8427">
                  <c:v>42289</c:v>
                </c:pt>
                <c:pt idx="8428">
                  <c:v>42290</c:v>
                </c:pt>
                <c:pt idx="8429">
                  <c:v>42291</c:v>
                </c:pt>
                <c:pt idx="8430">
                  <c:v>42292</c:v>
                </c:pt>
                <c:pt idx="8431">
                  <c:v>42293</c:v>
                </c:pt>
                <c:pt idx="8432">
                  <c:v>42294</c:v>
                </c:pt>
                <c:pt idx="8433">
                  <c:v>42295</c:v>
                </c:pt>
                <c:pt idx="8434">
                  <c:v>42296</c:v>
                </c:pt>
                <c:pt idx="8435">
                  <c:v>42297</c:v>
                </c:pt>
                <c:pt idx="8436">
                  <c:v>42298</c:v>
                </c:pt>
                <c:pt idx="8437">
                  <c:v>42299</c:v>
                </c:pt>
                <c:pt idx="8438">
                  <c:v>42300</c:v>
                </c:pt>
                <c:pt idx="8439">
                  <c:v>42301</c:v>
                </c:pt>
                <c:pt idx="8440">
                  <c:v>42302</c:v>
                </c:pt>
                <c:pt idx="8441">
                  <c:v>42303</c:v>
                </c:pt>
                <c:pt idx="8442">
                  <c:v>42304</c:v>
                </c:pt>
                <c:pt idx="8443">
                  <c:v>42305</c:v>
                </c:pt>
                <c:pt idx="8444">
                  <c:v>42306</c:v>
                </c:pt>
                <c:pt idx="8445">
                  <c:v>42307</c:v>
                </c:pt>
                <c:pt idx="8446">
                  <c:v>42308</c:v>
                </c:pt>
                <c:pt idx="8447">
                  <c:v>42309</c:v>
                </c:pt>
                <c:pt idx="8448">
                  <c:v>42310</c:v>
                </c:pt>
                <c:pt idx="8449">
                  <c:v>42311</c:v>
                </c:pt>
                <c:pt idx="8450">
                  <c:v>42312</c:v>
                </c:pt>
                <c:pt idx="8451">
                  <c:v>42313</c:v>
                </c:pt>
                <c:pt idx="8452">
                  <c:v>42314</c:v>
                </c:pt>
                <c:pt idx="8453">
                  <c:v>42315</c:v>
                </c:pt>
                <c:pt idx="8454">
                  <c:v>42316</c:v>
                </c:pt>
                <c:pt idx="8455">
                  <c:v>42317</c:v>
                </c:pt>
                <c:pt idx="8456">
                  <c:v>42318</c:v>
                </c:pt>
                <c:pt idx="8457">
                  <c:v>42319</c:v>
                </c:pt>
                <c:pt idx="8458">
                  <c:v>42320</c:v>
                </c:pt>
                <c:pt idx="8459">
                  <c:v>42321</c:v>
                </c:pt>
                <c:pt idx="8460">
                  <c:v>42322</c:v>
                </c:pt>
                <c:pt idx="8461">
                  <c:v>42323</c:v>
                </c:pt>
                <c:pt idx="8462">
                  <c:v>42324</c:v>
                </c:pt>
                <c:pt idx="8463">
                  <c:v>42325</c:v>
                </c:pt>
                <c:pt idx="8464">
                  <c:v>42326</c:v>
                </c:pt>
                <c:pt idx="8465">
                  <c:v>42327</c:v>
                </c:pt>
                <c:pt idx="8466">
                  <c:v>42328</c:v>
                </c:pt>
                <c:pt idx="8467">
                  <c:v>42329</c:v>
                </c:pt>
                <c:pt idx="8468">
                  <c:v>42330</c:v>
                </c:pt>
                <c:pt idx="8469">
                  <c:v>42331</c:v>
                </c:pt>
                <c:pt idx="8470">
                  <c:v>42332</c:v>
                </c:pt>
                <c:pt idx="8471">
                  <c:v>42333</c:v>
                </c:pt>
                <c:pt idx="8472">
                  <c:v>42334</c:v>
                </c:pt>
                <c:pt idx="8473">
                  <c:v>42335</c:v>
                </c:pt>
                <c:pt idx="8474">
                  <c:v>42336</c:v>
                </c:pt>
                <c:pt idx="8475">
                  <c:v>42337</c:v>
                </c:pt>
                <c:pt idx="8476">
                  <c:v>42338</c:v>
                </c:pt>
                <c:pt idx="8477">
                  <c:v>42339</c:v>
                </c:pt>
                <c:pt idx="8478">
                  <c:v>42340</c:v>
                </c:pt>
                <c:pt idx="8479">
                  <c:v>42341</c:v>
                </c:pt>
                <c:pt idx="8480">
                  <c:v>42342</c:v>
                </c:pt>
                <c:pt idx="8481">
                  <c:v>42343</c:v>
                </c:pt>
                <c:pt idx="8482">
                  <c:v>42344</c:v>
                </c:pt>
                <c:pt idx="8483">
                  <c:v>42345</c:v>
                </c:pt>
                <c:pt idx="8484">
                  <c:v>42346</c:v>
                </c:pt>
                <c:pt idx="8485">
                  <c:v>42347</c:v>
                </c:pt>
                <c:pt idx="8486">
                  <c:v>42348</c:v>
                </c:pt>
                <c:pt idx="8487">
                  <c:v>42349</c:v>
                </c:pt>
                <c:pt idx="8488">
                  <c:v>42350</c:v>
                </c:pt>
                <c:pt idx="8489">
                  <c:v>42351</c:v>
                </c:pt>
                <c:pt idx="8490">
                  <c:v>42352</c:v>
                </c:pt>
                <c:pt idx="8491">
                  <c:v>42353</c:v>
                </c:pt>
                <c:pt idx="8492">
                  <c:v>42354</c:v>
                </c:pt>
                <c:pt idx="8493">
                  <c:v>42355</c:v>
                </c:pt>
                <c:pt idx="8494">
                  <c:v>42356</c:v>
                </c:pt>
                <c:pt idx="8495">
                  <c:v>42357</c:v>
                </c:pt>
                <c:pt idx="8496">
                  <c:v>42358</c:v>
                </c:pt>
                <c:pt idx="8497">
                  <c:v>42359</c:v>
                </c:pt>
                <c:pt idx="8498">
                  <c:v>42360</c:v>
                </c:pt>
                <c:pt idx="8499">
                  <c:v>42361</c:v>
                </c:pt>
                <c:pt idx="8500">
                  <c:v>42362</c:v>
                </c:pt>
                <c:pt idx="8501">
                  <c:v>42363</c:v>
                </c:pt>
                <c:pt idx="8502">
                  <c:v>42364</c:v>
                </c:pt>
                <c:pt idx="8503">
                  <c:v>42365</c:v>
                </c:pt>
                <c:pt idx="8504">
                  <c:v>42366</c:v>
                </c:pt>
                <c:pt idx="8505">
                  <c:v>42367</c:v>
                </c:pt>
                <c:pt idx="8506">
                  <c:v>42368</c:v>
                </c:pt>
                <c:pt idx="8507">
                  <c:v>42369</c:v>
                </c:pt>
                <c:pt idx="8508">
                  <c:v>42370</c:v>
                </c:pt>
                <c:pt idx="8509">
                  <c:v>42371</c:v>
                </c:pt>
                <c:pt idx="8510">
                  <c:v>42372</c:v>
                </c:pt>
                <c:pt idx="8511">
                  <c:v>42373</c:v>
                </c:pt>
                <c:pt idx="8512">
                  <c:v>42374</c:v>
                </c:pt>
                <c:pt idx="8513">
                  <c:v>42375</c:v>
                </c:pt>
                <c:pt idx="8514">
                  <c:v>42376</c:v>
                </c:pt>
                <c:pt idx="8515">
                  <c:v>42377</c:v>
                </c:pt>
                <c:pt idx="8516">
                  <c:v>42378</c:v>
                </c:pt>
                <c:pt idx="8517">
                  <c:v>42379</c:v>
                </c:pt>
                <c:pt idx="8518">
                  <c:v>42380</c:v>
                </c:pt>
                <c:pt idx="8519">
                  <c:v>42381</c:v>
                </c:pt>
                <c:pt idx="8520">
                  <c:v>42382</c:v>
                </c:pt>
                <c:pt idx="8521">
                  <c:v>42383</c:v>
                </c:pt>
                <c:pt idx="8522">
                  <c:v>42384</c:v>
                </c:pt>
                <c:pt idx="8523">
                  <c:v>42385</c:v>
                </c:pt>
                <c:pt idx="8524">
                  <c:v>42386</c:v>
                </c:pt>
                <c:pt idx="8525">
                  <c:v>42387</c:v>
                </c:pt>
                <c:pt idx="8526">
                  <c:v>42388</c:v>
                </c:pt>
                <c:pt idx="8527">
                  <c:v>42389</c:v>
                </c:pt>
                <c:pt idx="8528">
                  <c:v>42390</c:v>
                </c:pt>
                <c:pt idx="8529">
                  <c:v>42391</c:v>
                </c:pt>
                <c:pt idx="8530">
                  <c:v>42392</c:v>
                </c:pt>
                <c:pt idx="8531">
                  <c:v>42393</c:v>
                </c:pt>
                <c:pt idx="8532">
                  <c:v>42394</c:v>
                </c:pt>
                <c:pt idx="8533">
                  <c:v>42395</c:v>
                </c:pt>
                <c:pt idx="8534">
                  <c:v>42396</c:v>
                </c:pt>
                <c:pt idx="8535">
                  <c:v>42397</c:v>
                </c:pt>
                <c:pt idx="8536">
                  <c:v>42398</c:v>
                </c:pt>
                <c:pt idx="8537">
                  <c:v>42399</c:v>
                </c:pt>
                <c:pt idx="8538">
                  <c:v>42400</c:v>
                </c:pt>
                <c:pt idx="8539">
                  <c:v>42401</c:v>
                </c:pt>
                <c:pt idx="8540">
                  <c:v>42402</c:v>
                </c:pt>
                <c:pt idx="8541">
                  <c:v>42403</c:v>
                </c:pt>
                <c:pt idx="8542">
                  <c:v>42404</c:v>
                </c:pt>
                <c:pt idx="8543">
                  <c:v>42405</c:v>
                </c:pt>
                <c:pt idx="8544">
                  <c:v>42406</c:v>
                </c:pt>
                <c:pt idx="8545">
                  <c:v>42407</c:v>
                </c:pt>
                <c:pt idx="8546">
                  <c:v>42408</c:v>
                </c:pt>
                <c:pt idx="8547">
                  <c:v>42409</c:v>
                </c:pt>
                <c:pt idx="8548">
                  <c:v>42410</c:v>
                </c:pt>
                <c:pt idx="8549">
                  <c:v>42411</c:v>
                </c:pt>
                <c:pt idx="8550">
                  <c:v>42412</c:v>
                </c:pt>
                <c:pt idx="8551">
                  <c:v>42413</c:v>
                </c:pt>
                <c:pt idx="8552">
                  <c:v>42414</c:v>
                </c:pt>
                <c:pt idx="8553">
                  <c:v>42415</c:v>
                </c:pt>
                <c:pt idx="8554">
                  <c:v>42416</c:v>
                </c:pt>
                <c:pt idx="8555">
                  <c:v>42417</c:v>
                </c:pt>
                <c:pt idx="8556">
                  <c:v>42418</c:v>
                </c:pt>
                <c:pt idx="8557">
                  <c:v>42419</c:v>
                </c:pt>
                <c:pt idx="8558">
                  <c:v>42420</c:v>
                </c:pt>
                <c:pt idx="8559">
                  <c:v>42421</c:v>
                </c:pt>
                <c:pt idx="8560">
                  <c:v>42422</c:v>
                </c:pt>
                <c:pt idx="8561">
                  <c:v>42423</c:v>
                </c:pt>
                <c:pt idx="8562">
                  <c:v>42424</c:v>
                </c:pt>
                <c:pt idx="8563">
                  <c:v>42425</c:v>
                </c:pt>
                <c:pt idx="8564">
                  <c:v>42426</c:v>
                </c:pt>
                <c:pt idx="8565">
                  <c:v>42427</c:v>
                </c:pt>
                <c:pt idx="8566">
                  <c:v>42428</c:v>
                </c:pt>
                <c:pt idx="8567">
                  <c:v>42429</c:v>
                </c:pt>
                <c:pt idx="8568">
                  <c:v>42430</c:v>
                </c:pt>
                <c:pt idx="8569">
                  <c:v>42431</c:v>
                </c:pt>
                <c:pt idx="8570">
                  <c:v>42432</c:v>
                </c:pt>
                <c:pt idx="8571">
                  <c:v>42433</c:v>
                </c:pt>
                <c:pt idx="8572">
                  <c:v>42434</c:v>
                </c:pt>
                <c:pt idx="8573">
                  <c:v>42435</c:v>
                </c:pt>
                <c:pt idx="8574">
                  <c:v>42436</c:v>
                </c:pt>
                <c:pt idx="8575">
                  <c:v>42437</c:v>
                </c:pt>
                <c:pt idx="8576">
                  <c:v>42438</c:v>
                </c:pt>
                <c:pt idx="8577">
                  <c:v>42439</c:v>
                </c:pt>
                <c:pt idx="8578">
                  <c:v>42440</c:v>
                </c:pt>
                <c:pt idx="8579">
                  <c:v>42441</c:v>
                </c:pt>
                <c:pt idx="8580">
                  <c:v>42442</c:v>
                </c:pt>
                <c:pt idx="8581">
                  <c:v>42443</c:v>
                </c:pt>
                <c:pt idx="8582">
                  <c:v>42444</c:v>
                </c:pt>
                <c:pt idx="8583">
                  <c:v>42445</c:v>
                </c:pt>
                <c:pt idx="8584">
                  <c:v>42446</c:v>
                </c:pt>
                <c:pt idx="8585">
                  <c:v>42447</c:v>
                </c:pt>
                <c:pt idx="8586">
                  <c:v>42448</c:v>
                </c:pt>
                <c:pt idx="8587">
                  <c:v>42449</c:v>
                </c:pt>
                <c:pt idx="8588">
                  <c:v>42450</c:v>
                </c:pt>
                <c:pt idx="8589">
                  <c:v>42451</c:v>
                </c:pt>
                <c:pt idx="8590">
                  <c:v>42452</c:v>
                </c:pt>
                <c:pt idx="8591">
                  <c:v>42453</c:v>
                </c:pt>
                <c:pt idx="8592">
                  <c:v>42454</c:v>
                </c:pt>
                <c:pt idx="8593">
                  <c:v>42455</c:v>
                </c:pt>
                <c:pt idx="8594">
                  <c:v>42456</c:v>
                </c:pt>
                <c:pt idx="8595">
                  <c:v>42457</c:v>
                </c:pt>
                <c:pt idx="8596">
                  <c:v>42458</c:v>
                </c:pt>
                <c:pt idx="8597">
                  <c:v>42459</c:v>
                </c:pt>
                <c:pt idx="8598">
                  <c:v>42460</c:v>
                </c:pt>
                <c:pt idx="8599">
                  <c:v>42461</c:v>
                </c:pt>
                <c:pt idx="8600">
                  <c:v>42462</c:v>
                </c:pt>
                <c:pt idx="8601">
                  <c:v>42463</c:v>
                </c:pt>
                <c:pt idx="8602">
                  <c:v>42464</c:v>
                </c:pt>
                <c:pt idx="8603">
                  <c:v>42465</c:v>
                </c:pt>
                <c:pt idx="8604">
                  <c:v>42466</c:v>
                </c:pt>
                <c:pt idx="8605">
                  <c:v>42467</c:v>
                </c:pt>
                <c:pt idx="8606">
                  <c:v>42468</c:v>
                </c:pt>
                <c:pt idx="8607">
                  <c:v>42469</c:v>
                </c:pt>
                <c:pt idx="8608">
                  <c:v>42470</c:v>
                </c:pt>
                <c:pt idx="8609">
                  <c:v>42471</c:v>
                </c:pt>
                <c:pt idx="8610">
                  <c:v>42472</c:v>
                </c:pt>
                <c:pt idx="8611">
                  <c:v>42473</c:v>
                </c:pt>
                <c:pt idx="8612">
                  <c:v>42474</c:v>
                </c:pt>
                <c:pt idx="8613">
                  <c:v>42475</c:v>
                </c:pt>
                <c:pt idx="8614">
                  <c:v>42476</c:v>
                </c:pt>
                <c:pt idx="8615">
                  <c:v>42477</c:v>
                </c:pt>
                <c:pt idx="8616">
                  <c:v>42478</c:v>
                </c:pt>
                <c:pt idx="8617">
                  <c:v>42479</c:v>
                </c:pt>
                <c:pt idx="8618">
                  <c:v>42480</c:v>
                </c:pt>
                <c:pt idx="8619">
                  <c:v>42481</c:v>
                </c:pt>
                <c:pt idx="8620">
                  <c:v>42482</c:v>
                </c:pt>
                <c:pt idx="8621">
                  <c:v>42483</c:v>
                </c:pt>
                <c:pt idx="8622">
                  <c:v>42484</c:v>
                </c:pt>
                <c:pt idx="8623">
                  <c:v>42485</c:v>
                </c:pt>
                <c:pt idx="8624">
                  <c:v>42486</c:v>
                </c:pt>
                <c:pt idx="8625">
                  <c:v>42487</c:v>
                </c:pt>
                <c:pt idx="8626">
                  <c:v>42488</c:v>
                </c:pt>
                <c:pt idx="8627">
                  <c:v>42489</c:v>
                </c:pt>
                <c:pt idx="8628">
                  <c:v>42490</c:v>
                </c:pt>
                <c:pt idx="8629">
                  <c:v>42491</c:v>
                </c:pt>
                <c:pt idx="8630">
                  <c:v>42492</c:v>
                </c:pt>
                <c:pt idx="8631">
                  <c:v>42493</c:v>
                </c:pt>
                <c:pt idx="8632">
                  <c:v>42494</c:v>
                </c:pt>
                <c:pt idx="8633">
                  <c:v>42495</c:v>
                </c:pt>
                <c:pt idx="8634">
                  <c:v>42496</c:v>
                </c:pt>
                <c:pt idx="8635">
                  <c:v>42497</c:v>
                </c:pt>
                <c:pt idx="8636">
                  <c:v>42498</c:v>
                </c:pt>
                <c:pt idx="8637">
                  <c:v>42499</c:v>
                </c:pt>
                <c:pt idx="8638">
                  <c:v>42500</c:v>
                </c:pt>
                <c:pt idx="8639">
                  <c:v>42501</c:v>
                </c:pt>
                <c:pt idx="8640">
                  <c:v>42502</c:v>
                </c:pt>
                <c:pt idx="8641">
                  <c:v>42503</c:v>
                </c:pt>
                <c:pt idx="8642">
                  <c:v>42504</c:v>
                </c:pt>
                <c:pt idx="8643">
                  <c:v>42505</c:v>
                </c:pt>
                <c:pt idx="8644">
                  <c:v>42506</c:v>
                </c:pt>
                <c:pt idx="8645">
                  <c:v>42507</c:v>
                </c:pt>
                <c:pt idx="8646">
                  <c:v>42508</c:v>
                </c:pt>
                <c:pt idx="8647">
                  <c:v>42509</c:v>
                </c:pt>
                <c:pt idx="8648">
                  <c:v>42510</c:v>
                </c:pt>
                <c:pt idx="8649">
                  <c:v>42511</c:v>
                </c:pt>
                <c:pt idx="8650">
                  <c:v>42512</c:v>
                </c:pt>
                <c:pt idx="8651">
                  <c:v>42513</c:v>
                </c:pt>
                <c:pt idx="8652">
                  <c:v>42514</c:v>
                </c:pt>
                <c:pt idx="8653">
                  <c:v>42515</c:v>
                </c:pt>
                <c:pt idx="8654">
                  <c:v>42516</c:v>
                </c:pt>
                <c:pt idx="8655">
                  <c:v>42517</c:v>
                </c:pt>
                <c:pt idx="8656">
                  <c:v>42518</c:v>
                </c:pt>
                <c:pt idx="8657">
                  <c:v>42519</c:v>
                </c:pt>
                <c:pt idx="8658">
                  <c:v>42520</c:v>
                </c:pt>
                <c:pt idx="8659">
                  <c:v>42521</c:v>
                </c:pt>
                <c:pt idx="8660">
                  <c:v>42522</c:v>
                </c:pt>
                <c:pt idx="8661">
                  <c:v>42523</c:v>
                </c:pt>
                <c:pt idx="8662">
                  <c:v>42524</c:v>
                </c:pt>
                <c:pt idx="8663">
                  <c:v>42525</c:v>
                </c:pt>
                <c:pt idx="8664">
                  <c:v>42526</c:v>
                </c:pt>
                <c:pt idx="8665">
                  <c:v>42527</c:v>
                </c:pt>
                <c:pt idx="8666">
                  <c:v>42528</c:v>
                </c:pt>
                <c:pt idx="8667">
                  <c:v>42529</c:v>
                </c:pt>
                <c:pt idx="8668">
                  <c:v>42530</c:v>
                </c:pt>
                <c:pt idx="8669">
                  <c:v>42531</c:v>
                </c:pt>
                <c:pt idx="8670">
                  <c:v>42532</c:v>
                </c:pt>
                <c:pt idx="8671">
                  <c:v>42533</c:v>
                </c:pt>
                <c:pt idx="8672">
                  <c:v>42534</c:v>
                </c:pt>
                <c:pt idx="8673">
                  <c:v>42535</c:v>
                </c:pt>
                <c:pt idx="8674">
                  <c:v>42536</c:v>
                </c:pt>
                <c:pt idx="8675">
                  <c:v>42537</c:v>
                </c:pt>
                <c:pt idx="8676">
                  <c:v>42538</c:v>
                </c:pt>
                <c:pt idx="8677">
                  <c:v>42539</c:v>
                </c:pt>
                <c:pt idx="8678">
                  <c:v>42540</c:v>
                </c:pt>
                <c:pt idx="8679">
                  <c:v>42541</c:v>
                </c:pt>
                <c:pt idx="8680">
                  <c:v>42542</c:v>
                </c:pt>
                <c:pt idx="8681">
                  <c:v>42543</c:v>
                </c:pt>
                <c:pt idx="8682">
                  <c:v>42544</c:v>
                </c:pt>
                <c:pt idx="8683">
                  <c:v>42545</c:v>
                </c:pt>
                <c:pt idx="8684">
                  <c:v>42546</c:v>
                </c:pt>
                <c:pt idx="8685">
                  <c:v>42547</c:v>
                </c:pt>
                <c:pt idx="8686">
                  <c:v>42548</c:v>
                </c:pt>
                <c:pt idx="8687">
                  <c:v>42549</c:v>
                </c:pt>
                <c:pt idx="8688">
                  <c:v>42550</c:v>
                </c:pt>
                <c:pt idx="8689">
                  <c:v>42551</c:v>
                </c:pt>
                <c:pt idx="8690">
                  <c:v>42552</c:v>
                </c:pt>
                <c:pt idx="8691">
                  <c:v>42553</c:v>
                </c:pt>
                <c:pt idx="8692">
                  <c:v>42554</c:v>
                </c:pt>
                <c:pt idx="8693">
                  <c:v>42555</c:v>
                </c:pt>
                <c:pt idx="8694">
                  <c:v>42556</c:v>
                </c:pt>
                <c:pt idx="8695">
                  <c:v>42557</c:v>
                </c:pt>
                <c:pt idx="8696">
                  <c:v>42558</c:v>
                </c:pt>
                <c:pt idx="8697">
                  <c:v>42559</c:v>
                </c:pt>
                <c:pt idx="8698">
                  <c:v>42560</c:v>
                </c:pt>
                <c:pt idx="8699">
                  <c:v>42561</c:v>
                </c:pt>
                <c:pt idx="8700">
                  <c:v>42562</c:v>
                </c:pt>
                <c:pt idx="8701">
                  <c:v>42563</c:v>
                </c:pt>
                <c:pt idx="8702">
                  <c:v>42564</c:v>
                </c:pt>
                <c:pt idx="8703">
                  <c:v>42565</c:v>
                </c:pt>
                <c:pt idx="8704">
                  <c:v>42566</c:v>
                </c:pt>
                <c:pt idx="8705">
                  <c:v>42567</c:v>
                </c:pt>
                <c:pt idx="8706">
                  <c:v>42568</c:v>
                </c:pt>
                <c:pt idx="8707">
                  <c:v>42569</c:v>
                </c:pt>
                <c:pt idx="8708">
                  <c:v>42570</c:v>
                </c:pt>
                <c:pt idx="8709">
                  <c:v>42571</c:v>
                </c:pt>
                <c:pt idx="8710">
                  <c:v>42572</c:v>
                </c:pt>
                <c:pt idx="8711">
                  <c:v>42573</c:v>
                </c:pt>
                <c:pt idx="8712">
                  <c:v>42574</c:v>
                </c:pt>
                <c:pt idx="8713">
                  <c:v>42575</c:v>
                </c:pt>
                <c:pt idx="8714">
                  <c:v>42576</c:v>
                </c:pt>
                <c:pt idx="8715">
                  <c:v>42577</c:v>
                </c:pt>
                <c:pt idx="8716">
                  <c:v>42578</c:v>
                </c:pt>
                <c:pt idx="8717">
                  <c:v>42579</c:v>
                </c:pt>
                <c:pt idx="8718">
                  <c:v>42580</c:v>
                </c:pt>
                <c:pt idx="8719">
                  <c:v>42581</c:v>
                </c:pt>
                <c:pt idx="8720">
                  <c:v>42582</c:v>
                </c:pt>
                <c:pt idx="8721">
                  <c:v>42583</c:v>
                </c:pt>
                <c:pt idx="8722">
                  <c:v>42584</c:v>
                </c:pt>
                <c:pt idx="8723">
                  <c:v>42585</c:v>
                </c:pt>
                <c:pt idx="8724">
                  <c:v>42586</c:v>
                </c:pt>
                <c:pt idx="8725">
                  <c:v>42587</c:v>
                </c:pt>
                <c:pt idx="8726">
                  <c:v>42588</c:v>
                </c:pt>
                <c:pt idx="8727">
                  <c:v>42589</c:v>
                </c:pt>
                <c:pt idx="8728">
                  <c:v>42590</c:v>
                </c:pt>
                <c:pt idx="8729">
                  <c:v>42591</c:v>
                </c:pt>
                <c:pt idx="8730">
                  <c:v>42592</c:v>
                </c:pt>
                <c:pt idx="8731">
                  <c:v>42593</c:v>
                </c:pt>
                <c:pt idx="8732">
                  <c:v>42594</c:v>
                </c:pt>
                <c:pt idx="8733">
                  <c:v>42595</c:v>
                </c:pt>
                <c:pt idx="8734">
                  <c:v>42596</c:v>
                </c:pt>
                <c:pt idx="8735">
                  <c:v>42597</c:v>
                </c:pt>
                <c:pt idx="8736">
                  <c:v>42598</c:v>
                </c:pt>
                <c:pt idx="8737">
                  <c:v>42599</c:v>
                </c:pt>
                <c:pt idx="8738">
                  <c:v>42600</c:v>
                </c:pt>
                <c:pt idx="8739">
                  <c:v>42601</c:v>
                </c:pt>
                <c:pt idx="8740">
                  <c:v>42602</c:v>
                </c:pt>
                <c:pt idx="8741">
                  <c:v>42603</c:v>
                </c:pt>
                <c:pt idx="8742">
                  <c:v>42604</c:v>
                </c:pt>
                <c:pt idx="8743">
                  <c:v>42605</c:v>
                </c:pt>
                <c:pt idx="8744">
                  <c:v>42606</c:v>
                </c:pt>
                <c:pt idx="8745">
                  <c:v>42607</c:v>
                </c:pt>
                <c:pt idx="8746">
                  <c:v>42608</c:v>
                </c:pt>
                <c:pt idx="8747">
                  <c:v>42609</c:v>
                </c:pt>
                <c:pt idx="8748">
                  <c:v>42610</c:v>
                </c:pt>
                <c:pt idx="8749">
                  <c:v>42611</c:v>
                </c:pt>
                <c:pt idx="8750">
                  <c:v>42612</c:v>
                </c:pt>
                <c:pt idx="8751">
                  <c:v>42613</c:v>
                </c:pt>
                <c:pt idx="8752">
                  <c:v>42614</c:v>
                </c:pt>
                <c:pt idx="8753">
                  <c:v>42615</c:v>
                </c:pt>
                <c:pt idx="8754">
                  <c:v>42616</c:v>
                </c:pt>
                <c:pt idx="8755">
                  <c:v>42617</c:v>
                </c:pt>
                <c:pt idx="8756">
                  <c:v>42618</c:v>
                </c:pt>
                <c:pt idx="8757">
                  <c:v>42619</c:v>
                </c:pt>
                <c:pt idx="8758">
                  <c:v>42620</c:v>
                </c:pt>
                <c:pt idx="8759">
                  <c:v>42621</c:v>
                </c:pt>
                <c:pt idx="8760">
                  <c:v>42622</c:v>
                </c:pt>
                <c:pt idx="8761">
                  <c:v>42623</c:v>
                </c:pt>
                <c:pt idx="8762">
                  <c:v>42624</c:v>
                </c:pt>
                <c:pt idx="8763">
                  <c:v>42625</c:v>
                </c:pt>
                <c:pt idx="8764">
                  <c:v>42626</c:v>
                </c:pt>
                <c:pt idx="8765">
                  <c:v>42627</c:v>
                </c:pt>
                <c:pt idx="8766">
                  <c:v>42628</c:v>
                </c:pt>
                <c:pt idx="8767">
                  <c:v>42629</c:v>
                </c:pt>
                <c:pt idx="8768">
                  <c:v>42630</c:v>
                </c:pt>
                <c:pt idx="8769">
                  <c:v>42631</c:v>
                </c:pt>
                <c:pt idx="8770">
                  <c:v>42632</c:v>
                </c:pt>
                <c:pt idx="8771">
                  <c:v>42633</c:v>
                </c:pt>
                <c:pt idx="8772">
                  <c:v>42634</c:v>
                </c:pt>
                <c:pt idx="8773">
                  <c:v>42635</c:v>
                </c:pt>
                <c:pt idx="8774">
                  <c:v>42636</c:v>
                </c:pt>
                <c:pt idx="8775">
                  <c:v>42637</c:v>
                </c:pt>
                <c:pt idx="8776">
                  <c:v>42638</c:v>
                </c:pt>
                <c:pt idx="8777">
                  <c:v>42639</c:v>
                </c:pt>
                <c:pt idx="8778">
                  <c:v>42640</c:v>
                </c:pt>
                <c:pt idx="8779">
                  <c:v>42641</c:v>
                </c:pt>
                <c:pt idx="8780">
                  <c:v>42642</c:v>
                </c:pt>
                <c:pt idx="8781">
                  <c:v>42643</c:v>
                </c:pt>
                <c:pt idx="8782">
                  <c:v>42644</c:v>
                </c:pt>
                <c:pt idx="8783">
                  <c:v>42645</c:v>
                </c:pt>
                <c:pt idx="8784">
                  <c:v>42646</c:v>
                </c:pt>
                <c:pt idx="8785">
                  <c:v>42647</c:v>
                </c:pt>
                <c:pt idx="8786">
                  <c:v>42648</c:v>
                </c:pt>
                <c:pt idx="8787">
                  <c:v>42649</c:v>
                </c:pt>
                <c:pt idx="8788">
                  <c:v>42650</c:v>
                </c:pt>
                <c:pt idx="8789">
                  <c:v>42651</c:v>
                </c:pt>
                <c:pt idx="8790">
                  <c:v>42652</c:v>
                </c:pt>
                <c:pt idx="8791">
                  <c:v>42653</c:v>
                </c:pt>
                <c:pt idx="8792">
                  <c:v>42654</c:v>
                </c:pt>
                <c:pt idx="8793">
                  <c:v>42655</c:v>
                </c:pt>
                <c:pt idx="8794">
                  <c:v>42656</c:v>
                </c:pt>
                <c:pt idx="8795">
                  <c:v>42657</c:v>
                </c:pt>
                <c:pt idx="8796">
                  <c:v>42658</c:v>
                </c:pt>
                <c:pt idx="8797">
                  <c:v>42659</c:v>
                </c:pt>
                <c:pt idx="8798">
                  <c:v>42660</c:v>
                </c:pt>
                <c:pt idx="8799">
                  <c:v>42661</c:v>
                </c:pt>
                <c:pt idx="8800">
                  <c:v>42662</c:v>
                </c:pt>
                <c:pt idx="8801">
                  <c:v>42663</c:v>
                </c:pt>
                <c:pt idx="8802">
                  <c:v>42664</c:v>
                </c:pt>
                <c:pt idx="8803">
                  <c:v>42665</c:v>
                </c:pt>
                <c:pt idx="8804">
                  <c:v>42666</c:v>
                </c:pt>
                <c:pt idx="8805">
                  <c:v>42667</c:v>
                </c:pt>
                <c:pt idx="8806">
                  <c:v>42668</c:v>
                </c:pt>
                <c:pt idx="8807">
                  <c:v>42669</c:v>
                </c:pt>
                <c:pt idx="8808">
                  <c:v>42670</c:v>
                </c:pt>
                <c:pt idx="8809">
                  <c:v>42671</c:v>
                </c:pt>
                <c:pt idx="8810">
                  <c:v>42672</c:v>
                </c:pt>
                <c:pt idx="8811">
                  <c:v>42673</c:v>
                </c:pt>
                <c:pt idx="8812">
                  <c:v>42674</c:v>
                </c:pt>
                <c:pt idx="8813">
                  <c:v>42675</c:v>
                </c:pt>
                <c:pt idx="8814">
                  <c:v>42676</c:v>
                </c:pt>
                <c:pt idx="8815">
                  <c:v>42677</c:v>
                </c:pt>
                <c:pt idx="8816">
                  <c:v>42678</c:v>
                </c:pt>
                <c:pt idx="8817">
                  <c:v>42679</c:v>
                </c:pt>
                <c:pt idx="8818">
                  <c:v>42680</c:v>
                </c:pt>
                <c:pt idx="8819">
                  <c:v>42681</c:v>
                </c:pt>
                <c:pt idx="8820">
                  <c:v>42682</c:v>
                </c:pt>
                <c:pt idx="8821">
                  <c:v>42683</c:v>
                </c:pt>
                <c:pt idx="8822">
                  <c:v>42684</c:v>
                </c:pt>
                <c:pt idx="8823">
                  <c:v>42685</c:v>
                </c:pt>
                <c:pt idx="8824">
                  <c:v>42686</c:v>
                </c:pt>
                <c:pt idx="8825">
                  <c:v>42687</c:v>
                </c:pt>
                <c:pt idx="8826">
                  <c:v>42688</c:v>
                </c:pt>
                <c:pt idx="8827">
                  <c:v>42689</c:v>
                </c:pt>
                <c:pt idx="8828">
                  <c:v>42690</c:v>
                </c:pt>
                <c:pt idx="8829">
                  <c:v>42691</c:v>
                </c:pt>
                <c:pt idx="8830">
                  <c:v>42692</c:v>
                </c:pt>
                <c:pt idx="8831">
                  <c:v>42693</c:v>
                </c:pt>
                <c:pt idx="8832">
                  <c:v>42694</c:v>
                </c:pt>
                <c:pt idx="8833">
                  <c:v>42695</c:v>
                </c:pt>
                <c:pt idx="8834">
                  <c:v>42696</c:v>
                </c:pt>
                <c:pt idx="8835">
                  <c:v>42697</c:v>
                </c:pt>
                <c:pt idx="8836">
                  <c:v>42698</c:v>
                </c:pt>
                <c:pt idx="8837">
                  <c:v>42699</c:v>
                </c:pt>
                <c:pt idx="8838">
                  <c:v>42700</c:v>
                </c:pt>
                <c:pt idx="8839">
                  <c:v>42701</c:v>
                </c:pt>
                <c:pt idx="8840">
                  <c:v>42702</c:v>
                </c:pt>
                <c:pt idx="8841">
                  <c:v>42703</c:v>
                </c:pt>
                <c:pt idx="8842">
                  <c:v>42704</c:v>
                </c:pt>
                <c:pt idx="8843">
                  <c:v>42705</c:v>
                </c:pt>
                <c:pt idx="8844">
                  <c:v>42706</c:v>
                </c:pt>
                <c:pt idx="8845">
                  <c:v>42707</c:v>
                </c:pt>
                <c:pt idx="8846">
                  <c:v>42708</c:v>
                </c:pt>
                <c:pt idx="8847">
                  <c:v>42709</c:v>
                </c:pt>
                <c:pt idx="8848">
                  <c:v>42710</c:v>
                </c:pt>
                <c:pt idx="8849">
                  <c:v>42711</c:v>
                </c:pt>
                <c:pt idx="8850">
                  <c:v>42712</c:v>
                </c:pt>
                <c:pt idx="8851">
                  <c:v>42713</c:v>
                </c:pt>
                <c:pt idx="8852">
                  <c:v>42714</c:v>
                </c:pt>
                <c:pt idx="8853">
                  <c:v>42715</c:v>
                </c:pt>
                <c:pt idx="8854">
                  <c:v>42716</c:v>
                </c:pt>
                <c:pt idx="8855">
                  <c:v>42717</c:v>
                </c:pt>
                <c:pt idx="8856">
                  <c:v>42718</c:v>
                </c:pt>
                <c:pt idx="8857">
                  <c:v>42719</c:v>
                </c:pt>
                <c:pt idx="8858">
                  <c:v>42720</c:v>
                </c:pt>
                <c:pt idx="8859">
                  <c:v>42721</c:v>
                </c:pt>
                <c:pt idx="8860">
                  <c:v>42722</c:v>
                </c:pt>
                <c:pt idx="8861">
                  <c:v>42723</c:v>
                </c:pt>
                <c:pt idx="8862">
                  <c:v>42724</c:v>
                </c:pt>
                <c:pt idx="8863">
                  <c:v>42725</c:v>
                </c:pt>
                <c:pt idx="8864">
                  <c:v>42726</c:v>
                </c:pt>
                <c:pt idx="8865">
                  <c:v>42727</c:v>
                </c:pt>
                <c:pt idx="8866">
                  <c:v>42728</c:v>
                </c:pt>
                <c:pt idx="8867">
                  <c:v>42729</c:v>
                </c:pt>
                <c:pt idx="8868">
                  <c:v>42730</c:v>
                </c:pt>
                <c:pt idx="8869">
                  <c:v>42731</c:v>
                </c:pt>
                <c:pt idx="8870">
                  <c:v>42732</c:v>
                </c:pt>
                <c:pt idx="8871">
                  <c:v>42733</c:v>
                </c:pt>
                <c:pt idx="8872">
                  <c:v>42734</c:v>
                </c:pt>
                <c:pt idx="8873">
                  <c:v>42735</c:v>
                </c:pt>
                <c:pt idx="8874">
                  <c:v>42736</c:v>
                </c:pt>
                <c:pt idx="8875">
                  <c:v>42737</c:v>
                </c:pt>
                <c:pt idx="8876">
                  <c:v>42738</c:v>
                </c:pt>
                <c:pt idx="8877">
                  <c:v>42739</c:v>
                </c:pt>
                <c:pt idx="8878">
                  <c:v>42740</c:v>
                </c:pt>
                <c:pt idx="8879">
                  <c:v>42741</c:v>
                </c:pt>
                <c:pt idx="8880">
                  <c:v>42742</c:v>
                </c:pt>
                <c:pt idx="8881">
                  <c:v>42743</c:v>
                </c:pt>
                <c:pt idx="8882">
                  <c:v>42744</c:v>
                </c:pt>
                <c:pt idx="8883">
                  <c:v>42745</c:v>
                </c:pt>
                <c:pt idx="8884">
                  <c:v>42746</c:v>
                </c:pt>
                <c:pt idx="8885">
                  <c:v>42747</c:v>
                </c:pt>
                <c:pt idx="8886">
                  <c:v>42748</c:v>
                </c:pt>
                <c:pt idx="8887">
                  <c:v>42749</c:v>
                </c:pt>
                <c:pt idx="8888">
                  <c:v>42750</c:v>
                </c:pt>
                <c:pt idx="8889">
                  <c:v>42751</c:v>
                </c:pt>
                <c:pt idx="8890">
                  <c:v>42752</c:v>
                </c:pt>
                <c:pt idx="8891">
                  <c:v>42753</c:v>
                </c:pt>
                <c:pt idx="8892">
                  <c:v>42754</c:v>
                </c:pt>
                <c:pt idx="8893">
                  <c:v>42755</c:v>
                </c:pt>
                <c:pt idx="8894">
                  <c:v>42756</c:v>
                </c:pt>
                <c:pt idx="8895">
                  <c:v>42757</c:v>
                </c:pt>
                <c:pt idx="8896">
                  <c:v>42758</c:v>
                </c:pt>
                <c:pt idx="8897">
                  <c:v>42759</c:v>
                </c:pt>
                <c:pt idx="8898">
                  <c:v>42760</c:v>
                </c:pt>
                <c:pt idx="8899">
                  <c:v>42761</c:v>
                </c:pt>
                <c:pt idx="8900">
                  <c:v>42762</c:v>
                </c:pt>
                <c:pt idx="8901">
                  <c:v>42763</c:v>
                </c:pt>
                <c:pt idx="8902">
                  <c:v>42764</c:v>
                </c:pt>
                <c:pt idx="8903">
                  <c:v>42765</c:v>
                </c:pt>
                <c:pt idx="8904">
                  <c:v>42766</c:v>
                </c:pt>
                <c:pt idx="8905">
                  <c:v>42767</c:v>
                </c:pt>
                <c:pt idx="8906">
                  <c:v>42768</c:v>
                </c:pt>
                <c:pt idx="8907">
                  <c:v>42769</c:v>
                </c:pt>
                <c:pt idx="8908">
                  <c:v>42770</c:v>
                </c:pt>
                <c:pt idx="8909">
                  <c:v>42771</c:v>
                </c:pt>
                <c:pt idx="8910">
                  <c:v>42772</c:v>
                </c:pt>
                <c:pt idx="8911">
                  <c:v>42773</c:v>
                </c:pt>
                <c:pt idx="8912">
                  <c:v>42774</c:v>
                </c:pt>
                <c:pt idx="8913">
                  <c:v>42775</c:v>
                </c:pt>
                <c:pt idx="8914">
                  <c:v>42776</c:v>
                </c:pt>
                <c:pt idx="8915">
                  <c:v>42777</c:v>
                </c:pt>
                <c:pt idx="8916">
                  <c:v>42778</c:v>
                </c:pt>
                <c:pt idx="8917">
                  <c:v>42779</c:v>
                </c:pt>
                <c:pt idx="8918">
                  <c:v>42780</c:v>
                </c:pt>
                <c:pt idx="8919">
                  <c:v>42781</c:v>
                </c:pt>
                <c:pt idx="8920">
                  <c:v>42782</c:v>
                </c:pt>
                <c:pt idx="8921">
                  <c:v>42783</c:v>
                </c:pt>
                <c:pt idx="8922">
                  <c:v>42784</c:v>
                </c:pt>
                <c:pt idx="8923">
                  <c:v>42785</c:v>
                </c:pt>
                <c:pt idx="8924">
                  <c:v>42786</c:v>
                </c:pt>
                <c:pt idx="8925">
                  <c:v>42787</c:v>
                </c:pt>
                <c:pt idx="8926">
                  <c:v>42788</c:v>
                </c:pt>
                <c:pt idx="8927">
                  <c:v>42789</c:v>
                </c:pt>
                <c:pt idx="8928">
                  <c:v>42790</c:v>
                </c:pt>
                <c:pt idx="8929">
                  <c:v>42791</c:v>
                </c:pt>
                <c:pt idx="8930">
                  <c:v>42792</c:v>
                </c:pt>
                <c:pt idx="8931">
                  <c:v>42793</c:v>
                </c:pt>
                <c:pt idx="8932">
                  <c:v>42794</c:v>
                </c:pt>
                <c:pt idx="8933">
                  <c:v>42795</c:v>
                </c:pt>
                <c:pt idx="8934">
                  <c:v>42796</c:v>
                </c:pt>
                <c:pt idx="8935">
                  <c:v>42797</c:v>
                </c:pt>
                <c:pt idx="8936">
                  <c:v>42798</c:v>
                </c:pt>
                <c:pt idx="8937">
                  <c:v>42799</c:v>
                </c:pt>
                <c:pt idx="8938">
                  <c:v>42800</c:v>
                </c:pt>
                <c:pt idx="8939">
                  <c:v>42801</c:v>
                </c:pt>
                <c:pt idx="8940">
                  <c:v>42802</c:v>
                </c:pt>
                <c:pt idx="8941">
                  <c:v>42803</c:v>
                </c:pt>
                <c:pt idx="8942">
                  <c:v>42804</c:v>
                </c:pt>
                <c:pt idx="8943">
                  <c:v>42805</c:v>
                </c:pt>
                <c:pt idx="8944">
                  <c:v>42806</c:v>
                </c:pt>
                <c:pt idx="8945">
                  <c:v>42807</c:v>
                </c:pt>
                <c:pt idx="8946">
                  <c:v>42808</c:v>
                </c:pt>
                <c:pt idx="8947">
                  <c:v>42809</c:v>
                </c:pt>
                <c:pt idx="8948">
                  <c:v>42810</c:v>
                </c:pt>
                <c:pt idx="8949">
                  <c:v>42811</c:v>
                </c:pt>
                <c:pt idx="8950">
                  <c:v>42812</c:v>
                </c:pt>
                <c:pt idx="8951">
                  <c:v>42813</c:v>
                </c:pt>
                <c:pt idx="8952">
                  <c:v>42814</c:v>
                </c:pt>
                <c:pt idx="8953">
                  <c:v>42815</c:v>
                </c:pt>
                <c:pt idx="8954">
                  <c:v>42816</c:v>
                </c:pt>
                <c:pt idx="8955">
                  <c:v>42817</c:v>
                </c:pt>
                <c:pt idx="8956">
                  <c:v>42818</c:v>
                </c:pt>
                <c:pt idx="8957">
                  <c:v>42819</c:v>
                </c:pt>
                <c:pt idx="8958">
                  <c:v>42820</c:v>
                </c:pt>
                <c:pt idx="8959">
                  <c:v>42821</c:v>
                </c:pt>
                <c:pt idx="8960">
                  <c:v>42822</c:v>
                </c:pt>
                <c:pt idx="8961">
                  <c:v>42823</c:v>
                </c:pt>
                <c:pt idx="8962">
                  <c:v>42824</c:v>
                </c:pt>
                <c:pt idx="8963">
                  <c:v>42825</c:v>
                </c:pt>
                <c:pt idx="8964">
                  <c:v>42826</c:v>
                </c:pt>
                <c:pt idx="8965">
                  <c:v>42827</c:v>
                </c:pt>
                <c:pt idx="8966">
                  <c:v>42828</c:v>
                </c:pt>
                <c:pt idx="8967">
                  <c:v>42829</c:v>
                </c:pt>
                <c:pt idx="8968">
                  <c:v>42830</c:v>
                </c:pt>
                <c:pt idx="8969">
                  <c:v>42831</c:v>
                </c:pt>
                <c:pt idx="8970">
                  <c:v>42832</c:v>
                </c:pt>
                <c:pt idx="8971">
                  <c:v>42833</c:v>
                </c:pt>
                <c:pt idx="8972">
                  <c:v>42834</c:v>
                </c:pt>
                <c:pt idx="8973">
                  <c:v>42835</c:v>
                </c:pt>
                <c:pt idx="8974">
                  <c:v>42836</c:v>
                </c:pt>
                <c:pt idx="8975">
                  <c:v>42837</c:v>
                </c:pt>
                <c:pt idx="8976">
                  <c:v>42838</c:v>
                </c:pt>
                <c:pt idx="8977">
                  <c:v>42839</c:v>
                </c:pt>
                <c:pt idx="8978">
                  <c:v>42840</c:v>
                </c:pt>
                <c:pt idx="8979">
                  <c:v>42841</c:v>
                </c:pt>
                <c:pt idx="8980">
                  <c:v>42842</c:v>
                </c:pt>
                <c:pt idx="8981">
                  <c:v>42843</c:v>
                </c:pt>
                <c:pt idx="8982">
                  <c:v>42844</c:v>
                </c:pt>
                <c:pt idx="8983">
                  <c:v>42845</c:v>
                </c:pt>
                <c:pt idx="8984">
                  <c:v>42846</c:v>
                </c:pt>
                <c:pt idx="8985">
                  <c:v>42847</c:v>
                </c:pt>
                <c:pt idx="8986">
                  <c:v>42848</c:v>
                </c:pt>
                <c:pt idx="8987">
                  <c:v>42849</c:v>
                </c:pt>
                <c:pt idx="8988">
                  <c:v>42850</c:v>
                </c:pt>
                <c:pt idx="8989">
                  <c:v>42851</c:v>
                </c:pt>
                <c:pt idx="8990">
                  <c:v>42852</c:v>
                </c:pt>
                <c:pt idx="8991">
                  <c:v>42853</c:v>
                </c:pt>
                <c:pt idx="8992">
                  <c:v>42854</c:v>
                </c:pt>
                <c:pt idx="8993">
                  <c:v>42855</c:v>
                </c:pt>
                <c:pt idx="8994">
                  <c:v>42856</c:v>
                </c:pt>
                <c:pt idx="8995">
                  <c:v>42857</c:v>
                </c:pt>
                <c:pt idx="8996">
                  <c:v>42858</c:v>
                </c:pt>
                <c:pt idx="8997">
                  <c:v>42859</c:v>
                </c:pt>
                <c:pt idx="8998">
                  <c:v>42860</c:v>
                </c:pt>
                <c:pt idx="8999">
                  <c:v>42861</c:v>
                </c:pt>
                <c:pt idx="9000">
                  <c:v>42862</c:v>
                </c:pt>
                <c:pt idx="9001">
                  <c:v>42863</c:v>
                </c:pt>
                <c:pt idx="9002">
                  <c:v>42864</c:v>
                </c:pt>
                <c:pt idx="9003">
                  <c:v>42865</c:v>
                </c:pt>
                <c:pt idx="9004">
                  <c:v>42866</c:v>
                </c:pt>
                <c:pt idx="9005">
                  <c:v>42867</c:v>
                </c:pt>
                <c:pt idx="9006">
                  <c:v>42868</c:v>
                </c:pt>
                <c:pt idx="9007">
                  <c:v>42869</c:v>
                </c:pt>
                <c:pt idx="9008">
                  <c:v>42870</c:v>
                </c:pt>
                <c:pt idx="9009">
                  <c:v>42871</c:v>
                </c:pt>
                <c:pt idx="9010">
                  <c:v>42872</c:v>
                </c:pt>
                <c:pt idx="9011">
                  <c:v>42873</c:v>
                </c:pt>
                <c:pt idx="9012">
                  <c:v>42874</c:v>
                </c:pt>
                <c:pt idx="9013">
                  <c:v>42875</c:v>
                </c:pt>
                <c:pt idx="9014">
                  <c:v>42876</c:v>
                </c:pt>
                <c:pt idx="9015">
                  <c:v>42877</c:v>
                </c:pt>
                <c:pt idx="9016">
                  <c:v>42878</c:v>
                </c:pt>
                <c:pt idx="9017">
                  <c:v>42879</c:v>
                </c:pt>
                <c:pt idx="9018">
                  <c:v>42880</c:v>
                </c:pt>
                <c:pt idx="9019">
                  <c:v>42881</c:v>
                </c:pt>
                <c:pt idx="9020">
                  <c:v>42882</c:v>
                </c:pt>
                <c:pt idx="9021">
                  <c:v>42883</c:v>
                </c:pt>
                <c:pt idx="9022">
                  <c:v>42884</c:v>
                </c:pt>
                <c:pt idx="9023">
                  <c:v>42885</c:v>
                </c:pt>
                <c:pt idx="9024">
                  <c:v>42886</c:v>
                </c:pt>
                <c:pt idx="9025">
                  <c:v>42887</c:v>
                </c:pt>
                <c:pt idx="9026">
                  <c:v>42888</c:v>
                </c:pt>
                <c:pt idx="9027">
                  <c:v>42889</c:v>
                </c:pt>
                <c:pt idx="9028">
                  <c:v>42890</c:v>
                </c:pt>
                <c:pt idx="9029">
                  <c:v>42891</c:v>
                </c:pt>
                <c:pt idx="9030">
                  <c:v>42892</c:v>
                </c:pt>
                <c:pt idx="9031">
                  <c:v>42893</c:v>
                </c:pt>
                <c:pt idx="9032">
                  <c:v>42894</c:v>
                </c:pt>
                <c:pt idx="9033">
                  <c:v>42895</c:v>
                </c:pt>
                <c:pt idx="9034">
                  <c:v>42896</c:v>
                </c:pt>
                <c:pt idx="9035">
                  <c:v>42897</c:v>
                </c:pt>
                <c:pt idx="9036">
                  <c:v>42898</c:v>
                </c:pt>
                <c:pt idx="9037">
                  <c:v>42899</c:v>
                </c:pt>
                <c:pt idx="9038">
                  <c:v>42900</c:v>
                </c:pt>
                <c:pt idx="9039">
                  <c:v>42901</c:v>
                </c:pt>
                <c:pt idx="9040">
                  <c:v>42902</c:v>
                </c:pt>
                <c:pt idx="9041">
                  <c:v>42903</c:v>
                </c:pt>
                <c:pt idx="9042">
                  <c:v>42904</c:v>
                </c:pt>
                <c:pt idx="9043">
                  <c:v>42905</c:v>
                </c:pt>
                <c:pt idx="9044">
                  <c:v>42906</c:v>
                </c:pt>
                <c:pt idx="9045">
                  <c:v>42907</c:v>
                </c:pt>
                <c:pt idx="9046">
                  <c:v>42908</c:v>
                </c:pt>
                <c:pt idx="9047">
                  <c:v>42909</c:v>
                </c:pt>
                <c:pt idx="9048">
                  <c:v>42910</c:v>
                </c:pt>
                <c:pt idx="9049">
                  <c:v>42911</c:v>
                </c:pt>
                <c:pt idx="9050">
                  <c:v>42912</c:v>
                </c:pt>
                <c:pt idx="9051">
                  <c:v>42913</c:v>
                </c:pt>
                <c:pt idx="9052">
                  <c:v>42914</c:v>
                </c:pt>
                <c:pt idx="9053">
                  <c:v>42915</c:v>
                </c:pt>
                <c:pt idx="9054">
                  <c:v>42916</c:v>
                </c:pt>
                <c:pt idx="9055">
                  <c:v>42917</c:v>
                </c:pt>
                <c:pt idx="9056">
                  <c:v>42918</c:v>
                </c:pt>
                <c:pt idx="9057">
                  <c:v>42919</c:v>
                </c:pt>
                <c:pt idx="9058">
                  <c:v>42920</c:v>
                </c:pt>
                <c:pt idx="9059">
                  <c:v>42921</c:v>
                </c:pt>
                <c:pt idx="9060">
                  <c:v>42922</c:v>
                </c:pt>
                <c:pt idx="9061">
                  <c:v>42923</c:v>
                </c:pt>
                <c:pt idx="9062">
                  <c:v>42924</c:v>
                </c:pt>
                <c:pt idx="9063">
                  <c:v>42925</c:v>
                </c:pt>
                <c:pt idx="9064">
                  <c:v>42926</c:v>
                </c:pt>
                <c:pt idx="9065">
                  <c:v>42927</c:v>
                </c:pt>
                <c:pt idx="9066">
                  <c:v>42928</c:v>
                </c:pt>
                <c:pt idx="9067">
                  <c:v>42929</c:v>
                </c:pt>
                <c:pt idx="9068">
                  <c:v>42930</c:v>
                </c:pt>
                <c:pt idx="9069">
                  <c:v>42931</c:v>
                </c:pt>
                <c:pt idx="9070">
                  <c:v>42932</c:v>
                </c:pt>
                <c:pt idx="9071">
                  <c:v>42933</c:v>
                </c:pt>
                <c:pt idx="9072">
                  <c:v>42934</c:v>
                </c:pt>
                <c:pt idx="9073">
                  <c:v>42935</c:v>
                </c:pt>
                <c:pt idx="9074">
                  <c:v>42936</c:v>
                </c:pt>
                <c:pt idx="9075">
                  <c:v>42937</c:v>
                </c:pt>
                <c:pt idx="9076">
                  <c:v>42938</c:v>
                </c:pt>
                <c:pt idx="9077">
                  <c:v>42939</c:v>
                </c:pt>
                <c:pt idx="9078">
                  <c:v>42940</c:v>
                </c:pt>
                <c:pt idx="9079">
                  <c:v>42941</c:v>
                </c:pt>
                <c:pt idx="9080">
                  <c:v>42942</c:v>
                </c:pt>
                <c:pt idx="9081">
                  <c:v>42943</c:v>
                </c:pt>
                <c:pt idx="9082">
                  <c:v>42944</c:v>
                </c:pt>
                <c:pt idx="9083">
                  <c:v>42945</c:v>
                </c:pt>
                <c:pt idx="9084">
                  <c:v>42946</c:v>
                </c:pt>
                <c:pt idx="9085">
                  <c:v>42947</c:v>
                </c:pt>
                <c:pt idx="9086">
                  <c:v>42948</c:v>
                </c:pt>
                <c:pt idx="9087">
                  <c:v>42949</c:v>
                </c:pt>
                <c:pt idx="9088">
                  <c:v>42950</c:v>
                </c:pt>
                <c:pt idx="9089">
                  <c:v>42951</c:v>
                </c:pt>
                <c:pt idx="9090">
                  <c:v>42952</c:v>
                </c:pt>
                <c:pt idx="9091">
                  <c:v>42953</c:v>
                </c:pt>
                <c:pt idx="9092">
                  <c:v>42954</c:v>
                </c:pt>
                <c:pt idx="9093">
                  <c:v>42955</c:v>
                </c:pt>
                <c:pt idx="9094">
                  <c:v>42956</c:v>
                </c:pt>
                <c:pt idx="9095">
                  <c:v>42957</c:v>
                </c:pt>
                <c:pt idx="9096">
                  <c:v>42958</c:v>
                </c:pt>
                <c:pt idx="9097">
                  <c:v>42959</c:v>
                </c:pt>
                <c:pt idx="9098">
                  <c:v>42960</c:v>
                </c:pt>
                <c:pt idx="9099">
                  <c:v>42961</c:v>
                </c:pt>
                <c:pt idx="9100">
                  <c:v>42962</c:v>
                </c:pt>
                <c:pt idx="9101">
                  <c:v>42963</c:v>
                </c:pt>
                <c:pt idx="9102">
                  <c:v>42964</c:v>
                </c:pt>
                <c:pt idx="9103">
                  <c:v>42965</c:v>
                </c:pt>
                <c:pt idx="9104">
                  <c:v>42966</c:v>
                </c:pt>
                <c:pt idx="9105">
                  <c:v>42967</c:v>
                </c:pt>
                <c:pt idx="9106">
                  <c:v>42968</c:v>
                </c:pt>
                <c:pt idx="9107">
                  <c:v>42969</c:v>
                </c:pt>
                <c:pt idx="9108">
                  <c:v>42970</c:v>
                </c:pt>
                <c:pt idx="9109">
                  <c:v>42971</c:v>
                </c:pt>
                <c:pt idx="9110">
                  <c:v>42972</c:v>
                </c:pt>
                <c:pt idx="9111">
                  <c:v>42973</c:v>
                </c:pt>
                <c:pt idx="9112">
                  <c:v>42974</c:v>
                </c:pt>
                <c:pt idx="9113">
                  <c:v>42975</c:v>
                </c:pt>
                <c:pt idx="9114">
                  <c:v>42976</c:v>
                </c:pt>
                <c:pt idx="9115">
                  <c:v>42977</c:v>
                </c:pt>
                <c:pt idx="9116">
                  <c:v>42978</c:v>
                </c:pt>
                <c:pt idx="9117">
                  <c:v>42979</c:v>
                </c:pt>
                <c:pt idx="9118">
                  <c:v>42980</c:v>
                </c:pt>
                <c:pt idx="9119">
                  <c:v>42981</c:v>
                </c:pt>
                <c:pt idx="9120">
                  <c:v>42982</c:v>
                </c:pt>
                <c:pt idx="9121">
                  <c:v>42983</c:v>
                </c:pt>
                <c:pt idx="9122">
                  <c:v>42984</c:v>
                </c:pt>
                <c:pt idx="9123">
                  <c:v>42985</c:v>
                </c:pt>
                <c:pt idx="9124">
                  <c:v>42986</c:v>
                </c:pt>
                <c:pt idx="9125">
                  <c:v>42987</c:v>
                </c:pt>
                <c:pt idx="9126">
                  <c:v>42988</c:v>
                </c:pt>
                <c:pt idx="9127">
                  <c:v>42989</c:v>
                </c:pt>
                <c:pt idx="9128">
                  <c:v>42990</c:v>
                </c:pt>
                <c:pt idx="9129">
                  <c:v>42991</c:v>
                </c:pt>
                <c:pt idx="9130">
                  <c:v>42992</c:v>
                </c:pt>
                <c:pt idx="9131">
                  <c:v>42993</c:v>
                </c:pt>
                <c:pt idx="9132">
                  <c:v>42994</c:v>
                </c:pt>
                <c:pt idx="9133">
                  <c:v>42995</c:v>
                </c:pt>
                <c:pt idx="9134">
                  <c:v>42996</c:v>
                </c:pt>
                <c:pt idx="9135">
                  <c:v>42997</c:v>
                </c:pt>
                <c:pt idx="9136">
                  <c:v>42998</c:v>
                </c:pt>
                <c:pt idx="9137">
                  <c:v>42999</c:v>
                </c:pt>
                <c:pt idx="9138">
                  <c:v>43000</c:v>
                </c:pt>
                <c:pt idx="9139">
                  <c:v>43001</c:v>
                </c:pt>
                <c:pt idx="9140">
                  <c:v>43002</c:v>
                </c:pt>
                <c:pt idx="9141">
                  <c:v>43003</c:v>
                </c:pt>
                <c:pt idx="9142">
                  <c:v>43004</c:v>
                </c:pt>
                <c:pt idx="9143">
                  <c:v>43005</c:v>
                </c:pt>
                <c:pt idx="9144">
                  <c:v>43006</c:v>
                </c:pt>
                <c:pt idx="9145">
                  <c:v>43007</c:v>
                </c:pt>
                <c:pt idx="9146">
                  <c:v>43008</c:v>
                </c:pt>
                <c:pt idx="9147">
                  <c:v>43009</c:v>
                </c:pt>
                <c:pt idx="9148">
                  <c:v>43010</c:v>
                </c:pt>
                <c:pt idx="9149">
                  <c:v>43011</c:v>
                </c:pt>
                <c:pt idx="9150">
                  <c:v>43012</c:v>
                </c:pt>
                <c:pt idx="9151">
                  <c:v>43013</c:v>
                </c:pt>
                <c:pt idx="9152">
                  <c:v>43014</c:v>
                </c:pt>
                <c:pt idx="9153">
                  <c:v>43015</c:v>
                </c:pt>
                <c:pt idx="9154">
                  <c:v>43016</c:v>
                </c:pt>
                <c:pt idx="9155">
                  <c:v>43017</c:v>
                </c:pt>
                <c:pt idx="9156">
                  <c:v>43018</c:v>
                </c:pt>
                <c:pt idx="9157">
                  <c:v>43019</c:v>
                </c:pt>
                <c:pt idx="9158">
                  <c:v>43020</c:v>
                </c:pt>
                <c:pt idx="9159">
                  <c:v>43021</c:v>
                </c:pt>
                <c:pt idx="9160">
                  <c:v>43022</c:v>
                </c:pt>
                <c:pt idx="9161">
                  <c:v>43023</c:v>
                </c:pt>
                <c:pt idx="9162">
                  <c:v>43024</c:v>
                </c:pt>
                <c:pt idx="9163">
                  <c:v>43025</c:v>
                </c:pt>
                <c:pt idx="9164">
                  <c:v>43026</c:v>
                </c:pt>
                <c:pt idx="9165">
                  <c:v>43027</c:v>
                </c:pt>
                <c:pt idx="9166">
                  <c:v>43028</c:v>
                </c:pt>
                <c:pt idx="9167">
                  <c:v>43029</c:v>
                </c:pt>
                <c:pt idx="9168">
                  <c:v>43030</c:v>
                </c:pt>
                <c:pt idx="9169">
                  <c:v>43031</c:v>
                </c:pt>
                <c:pt idx="9170">
                  <c:v>43032</c:v>
                </c:pt>
                <c:pt idx="9171">
                  <c:v>43033</c:v>
                </c:pt>
                <c:pt idx="9172">
                  <c:v>43034</c:v>
                </c:pt>
                <c:pt idx="9173">
                  <c:v>43035</c:v>
                </c:pt>
                <c:pt idx="9174">
                  <c:v>43036</c:v>
                </c:pt>
                <c:pt idx="9175">
                  <c:v>43037</c:v>
                </c:pt>
                <c:pt idx="9176">
                  <c:v>43038</c:v>
                </c:pt>
                <c:pt idx="9177">
                  <c:v>43039</c:v>
                </c:pt>
                <c:pt idx="9178">
                  <c:v>43040</c:v>
                </c:pt>
                <c:pt idx="9179">
                  <c:v>43041</c:v>
                </c:pt>
                <c:pt idx="9180">
                  <c:v>43042</c:v>
                </c:pt>
                <c:pt idx="9181">
                  <c:v>43043</c:v>
                </c:pt>
                <c:pt idx="9182">
                  <c:v>43044</c:v>
                </c:pt>
                <c:pt idx="9183">
                  <c:v>43045</c:v>
                </c:pt>
                <c:pt idx="9184">
                  <c:v>43046</c:v>
                </c:pt>
                <c:pt idx="9185">
                  <c:v>43047</c:v>
                </c:pt>
                <c:pt idx="9186">
                  <c:v>43048</c:v>
                </c:pt>
                <c:pt idx="9187">
                  <c:v>43049</c:v>
                </c:pt>
                <c:pt idx="9188">
                  <c:v>43050</c:v>
                </c:pt>
                <c:pt idx="9189">
                  <c:v>43051</c:v>
                </c:pt>
                <c:pt idx="9190">
                  <c:v>43052</c:v>
                </c:pt>
                <c:pt idx="9191">
                  <c:v>43053</c:v>
                </c:pt>
                <c:pt idx="9192">
                  <c:v>43054</c:v>
                </c:pt>
                <c:pt idx="9193">
                  <c:v>43055</c:v>
                </c:pt>
                <c:pt idx="9194">
                  <c:v>43056</c:v>
                </c:pt>
                <c:pt idx="9195">
                  <c:v>43057</c:v>
                </c:pt>
                <c:pt idx="9196">
                  <c:v>43058</c:v>
                </c:pt>
                <c:pt idx="9197">
                  <c:v>43059</c:v>
                </c:pt>
                <c:pt idx="9198">
                  <c:v>43060</c:v>
                </c:pt>
                <c:pt idx="9199">
                  <c:v>43061</c:v>
                </c:pt>
                <c:pt idx="9200">
                  <c:v>43062</c:v>
                </c:pt>
                <c:pt idx="9201">
                  <c:v>43063</c:v>
                </c:pt>
                <c:pt idx="9202">
                  <c:v>43064</c:v>
                </c:pt>
                <c:pt idx="9203">
                  <c:v>43065</c:v>
                </c:pt>
                <c:pt idx="9204">
                  <c:v>43066</c:v>
                </c:pt>
                <c:pt idx="9205">
                  <c:v>43067</c:v>
                </c:pt>
                <c:pt idx="9206">
                  <c:v>43068</c:v>
                </c:pt>
                <c:pt idx="9207">
                  <c:v>43069</c:v>
                </c:pt>
                <c:pt idx="9208">
                  <c:v>43070</c:v>
                </c:pt>
                <c:pt idx="9209">
                  <c:v>43071</c:v>
                </c:pt>
                <c:pt idx="9210">
                  <c:v>43072</c:v>
                </c:pt>
                <c:pt idx="9211">
                  <c:v>43073</c:v>
                </c:pt>
                <c:pt idx="9212">
                  <c:v>43074</c:v>
                </c:pt>
                <c:pt idx="9213">
                  <c:v>43075</c:v>
                </c:pt>
                <c:pt idx="9214">
                  <c:v>43076</c:v>
                </c:pt>
                <c:pt idx="9215">
                  <c:v>43077</c:v>
                </c:pt>
                <c:pt idx="9216">
                  <c:v>43078</c:v>
                </c:pt>
                <c:pt idx="9217">
                  <c:v>43079</c:v>
                </c:pt>
                <c:pt idx="9218">
                  <c:v>43080</c:v>
                </c:pt>
                <c:pt idx="9219">
                  <c:v>43081</c:v>
                </c:pt>
                <c:pt idx="9220">
                  <c:v>43082</c:v>
                </c:pt>
                <c:pt idx="9221">
                  <c:v>43083</c:v>
                </c:pt>
                <c:pt idx="9222">
                  <c:v>43084</c:v>
                </c:pt>
                <c:pt idx="9223">
                  <c:v>43085</c:v>
                </c:pt>
                <c:pt idx="9224">
                  <c:v>43086</c:v>
                </c:pt>
                <c:pt idx="9225">
                  <c:v>43087</c:v>
                </c:pt>
                <c:pt idx="9226">
                  <c:v>43088</c:v>
                </c:pt>
                <c:pt idx="9227">
                  <c:v>43089</c:v>
                </c:pt>
                <c:pt idx="9228">
                  <c:v>43090</c:v>
                </c:pt>
                <c:pt idx="9229">
                  <c:v>43091</c:v>
                </c:pt>
                <c:pt idx="9230">
                  <c:v>43092</c:v>
                </c:pt>
                <c:pt idx="9231">
                  <c:v>43093</c:v>
                </c:pt>
                <c:pt idx="9232">
                  <c:v>43094</c:v>
                </c:pt>
                <c:pt idx="9233">
                  <c:v>43095</c:v>
                </c:pt>
                <c:pt idx="9234">
                  <c:v>43096</c:v>
                </c:pt>
                <c:pt idx="9235">
                  <c:v>43097</c:v>
                </c:pt>
                <c:pt idx="9236">
                  <c:v>43098</c:v>
                </c:pt>
                <c:pt idx="9237">
                  <c:v>43099</c:v>
                </c:pt>
                <c:pt idx="9238">
                  <c:v>43100</c:v>
                </c:pt>
                <c:pt idx="9239">
                  <c:v>43101</c:v>
                </c:pt>
                <c:pt idx="9240">
                  <c:v>43102</c:v>
                </c:pt>
                <c:pt idx="9241">
                  <c:v>43103</c:v>
                </c:pt>
                <c:pt idx="9242">
                  <c:v>43104</c:v>
                </c:pt>
                <c:pt idx="9243">
                  <c:v>43105</c:v>
                </c:pt>
                <c:pt idx="9244">
                  <c:v>43106</c:v>
                </c:pt>
                <c:pt idx="9245">
                  <c:v>43107</c:v>
                </c:pt>
                <c:pt idx="9246">
                  <c:v>43108</c:v>
                </c:pt>
                <c:pt idx="9247">
                  <c:v>43109</c:v>
                </c:pt>
                <c:pt idx="9248">
                  <c:v>43110</c:v>
                </c:pt>
                <c:pt idx="9249">
                  <c:v>43111</c:v>
                </c:pt>
                <c:pt idx="9250">
                  <c:v>43112</c:v>
                </c:pt>
                <c:pt idx="9251">
                  <c:v>43113</c:v>
                </c:pt>
                <c:pt idx="9252">
                  <c:v>43114</c:v>
                </c:pt>
                <c:pt idx="9253">
                  <c:v>43115</c:v>
                </c:pt>
                <c:pt idx="9254">
                  <c:v>43116</c:v>
                </c:pt>
                <c:pt idx="9255">
                  <c:v>43117</c:v>
                </c:pt>
                <c:pt idx="9256">
                  <c:v>43118</c:v>
                </c:pt>
                <c:pt idx="9257">
                  <c:v>43119</c:v>
                </c:pt>
                <c:pt idx="9258">
                  <c:v>43120</c:v>
                </c:pt>
                <c:pt idx="9259">
                  <c:v>43121</c:v>
                </c:pt>
                <c:pt idx="9260">
                  <c:v>43122</c:v>
                </c:pt>
                <c:pt idx="9261">
                  <c:v>43123</c:v>
                </c:pt>
                <c:pt idx="9262">
                  <c:v>43124</c:v>
                </c:pt>
                <c:pt idx="9263">
                  <c:v>43125</c:v>
                </c:pt>
                <c:pt idx="9264">
                  <c:v>43126</c:v>
                </c:pt>
                <c:pt idx="9265">
                  <c:v>43127</c:v>
                </c:pt>
                <c:pt idx="9266">
                  <c:v>43128</c:v>
                </c:pt>
                <c:pt idx="9267">
                  <c:v>43129</c:v>
                </c:pt>
                <c:pt idx="9268">
                  <c:v>43130</c:v>
                </c:pt>
                <c:pt idx="9269">
                  <c:v>43131</c:v>
                </c:pt>
                <c:pt idx="9270">
                  <c:v>43132</c:v>
                </c:pt>
                <c:pt idx="9271">
                  <c:v>43133</c:v>
                </c:pt>
                <c:pt idx="9272">
                  <c:v>43134</c:v>
                </c:pt>
                <c:pt idx="9273">
                  <c:v>43135</c:v>
                </c:pt>
                <c:pt idx="9274">
                  <c:v>43136</c:v>
                </c:pt>
                <c:pt idx="9275">
                  <c:v>43137</c:v>
                </c:pt>
                <c:pt idx="9276">
                  <c:v>43138</c:v>
                </c:pt>
                <c:pt idx="9277">
                  <c:v>43139</c:v>
                </c:pt>
                <c:pt idx="9278">
                  <c:v>43140</c:v>
                </c:pt>
                <c:pt idx="9279">
                  <c:v>43141</c:v>
                </c:pt>
                <c:pt idx="9280">
                  <c:v>43142</c:v>
                </c:pt>
                <c:pt idx="9281">
                  <c:v>43143</c:v>
                </c:pt>
                <c:pt idx="9282">
                  <c:v>43144</c:v>
                </c:pt>
                <c:pt idx="9283">
                  <c:v>43145</c:v>
                </c:pt>
                <c:pt idx="9284">
                  <c:v>43146</c:v>
                </c:pt>
                <c:pt idx="9285">
                  <c:v>43147</c:v>
                </c:pt>
                <c:pt idx="9286">
                  <c:v>43148</c:v>
                </c:pt>
                <c:pt idx="9287">
                  <c:v>43149</c:v>
                </c:pt>
                <c:pt idx="9288">
                  <c:v>43150</c:v>
                </c:pt>
                <c:pt idx="9289">
                  <c:v>43151</c:v>
                </c:pt>
                <c:pt idx="9290">
                  <c:v>43152</c:v>
                </c:pt>
                <c:pt idx="9291">
                  <c:v>43153</c:v>
                </c:pt>
                <c:pt idx="9292">
                  <c:v>43154</c:v>
                </c:pt>
                <c:pt idx="9293">
                  <c:v>43155</c:v>
                </c:pt>
                <c:pt idx="9294">
                  <c:v>43156</c:v>
                </c:pt>
                <c:pt idx="9295">
                  <c:v>43157</c:v>
                </c:pt>
                <c:pt idx="9296">
                  <c:v>43158</c:v>
                </c:pt>
                <c:pt idx="9297">
                  <c:v>43159</c:v>
                </c:pt>
                <c:pt idx="9298">
                  <c:v>43160</c:v>
                </c:pt>
                <c:pt idx="9299">
                  <c:v>43161</c:v>
                </c:pt>
                <c:pt idx="9300">
                  <c:v>43162</c:v>
                </c:pt>
                <c:pt idx="9301">
                  <c:v>43163</c:v>
                </c:pt>
                <c:pt idx="9302">
                  <c:v>43164</c:v>
                </c:pt>
                <c:pt idx="9303">
                  <c:v>43165</c:v>
                </c:pt>
                <c:pt idx="9304">
                  <c:v>43166</c:v>
                </c:pt>
                <c:pt idx="9305">
                  <c:v>43167</c:v>
                </c:pt>
                <c:pt idx="9306">
                  <c:v>43168</c:v>
                </c:pt>
                <c:pt idx="9307">
                  <c:v>43169</c:v>
                </c:pt>
                <c:pt idx="9308">
                  <c:v>43170</c:v>
                </c:pt>
                <c:pt idx="9309">
                  <c:v>43171</c:v>
                </c:pt>
                <c:pt idx="9310">
                  <c:v>43172</c:v>
                </c:pt>
                <c:pt idx="9311">
                  <c:v>43173</c:v>
                </c:pt>
                <c:pt idx="9312">
                  <c:v>43174</c:v>
                </c:pt>
                <c:pt idx="9313">
                  <c:v>43175</c:v>
                </c:pt>
                <c:pt idx="9314">
                  <c:v>43176</c:v>
                </c:pt>
                <c:pt idx="9315">
                  <c:v>43177</c:v>
                </c:pt>
                <c:pt idx="9316">
                  <c:v>43178</c:v>
                </c:pt>
                <c:pt idx="9317">
                  <c:v>43179</c:v>
                </c:pt>
                <c:pt idx="9318">
                  <c:v>43180</c:v>
                </c:pt>
                <c:pt idx="9319">
                  <c:v>43181</c:v>
                </c:pt>
                <c:pt idx="9320">
                  <c:v>43182</c:v>
                </c:pt>
                <c:pt idx="9321">
                  <c:v>43183</c:v>
                </c:pt>
                <c:pt idx="9322">
                  <c:v>43184</c:v>
                </c:pt>
                <c:pt idx="9323">
                  <c:v>43185</c:v>
                </c:pt>
                <c:pt idx="9324">
                  <c:v>43186</c:v>
                </c:pt>
                <c:pt idx="9325">
                  <c:v>43187</c:v>
                </c:pt>
                <c:pt idx="9326">
                  <c:v>43188</c:v>
                </c:pt>
                <c:pt idx="9327">
                  <c:v>43189</c:v>
                </c:pt>
                <c:pt idx="9328">
                  <c:v>43190</c:v>
                </c:pt>
                <c:pt idx="9329">
                  <c:v>43191</c:v>
                </c:pt>
                <c:pt idx="9330">
                  <c:v>43192</c:v>
                </c:pt>
                <c:pt idx="9331">
                  <c:v>43193</c:v>
                </c:pt>
                <c:pt idx="9332">
                  <c:v>43194</c:v>
                </c:pt>
                <c:pt idx="9333">
                  <c:v>43195</c:v>
                </c:pt>
                <c:pt idx="9334">
                  <c:v>43196</c:v>
                </c:pt>
                <c:pt idx="9335">
                  <c:v>43197</c:v>
                </c:pt>
                <c:pt idx="9336">
                  <c:v>43198</c:v>
                </c:pt>
                <c:pt idx="9337">
                  <c:v>43199</c:v>
                </c:pt>
                <c:pt idx="9338">
                  <c:v>43200</c:v>
                </c:pt>
                <c:pt idx="9339">
                  <c:v>43201</c:v>
                </c:pt>
                <c:pt idx="9340">
                  <c:v>43202</c:v>
                </c:pt>
                <c:pt idx="9341">
                  <c:v>43203</c:v>
                </c:pt>
                <c:pt idx="9342">
                  <c:v>43204</c:v>
                </c:pt>
                <c:pt idx="9343">
                  <c:v>43205</c:v>
                </c:pt>
                <c:pt idx="9344">
                  <c:v>43206</c:v>
                </c:pt>
                <c:pt idx="9345">
                  <c:v>43207</c:v>
                </c:pt>
                <c:pt idx="9346">
                  <c:v>43208</c:v>
                </c:pt>
                <c:pt idx="9347">
                  <c:v>43209</c:v>
                </c:pt>
                <c:pt idx="9348">
                  <c:v>43210</c:v>
                </c:pt>
                <c:pt idx="9349">
                  <c:v>43211</c:v>
                </c:pt>
                <c:pt idx="9350">
                  <c:v>43212</c:v>
                </c:pt>
                <c:pt idx="9351">
                  <c:v>43213</c:v>
                </c:pt>
                <c:pt idx="9352">
                  <c:v>43214</c:v>
                </c:pt>
                <c:pt idx="9353">
                  <c:v>43215</c:v>
                </c:pt>
                <c:pt idx="9354">
                  <c:v>43216</c:v>
                </c:pt>
                <c:pt idx="9355">
                  <c:v>43217</c:v>
                </c:pt>
                <c:pt idx="9356">
                  <c:v>43218</c:v>
                </c:pt>
                <c:pt idx="9357">
                  <c:v>43219</c:v>
                </c:pt>
                <c:pt idx="9358">
                  <c:v>43220</c:v>
                </c:pt>
                <c:pt idx="9359">
                  <c:v>43221</c:v>
                </c:pt>
                <c:pt idx="9360">
                  <c:v>43222</c:v>
                </c:pt>
                <c:pt idx="9361">
                  <c:v>43223</c:v>
                </c:pt>
                <c:pt idx="9362">
                  <c:v>43224</c:v>
                </c:pt>
                <c:pt idx="9363">
                  <c:v>43225</c:v>
                </c:pt>
                <c:pt idx="9364">
                  <c:v>43226</c:v>
                </c:pt>
                <c:pt idx="9365">
                  <c:v>43227</c:v>
                </c:pt>
                <c:pt idx="9366">
                  <c:v>43228</c:v>
                </c:pt>
                <c:pt idx="9367">
                  <c:v>43229</c:v>
                </c:pt>
                <c:pt idx="9368">
                  <c:v>43230</c:v>
                </c:pt>
                <c:pt idx="9369">
                  <c:v>43231</c:v>
                </c:pt>
                <c:pt idx="9370">
                  <c:v>43232</c:v>
                </c:pt>
                <c:pt idx="9371">
                  <c:v>43233</c:v>
                </c:pt>
                <c:pt idx="9372">
                  <c:v>43234</c:v>
                </c:pt>
                <c:pt idx="9373">
                  <c:v>43235</c:v>
                </c:pt>
                <c:pt idx="9374">
                  <c:v>43236</c:v>
                </c:pt>
                <c:pt idx="9375">
                  <c:v>43237</c:v>
                </c:pt>
                <c:pt idx="9376">
                  <c:v>43238</c:v>
                </c:pt>
                <c:pt idx="9377">
                  <c:v>43239</c:v>
                </c:pt>
                <c:pt idx="9378">
                  <c:v>43240</c:v>
                </c:pt>
                <c:pt idx="9379">
                  <c:v>43241</c:v>
                </c:pt>
                <c:pt idx="9380">
                  <c:v>43242</c:v>
                </c:pt>
                <c:pt idx="9381">
                  <c:v>43243</c:v>
                </c:pt>
                <c:pt idx="9382">
                  <c:v>43244</c:v>
                </c:pt>
                <c:pt idx="9383">
                  <c:v>43245</c:v>
                </c:pt>
                <c:pt idx="9384">
                  <c:v>43246</c:v>
                </c:pt>
                <c:pt idx="9385">
                  <c:v>43247</c:v>
                </c:pt>
                <c:pt idx="9386">
                  <c:v>43248</c:v>
                </c:pt>
                <c:pt idx="9387">
                  <c:v>43249</c:v>
                </c:pt>
                <c:pt idx="9388">
                  <c:v>43250</c:v>
                </c:pt>
                <c:pt idx="9389">
                  <c:v>43251</c:v>
                </c:pt>
                <c:pt idx="9390">
                  <c:v>43252</c:v>
                </c:pt>
                <c:pt idx="9391">
                  <c:v>43253</c:v>
                </c:pt>
                <c:pt idx="9392">
                  <c:v>43254</c:v>
                </c:pt>
                <c:pt idx="9393">
                  <c:v>43255</c:v>
                </c:pt>
                <c:pt idx="9394">
                  <c:v>43256</c:v>
                </c:pt>
                <c:pt idx="9395">
                  <c:v>43257</c:v>
                </c:pt>
                <c:pt idx="9396">
                  <c:v>43258</c:v>
                </c:pt>
                <c:pt idx="9397">
                  <c:v>43259</c:v>
                </c:pt>
                <c:pt idx="9398">
                  <c:v>43260</c:v>
                </c:pt>
                <c:pt idx="9399">
                  <c:v>43261</c:v>
                </c:pt>
                <c:pt idx="9400">
                  <c:v>43262</c:v>
                </c:pt>
                <c:pt idx="9401">
                  <c:v>43263</c:v>
                </c:pt>
                <c:pt idx="9402">
                  <c:v>43264</c:v>
                </c:pt>
                <c:pt idx="9403">
                  <c:v>43265</c:v>
                </c:pt>
                <c:pt idx="9404">
                  <c:v>43266</c:v>
                </c:pt>
                <c:pt idx="9405">
                  <c:v>43267</c:v>
                </c:pt>
                <c:pt idx="9406">
                  <c:v>43268</c:v>
                </c:pt>
                <c:pt idx="9407">
                  <c:v>43269</c:v>
                </c:pt>
                <c:pt idx="9408">
                  <c:v>43270</c:v>
                </c:pt>
                <c:pt idx="9409">
                  <c:v>43271</c:v>
                </c:pt>
                <c:pt idx="9410">
                  <c:v>43272</c:v>
                </c:pt>
                <c:pt idx="9411">
                  <c:v>43273</c:v>
                </c:pt>
                <c:pt idx="9412">
                  <c:v>43274</c:v>
                </c:pt>
                <c:pt idx="9413">
                  <c:v>43275</c:v>
                </c:pt>
                <c:pt idx="9414">
                  <c:v>43276</c:v>
                </c:pt>
                <c:pt idx="9415">
                  <c:v>43277</c:v>
                </c:pt>
                <c:pt idx="9416">
                  <c:v>43278</c:v>
                </c:pt>
                <c:pt idx="9417">
                  <c:v>43279</c:v>
                </c:pt>
                <c:pt idx="9418">
                  <c:v>43280</c:v>
                </c:pt>
                <c:pt idx="9419">
                  <c:v>43281</c:v>
                </c:pt>
                <c:pt idx="9420">
                  <c:v>43282</c:v>
                </c:pt>
                <c:pt idx="9421">
                  <c:v>43283</c:v>
                </c:pt>
                <c:pt idx="9422">
                  <c:v>43284</c:v>
                </c:pt>
                <c:pt idx="9423">
                  <c:v>43285</c:v>
                </c:pt>
                <c:pt idx="9424">
                  <c:v>43286</c:v>
                </c:pt>
                <c:pt idx="9425">
                  <c:v>43287</c:v>
                </c:pt>
                <c:pt idx="9426">
                  <c:v>43288</c:v>
                </c:pt>
                <c:pt idx="9427">
                  <c:v>43289</c:v>
                </c:pt>
                <c:pt idx="9428">
                  <c:v>43290</c:v>
                </c:pt>
                <c:pt idx="9429">
                  <c:v>43291</c:v>
                </c:pt>
                <c:pt idx="9430">
                  <c:v>43292</c:v>
                </c:pt>
                <c:pt idx="9431">
                  <c:v>43293</c:v>
                </c:pt>
                <c:pt idx="9432">
                  <c:v>43294</c:v>
                </c:pt>
                <c:pt idx="9433">
                  <c:v>43295</c:v>
                </c:pt>
                <c:pt idx="9434">
                  <c:v>43296</c:v>
                </c:pt>
                <c:pt idx="9435">
                  <c:v>43297</c:v>
                </c:pt>
                <c:pt idx="9436">
                  <c:v>43298</c:v>
                </c:pt>
                <c:pt idx="9437">
                  <c:v>43299</c:v>
                </c:pt>
                <c:pt idx="9438">
                  <c:v>43300</c:v>
                </c:pt>
                <c:pt idx="9439">
                  <c:v>43301</c:v>
                </c:pt>
                <c:pt idx="9440">
                  <c:v>43302</c:v>
                </c:pt>
                <c:pt idx="9441">
                  <c:v>43303</c:v>
                </c:pt>
                <c:pt idx="9442">
                  <c:v>43304</c:v>
                </c:pt>
                <c:pt idx="9443">
                  <c:v>43305</c:v>
                </c:pt>
                <c:pt idx="9444">
                  <c:v>43306</c:v>
                </c:pt>
                <c:pt idx="9445">
                  <c:v>43307</c:v>
                </c:pt>
                <c:pt idx="9446">
                  <c:v>43308</c:v>
                </c:pt>
                <c:pt idx="9447">
                  <c:v>43309</c:v>
                </c:pt>
                <c:pt idx="9448">
                  <c:v>43310</c:v>
                </c:pt>
                <c:pt idx="9449">
                  <c:v>43311</c:v>
                </c:pt>
                <c:pt idx="9450">
                  <c:v>43312</c:v>
                </c:pt>
                <c:pt idx="9451">
                  <c:v>43313</c:v>
                </c:pt>
                <c:pt idx="9452">
                  <c:v>43314</c:v>
                </c:pt>
                <c:pt idx="9453">
                  <c:v>43315</c:v>
                </c:pt>
                <c:pt idx="9454">
                  <c:v>43316</c:v>
                </c:pt>
                <c:pt idx="9455">
                  <c:v>43317</c:v>
                </c:pt>
                <c:pt idx="9456">
                  <c:v>43318</c:v>
                </c:pt>
                <c:pt idx="9457">
                  <c:v>43319</c:v>
                </c:pt>
                <c:pt idx="9458">
                  <c:v>43320</c:v>
                </c:pt>
                <c:pt idx="9459">
                  <c:v>43321</c:v>
                </c:pt>
                <c:pt idx="9460">
                  <c:v>43322</c:v>
                </c:pt>
                <c:pt idx="9461">
                  <c:v>43323</c:v>
                </c:pt>
                <c:pt idx="9462">
                  <c:v>43324</c:v>
                </c:pt>
                <c:pt idx="9463">
                  <c:v>43325</c:v>
                </c:pt>
                <c:pt idx="9464">
                  <c:v>43326</c:v>
                </c:pt>
                <c:pt idx="9465">
                  <c:v>43327</c:v>
                </c:pt>
                <c:pt idx="9466">
                  <c:v>43328</c:v>
                </c:pt>
                <c:pt idx="9467">
                  <c:v>43329</c:v>
                </c:pt>
                <c:pt idx="9468">
                  <c:v>43330</c:v>
                </c:pt>
                <c:pt idx="9469">
                  <c:v>43331</c:v>
                </c:pt>
                <c:pt idx="9470">
                  <c:v>43332</c:v>
                </c:pt>
                <c:pt idx="9471">
                  <c:v>43333</c:v>
                </c:pt>
                <c:pt idx="9472">
                  <c:v>43334</c:v>
                </c:pt>
                <c:pt idx="9473">
                  <c:v>43335</c:v>
                </c:pt>
                <c:pt idx="9474">
                  <c:v>43336</c:v>
                </c:pt>
                <c:pt idx="9475">
                  <c:v>43337</c:v>
                </c:pt>
                <c:pt idx="9476">
                  <c:v>43338</c:v>
                </c:pt>
                <c:pt idx="9477">
                  <c:v>43339</c:v>
                </c:pt>
                <c:pt idx="9478">
                  <c:v>43340</c:v>
                </c:pt>
                <c:pt idx="9479">
                  <c:v>43341</c:v>
                </c:pt>
                <c:pt idx="9480">
                  <c:v>43342</c:v>
                </c:pt>
                <c:pt idx="9481">
                  <c:v>43343</c:v>
                </c:pt>
                <c:pt idx="9482">
                  <c:v>43344</c:v>
                </c:pt>
                <c:pt idx="9483">
                  <c:v>43345</c:v>
                </c:pt>
                <c:pt idx="9484">
                  <c:v>43346</c:v>
                </c:pt>
                <c:pt idx="9485">
                  <c:v>43347</c:v>
                </c:pt>
                <c:pt idx="9486">
                  <c:v>43348</c:v>
                </c:pt>
                <c:pt idx="9487">
                  <c:v>43349</c:v>
                </c:pt>
                <c:pt idx="9488">
                  <c:v>43350</c:v>
                </c:pt>
                <c:pt idx="9489">
                  <c:v>43351</c:v>
                </c:pt>
                <c:pt idx="9490">
                  <c:v>43352</c:v>
                </c:pt>
                <c:pt idx="9491">
                  <c:v>43353</c:v>
                </c:pt>
                <c:pt idx="9492">
                  <c:v>43354</c:v>
                </c:pt>
                <c:pt idx="9493">
                  <c:v>43355</c:v>
                </c:pt>
                <c:pt idx="9494">
                  <c:v>43356</c:v>
                </c:pt>
                <c:pt idx="9495">
                  <c:v>43357</c:v>
                </c:pt>
                <c:pt idx="9496">
                  <c:v>43358</c:v>
                </c:pt>
                <c:pt idx="9497">
                  <c:v>43359</c:v>
                </c:pt>
                <c:pt idx="9498">
                  <c:v>43360</c:v>
                </c:pt>
                <c:pt idx="9499">
                  <c:v>43361</c:v>
                </c:pt>
                <c:pt idx="9500">
                  <c:v>43362</c:v>
                </c:pt>
                <c:pt idx="9501">
                  <c:v>43363</c:v>
                </c:pt>
                <c:pt idx="9502">
                  <c:v>43364</c:v>
                </c:pt>
                <c:pt idx="9503">
                  <c:v>43365</c:v>
                </c:pt>
                <c:pt idx="9504">
                  <c:v>43366</c:v>
                </c:pt>
                <c:pt idx="9505">
                  <c:v>43367</c:v>
                </c:pt>
                <c:pt idx="9506">
                  <c:v>43368</c:v>
                </c:pt>
                <c:pt idx="9507">
                  <c:v>43369</c:v>
                </c:pt>
                <c:pt idx="9508">
                  <c:v>43370</c:v>
                </c:pt>
                <c:pt idx="9509">
                  <c:v>43371</c:v>
                </c:pt>
                <c:pt idx="9510">
                  <c:v>43372</c:v>
                </c:pt>
                <c:pt idx="9511">
                  <c:v>43373</c:v>
                </c:pt>
                <c:pt idx="9512">
                  <c:v>43374</c:v>
                </c:pt>
                <c:pt idx="9513">
                  <c:v>43375</c:v>
                </c:pt>
                <c:pt idx="9514">
                  <c:v>43376</c:v>
                </c:pt>
                <c:pt idx="9515">
                  <c:v>43377</c:v>
                </c:pt>
                <c:pt idx="9516">
                  <c:v>43378</c:v>
                </c:pt>
                <c:pt idx="9517">
                  <c:v>43379</c:v>
                </c:pt>
                <c:pt idx="9518">
                  <c:v>43380</c:v>
                </c:pt>
                <c:pt idx="9519">
                  <c:v>43381</c:v>
                </c:pt>
                <c:pt idx="9520">
                  <c:v>43382</c:v>
                </c:pt>
                <c:pt idx="9521">
                  <c:v>43383</c:v>
                </c:pt>
                <c:pt idx="9522">
                  <c:v>43384</c:v>
                </c:pt>
                <c:pt idx="9523">
                  <c:v>43385</c:v>
                </c:pt>
                <c:pt idx="9524">
                  <c:v>43386</c:v>
                </c:pt>
                <c:pt idx="9525">
                  <c:v>43387</c:v>
                </c:pt>
                <c:pt idx="9526">
                  <c:v>43388</c:v>
                </c:pt>
                <c:pt idx="9527">
                  <c:v>43389</c:v>
                </c:pt>
                <c:pt idx="9528">
                  <c:v>43390</c:v>
                </c:pt>
                <c:pt idx="9529">
                  <c:v>43391</c:v>
                </c:pt>
                <c:pt idx="9530">
                  <c:v>43392</c:v>
                </c:pt>
                <c:pt idx="9531">
                  <c:v>43393</c:v>
                </c:pt>
                <c:pt idx="9532">
                  <c:v>43394</c:v>
                </c:pt>
                <c:pt idx="9533">
                  <c:v>43395</c:v>
                </c:pt>
                <c:pt idx="9534">
                  <c:v>43396</c:v>
                </c:pt>
                <c:pt idx="9535">
                  <c:v>43397</c:v>
                </c:pt>
                <c:pt idx="9536">
                  <c:v>43398</c:v>
                </c:pt>
                <c:pt idx="9537">
                  <c:v>43399</c:v>
                </c:pt>
                <c:pt idx="9538">
                  <c:v>43400</c:v>
                </c:pt>
                <c:pt idx="9539">
                  <c:v>43401</c:v>
                </c:pt>
                <c:pt idx="9540">
                  <c:v>43402</c:v>
                </c:pt>
                <c:pt idx="9541">
                  <c:v>43403</c:v>
                </c:pt>
                <c:pt idx="9542">
                  <c:v>43404</c:v>
                </c:pt>
                <c:pt idx="9543">
                  <c:v>43405</c:v>
                </c:pt>
                <c:pt idx="9544">
                  <c:v>43406</c:v>
                </c:pt>
                <c:pt idx="9545">
                  <c:v>43407</c:v>
                </c:pt>
                <c:pt idx="9546">
                  <c:v>43408</c:v>
                </c:pt>
                <c:pt idx="9547">
                  <c:v>43409</c:v>
                </c:pt>
                <c:pt idx="9548">
                  <c:v>43410</c:v>
                </c:pt>
                <c:pt idx="9549">
                  <c:v>43411</c:v>
                </c:pt>
                <c:pt idx="9550">
                  <c:v>43412</c:v>
                </c:pt>
                <c:pt idx="9551">
                  <c:v>43413</c:v>
                </c:pt>
                <c:pt idx="9552">
                  <c:v>43414</c:v>
                </c:pt>
                <c:pt idx="9553">
                  <c:v>43415</c:v>
                </c:pt>
                <c:pt idx="9554">
                  <c:v>43416</c:v>
                </c:pt>
                <c:pt idx="9555">
                  <c:v>43417</c:v>
                </c:pt>
                <c:pt idx="9556">
                  <c:v>43418</c:v>
                </c:pt>
                <c:pt idx="9557">
                  <c:v>43419</c:v>
                </c:pt>
                <c:pt idx="9558">
                  <c:v>43420</c:v>
                </c:pt>
                <c:pt idx="9559">
                  <c:v>43421</c:v>
                </c:pt>
                <c:pt idx="9560">
                  <c:v>43422</c:v>
                </c:pt>
                <c:pt idx="9561">
                  <c:v>43423</c:v>
                </c:pt>
                <c:pt idx="9562">
                  <c:v>43424</c:v>
                </c:pt>
                <c:pt idx="9563">
                  <c:v>43425</c:v>
                </c:pt>
                <c:pt idx="9564">
                  <c:v>43426</c:v>
                </c:pt>
                <c:pt idx="9565">
                  <c:v>43427</c:v>
                </c:pt>
                <c:pt idx="9566">
                  <c:v>43428</c:v>
                </c:pt>
                <c:pt idx="9567">
                  <c:v>43429</c:v>
                </c:pt>
                <c:pt idx="9568">
                  <c:v>43430</c:v>
                </c:pt>
                <c:pt idx="9569">
                  <c:v>43431</c:v>
                </c:pt>
                <c:pt idx="9570">
                  <c:v>43432</c:v>
                </c:pt>
                <c:pt idx="9571">
                  <c:v>43433</c:v>
                </c:pt>
                <c:pt idx="9572">
                  <c:v>43434</c:v>
                </c:pt>
                <c:pt idx="9573">
                  <c:v>43435</c:v>
                </c:pt>
                <c:pt idx="9574">
                  <c:v>43436</c:v>
                </c:pt>
                <c:pt idx="9575">
                  <c:v>43437</c:v>
                </c:pt>
                <c:pt idx="9576">
                  <c:v>43438</c:v>
                </c:pt>
                <c:pt idx="9577">
                  <c:v>43439</c:v>
                </c:pt>
                <c:pt idx="9578">
                  <c:v>43440</c:v>
                </c:pt>
                <c:pt idx="9579">
                  <c:v>43441</c:v>
                </c:pt>
                <c:pt idx="9580">
                  <c:v>43442</c:v>
                </c:pt>
                <c:pt idx="9581">
                  <c:v>43443</c:v>
                </c:pt>
                <c:pt idx="9582">
                  <c:v>43444</c:v>
                </c:pt>
                <c:pt idx="9583">
                  <c:v>43445</c:v>
                </c:pt>
                <c:pt idx="9584">
                  <c:v>43446</c:v>
                </c:pt>
                <c:pt idx="9585">
                  <c:v>43447</c:v>
                </c:pt>
                <c:pt idx="9586">
                  <c:v>43448</c:v>
                </c:pt>
                <c:pt idx="9587">
                  <c:v>43449</c:v>
                </c:pt>
                <c:pt idx="9588">
                  <c:v>43450</c:v>
                </c:pt>
                <c:pt idx="9589">
                  <c:v>43451</c:v>
                </c:pt>
                <c:pt idx="9590">
                  <c:v>43452</c:v>
                </c:pt>
                <c:pt idx="9591">
                  <c:v>43453</c:v>
                </c:pt>
                <c:pt idx="9592">
                  <c:v>43454</c:v>
                </c:pt>
                <c:pt idx="9593">
                  <c:v>43455</c:v>
                </c:pt>
                <c:pt idx="9594">
                  <c:v>43456</c:v>
                </c:pt>
                <c:pt idx="9595">
                  <c:v>43457</c:v>
                </c:pt>
                <c:pt idx="9596">
                  <c:v>43458</c:v>
                </c:pt>
                <c:pt idx="9597">
                  <c:v>43459</c:v>
                </c:pt>
                <c:pt idx="9598">
                  <c:v>43460</c:v>
                </c:pt>
                <c:pt idx="9599">
                  <c:v>43461</c:v>
                </c:pt>
                <c:pt idx="9600">
                  <c:v>43462</c:v>
                </c:pt>
                <c:pt idx="9601">
                  <c:v>43463</c:v>
                </c:pt>
                <c:pt idx="9602">
                  <c:v>43464</c:v>
                </c:pt>
                <c:pt idx="9603">
                  <c:v>43465</c:v>
                </c:pt>
                <c:pt idx="9604">
                  <c:v>43466</c:v>
                </c:pt>
                <c:pt idx="9605">
                  <c:v>43467</c:v>
                </c:pt>
                <c:pt idx="9606">
                  <c:v>43468</c:v>
                </c:pt>
                <c:pt idx="9607">
                  <c:v>43469</c:v>
                </c:pt>
                <c:pt idx="9608">
                  <c:v>43470</c:v>
                </c:pt>
                <c:pt idx="9609">
                  <c:v>43471</c:v>
                </c:pt>
                <c:pt idx="9610">
                  <c:v>43472</c:v>
                </c:pt>
                <c:pt idx="9611">
                  <c:v>43473</c:v>
                </c:pt>
                <c:pt idx="9612">
                  <c:v>43474</c:v>
                </c:pt>
                <c:pt idx="9613">
                  <c:v>43475</c:v>
                </c:pt>
                <c:pt idx="9614">
                  <c:v>43476</c:v>
                </c:pt>
                <c:pt idx="9615">
                  <c:v>43477</c:v>
                </c:pt>
                <c:pt idx="9616">
                  <c:v>43478</c:v>
                </c:pt>
                <c:pt idx="9617">
                  <c:v>43479</c:v>
                </c:pt>
                <c:pt idx="9618">
                  <c:v>43480</c:v>
                </c:pt>
                <c:pt idx="9619">
                  <c:v>43481</c:v>
                </c:pt>
                <c:pt idx="9620">
                  <c:v>43482</c:v>
                </c:pt>
                <c:pt idx="9621">
                  <c:v>43483</c:v>
                </c:pt>
                <c:pt idx="9622">
                  <c:v>43484</c:v>
                </c:pt>
                <c:pt idx="9623">
                  <c:v>43485</c:v>
                </c:pt>
                <c:pt idx="9624">
                  <c:v>43486</c:v>
                </c:pt>
                <c:pt idx="9625">
                  <c:v>43487</c:v>
                </c:pt>
                <c:pt idx="9626">
                  <c:v>43488</c:v>
                </c:pt>
                <c:pt idx="9627">
                  <c:v>43489</c:v>
                </c:pt>
                <c:pt idx="9628">
                  <c:v>43490</c:v>
                </c:pt>
                <c:pt idx="9629">
                  <c:v>43491</c:v>
                </c:pt>
                <c:pt idx="9630">
                  <c:v>43492</c:v>
                </c:pt>
                <c:pt idx="9631">
                  <c:v>43493</c:v>
                </c:pt>
                <c:pt idx="9632">
                  <c:v>43494</c:v>
                </c:pt>
                <c:pt idx="9633">
                  <c:v>43495</c:v>
                </c:pt>
                <c:pt idx="9634">
                  <c:v>43496</c:v>
                </c:pt>
                <c:pt idx="9635">
                  <c:v>43497</c:v>
                </c:pt>
                <c:pt idx="9636">
                  <c:v>43498</c:v>
                </c:pt>
                <c:pt idx="9637">
                  <c:v>43499</c:v>
                </c:pt>
                <c:pt idx="9638">
                  <c:v>43500</c:v>
                </c:pt>
                <c:pt idx="9639">
                  <c:v>43501</c:v>
                </c:pt>
                <c:pt idx="9640">
                  <c:v>43502</c:v>
                </c:pt>
                <c:pt idx="9641">
                  <c:v>43503</c:v>
                </c:pt>
                <c:pt idx="9642">
                  <c:v>43504</c:v>
                </c:pt>
                <c:pt idx="9643">
                  <c:v>43505</c:v>
                </c:pt>
                <c:pt idx="9644">
                  <c:v>43506</c:v>
                </c:pt>
              </c:numCache>
            </c:numRef>
          </c:xVal>
          <c:yVal>
            <c:numRef>
              <c:f>'(1) Chart Data'!$C$2:$C$9646</c:f>
              <c:numCache>
                <c:formatCode>General</c:formatCode>
                <c:ptCount val="9645"/>
                <c:pt idx="0">
                  <c:v>48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38</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35</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36</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37</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39</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41</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48</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46</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48</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pt idx="5001">
                  <c:v>#N/A</c:v>
                </c:pt>
                <c:pt idx="5002">
                  <c:v>#N/A</c:v>
                </c:pt>
                <c:pt idx="5003">
                  <c:v>#N/A</c:v>
                </c:pt>
                <c:pt idx="5004">
                  <c:v>#N/A</c:v>
                </c:pt>
                <c:pt idx="5005">
                  <c:v>#N/A</c:v>
                </c:pt>
                <c:pt idx="5006">
                  <c:v>#N/A</c:v>
                </c:pt>
                <c:pt idx="5007">
                  <c:v>#N/A</c:v>
                </c:pt>
                <c:pt idx="5008">
                  <c:v>#N/A</c:v>
                </c:pt>
                <c:pt idx="5009">
                  <c:v>#N/A</c:v>
                </c:pt>
                <c:pt idx="5010">
                  <c:v>#N/A</c:v>
                </c:pt>
                <c:pt idx="5011">
                  <c:v>#N/A</c:v>
                </c:pt>
                <c:pt idx="5012">
                  <c:v>#N/A</c:v>
                </c:pt>
                <c:pt idx="5013">
                  <c:v>#N/A</c:v>
                </c:pt>
                <c:pt idx="5014">
                  <c:v>#N/A</c:v>
                </c:pt>
                <c:pt idx="5015">
                  <c:v>#N/A</c:v>
                </c:pt>
                <c:pt idx="5016">
                  <c:v>#N/A</c:v>
                </c:pt>
                <c:pt idx="5017">
                  <c:v>#N/A</c:v>
                </c:pt>
                <c:pt idx="5018">
                  <c:v>#N/A</c:v>
                </c:pt>
                <c:pt idx="5019">
                  <c:v>#N/A</c:v>
                </c:pt>
                <c:pt idx="5020">
                  <c:v>#N/A</c:v>
                </c:pt>
                <c:pt idx="5021">
                  <c:v>#N/A</c:v>
                </c:pt>
                <c:pt idx="5022">
                  <c:v>#N/A</c:v>
                </c:pt>
                <c:pt idx="5023">
                  <c:v>#N/A</c:v>
                </c:pt>
                <c:pt idx="5024">
                  <c:v>#N/A</c:v>
                </c:pt>
                <c:pt idx="5025">
                  <c:v>#N/A</c:v>
                </c:pt>
                <c:pt idx="5026">
                  <c:v>#N/A</c:v>
                </c:pt>
                <c:pt idx="5027">
                  <c:v>#N/A</c:v>
                </c:pt>
                <c:pt idx="5028">
                  <c:v>#N/A</c:v>
                </c:pt>
                <c:pt idx="5029">
                  <c:v>#N/A</c:v>
                </c:pt>
                <c:pt idx="5030">
                  <c:v>#N/A</c:v>
                </c:pt>
                <c:pt idx="5031">
                  <c:v>#N/A</c:v>
                </c:pt>
                <c:pt idx="5032">
                  <c:v>#N/A</c:v>
                </c:pt>
                <c:pt idx="5033">
                  <c:v>#N/A</c:v>
                </c:pt>
                <c:pt idx="5034">
                  <c:v>#N/A</c:v>
                </c:pt>
                <c:pt idx="5035">
                  <c:v>#N/A</c:v>
                </c:pt>
                <c:pt idx="5036">
                  <c:v>#N/A</c:v>
                </c:pt>
                <c:pt idx="5037">
                  <c:v>#N/A</c:v>
                </c:pt>
                <c:pt idx="5038">
                  <c:v>#N/A</c:v>
                </c:pt>
                <c:pt idx="5039">
                  <c:v>#N/A</c:v>
                </c:pt>
                <c:pt idx="5040">
                  <c:v>#N/A</c:v>
                </c:pt>
                <c:pt idx="5041">
                  <c:v>#N/A</c:v>
                </c:pt>
                <c:pt idx="5042">
                  <c:v>#N/A</c:v>
                </c:pt>
                <c:pt idx="5043">
                  <c:v>#N/A</c:v>
                </c:pt>
                <c:pt idx="5044">
                  <c:v>#N/A</c:v>
                </c:pt>
                <c:pt idx="5045">
                  <c:v>#N/A</c:v>
                </c:pt>
                <c:pt idx="5046">
                  <c:v>#N/A</c:v>
                </c:pt>
                <c:pt idx="5047">
                  <c:v>#N/A</c:v>
                </c:pt>
                <c:pt idx="5048">
                  <c:v>#N/A</c:v>
                </c:pt>
                <c:pt idx="5049">
                  <c:v>#N/A</c:v>
                </c:pt>
                <c:pt idx="5050">
                  <c:v>#N/A</c:v>
                </c:pt>
                <c:pt idx="5051">
                  <c:v>#N/A</c:v>
                </c:pt>
                <c:pt idx="5052">
                  <c:v>#N/A</c:v>
                </c:pt>
                <c:pt idx="5053">
                  <c:v>#N/A</c:v>
                </c:pt>
                <c:pt idx="5054">
                  <c:v>#N/A</c:v>
                </c:pt>
                <c:pt idx="5055">
                  <c:v>#N/A</c:v>
                </c:pt>
                <c:pt idx="5056">
                  <c:v>#N/A</c:v>
                </c:pt>
                <c:pt idx="5057">
                  <c:v>#N/A</c:v>
                </c:pt>
                <c:pt idx="5058">
                  <c:v>#N/A</c:v>
                </c:pt>
                <c:pt idx="5059">
                  <c:v>#N/A</c:v>
                </c:pt>
                <c:pt idx="5060">
                  <c:v>#N/A</c:v>
                </c:pt>
                <c:pt idx="5061">
                  <c:v>#N/A</c:v>
                </c:pt>
                <c:pt idx="5062">
                  <c:v>#N/A</c:v>
                </c:pt>
                <c:pt idx="5063">
                  <c:v>#N/A</c:v>
                </c:pt>
                <c:pt idx="5064">
                  <c:v>#N/A</c:v>
                </c:pt>
                <c:pt idx="5065">
                  <c:v>#N/A</c:v>
                </c:pt>
                <c:pt idx="5066">
                  <c:v>#N/A</c:v>
                </c:pt>
                <c:pt idx="5067">
                  <c:v>#N/A</c:v>
                </c:pt>
                <c:pt idx="5068">
                  <c:v>#N/A</c:v>
                </c:pt>
                <c:pt idx="5069">
                  <c:v>#N/A</c:v>
                </c:pt>
                <c:pt idx="5070">
                  <c:v>#N/A</c:v>
                </c:pt>
                <c:pt idx="5071">
                  <c:v>#N/A</c:v>
                </c:pt>
                <c:pt idx="5072">
                  <c:v>#N/A</c:v>
                </c:pt>
                <c:pt idx="5073">
                  <c:v>#N/A</c:v>
                </c:pt>
                <c:pt idx="5074">
                  <c:v>#N/A</c:v>
                </c:pt>
                <c:pt idx="5075">
                  <c:v>#N/A</c:v>
                </c:pt>
                <c:pt idx="5076">
                  <c:v>#N/A</c:v>
                </c:pt>
                <c:pt idx="5077">
                  <c:v>#N/A</c:v>
                </c:pt>
                <c:pt idx="5078">
                  <c:v>#N/A</c:v>
                </c:pt>
                <c:pt idx="5079">
                  <c:v>#N/A</c:v>
                </c:pt>
                <c:pt idx="5080">
                  <c:v>#N/A</c:v>
                </c:pt>
                <c:pt idx="5081">
                  <c:v>#N/A</c:v>
                </c:pt>
                <c:pt idx="5082">
                  <c:v>#N/A</c:v>
                </c:pt>
                <c:pt idx="5083">
                  <c:v>#N/A</c:v>
                </c:pt>
                <c:pt idx="5084">
                  <c:v>#N/A</c:v>
                </c:pt>
                <c:pt idx="5085">
                  <c:v>#N/A</c:v>
                </c:pt>
                <c:pt idx="5086">
                  <c:v>#N/A</c:v>
                </c:pt>
                <c:pt idx="5087">
                  <c:v>#N/A</c:v>
                </c:pt>
                <c:pt idx="5088">
                  <c:v>#N/A</c:v>
                </c:pt>
                <c:pt idx="5089">
                  <c:v>#N/A</c:v>
                </c:pt>
                <c:pt idx="5090">
                  <c:v>#N/A</c:v>
                </c:pt>
                <c:pt idx="5091">
                  <c:v>#N/A</c:v>
                </c:pt>
                <c:pt idx="5092">
                  <c:v>#N/A</c:v>
                </c:pt>
                <c:pt idx="5093">
                  <c:v>#N/A</c:v>
                </c:pt>
                <c:pt idx="5094">
                  <c:v>#N/A</c:v>
                </c:pt>
                <c:pt idx="5095">
                  <c:v>#N/A</c:v>
                </c:pt>
                <c:pt idx="5096">
                  <c:v>#N/A</c:v>
                </c:pt>
                <c:pt idx="5097">
                  <c:v>#N/A</c:v>
                </c:pt>
                <c:pt idx="5098">
                  <c:v>#N/A</c:v>
                </c:pt>
                <c:pt idx="5099">
                  <c:v>#N/A</c:v>
                </c:pt>
                <c:pt idx="5100">
                  <c:v>#N/A</c:v>
                </c:pt>
                <c:pt idx="5101">
                  <c:v>#N/A</c:v>
                </c:pt>
                <c:pt idx="5102">
                  <c:v>#N/A</c:v>
                </c:pt>
                <c:pt idx="5103">
                  <c:v>#N/A</c:v>
                </c:pt>
                <c:pt idx="5104">
                  <c:v>#N/A</c:v>
                </c:pt>
                <c:pt idx="5105">
                  <c:v>#N/A</c:v>
                </c:pt>
                <c:pt idx="5106">
                  <c:v>#N/A</c:v>
                </c:pt>
                <c:pt idx="5107">
                  <c:v>#N/A</c:v>
                </c:pt>
                <c:pt idx="5108">
                  <c:v>#N/A</c:v>
                </c:pt>
                <c:pt idx="5109">
                  <c:v>#N/A</c:v>
                </c:pt>
                <c:pt idx="5110">
                  <c:v>#N/A</c:v>
                </c:pt>
                <c:pt idx="5111">
                  <c:v>#N/A</c:v>
                </c:pt>
                <c:pt idx="5112">
                  <c:v>#N/A</c:v>
                </c:pt>
                <c:pt idx="5113">
                  <c:v>#N/A</c:v>
                </c:pt>
                <c:pt idx="5114">
                  <c:v>#N/A</c:v>
                </c:pt>
                <c:pt idx="5115">
                  <c:v>#N/A</c:v>
                </c:pt>
                <c:pt idx="5116">
                  <c:v>#N/A</c:v>
                </c:pt>
                <c:pt idx="5117">
                  <c:v>#N/A</c:v>
                </c:pt>
                <c:pt idx="5118">
                  <c:v>#N/A</c:v>
                </c:pt>
                <c:pt idx="5119">
                  <c:v>#N/A</c:v>
                </c:pt>
                <c:pt idx="5120">
                  <c:v>#N/A</c:v>
                </c:pt>
                <c:pt idx="5121">
                  <c:v>#N/A</c:v>
                </c:pt>
                <c:pt idx="5122">
                  <c:v>#N/A</c:v>
                </c:pt>
                <c:pt idx="5123">
                  <c:v>#N/A</c:v>
                </c:pt>
                <c:pt idx="5124">
                  <c:v>#N/A</c:v>
                </c:pt>
                <c:pt idx="5125">
                  <c:v>#N/A</c:v>
                </c:pt>
                <c:pt idx="5126">
                  <c:v>#N/A</c:v>
                </c:pt>
                <c:pt idx="5127">
                  <c:v>#N/A</c:v>
                </c:pt>
                <c:pt idx="5128">
                  <c:v>#N/A</c:v>
                </c:pt>
                <c:pt idx="5129">
                  <c:v>#N/A</c:v>
                </c:pt>
                <c:pt idx="5130">
                  <c:v>#N/A</c:v>
                </c:pt>
                <c:pt idx="5131">
                  <c:v>#N/A</c:v>
                </c:pt>
                <c:pt idx="5132">
                  <c:v>#N/A</c:v>
                </c:pt>
                <c:pt idx="5133">
                  <c:v>#N/A</c:v>
                </c:pt>
                <c:pt idx="5134">
                  <c:v>#N/A</c:v>
                </c:pt>
                <c:pt idx="5135">
                  <c:v>#N/A</c:v>
                </c:pt>
                <c:pt idx="5136">
                  <c:v>#N/A</c:v>
                </c:pt>
                <c:pt idx="5137">
                  <c:v>#N/A</c:v>
                </c:pt>
                <c:pt idx="5138">
                  <c:v>#N/A</c:v>
                </c:pt>
                <c:pt idx="5139">
                  <c:v>#N/A</c:v>
                </c:pt>
                <c:pt idx="5140">
                  <c:v>#N/A</c:v>
                </c:pt>
                <c:pt idx="5141">
                  <c:v>#N/A</c:v>
                </c:pt>
                <c:pt idx="5142">
                  <c:v>#N/A</c:v>
                </c:pt>
                <c:pt idx="5143">
                  <c:v>#N/A</c:v>
                </c:pt>
                <c:pt idx="5144">
                  <c:v>#N/A</c:v>
                </c:pt>
                <c:pt idx="5145">
                  <c:v>#N/A</c:v>
                </c:pt>
                <c:pt idx="5146">
                  <c:v>#N/A</c:v>
                </c:pt>
                <c:pt idx="5147">
                  <c:v>#N/A</c:v>
                </c:pt>
                <c:pt idx="5148">
                  <c:v>#N/A</c:v>
                </c:pt>
                <c:pt idx="5149">
                  <c:v>#N/A</c:v>
                </c:pt>
                <c:pt idx="5150">
                  <c:v>#N/A</c:v>
                </c:pt>
                <c:pt idx="5151">
                  <c:v>#N/A</c:v>
                </c:pt>
                <c:pt idx="5152">
                  <c:v>#N/A</c:v>
                </c:pt>
                <c:pt idx="5153">
                  <c:v>#N/A</c:v>
                </c:pt>
                <c:pt idx="5154">
                  <c:v>#N/A</c:v>
                </c:pt>
                <c:pt idx="5155">
                  <c:v>#N/A</c:v>
                </c:pt>
                <c:pt idx="5156">
                  <c:v>#N/A</c:v>
                </c:pt>
                <c:pt idx="5157">
                  <c:v>#N/A</c:v>
                </c:pt>
                <c:pt idx="5158">
                  <c:v>#N/A</c:v>
                </c:pt>
                <c:pt idx="5159">
                  <c:v>#N/A</c:v>
                </c:pt>
                <c:pt idx="5160">
                  <c:v>#N/A</c:v>
                </c:pt>
                <c:pt idx="5161">
                  <c:v>#N/A</c:v>
                </c:pt>
                <c:pt idx="5162">
                  <c:v>#N/A</c:v>
                </c:pt>
                <c:pt idx="5163">
                  <c:v>#N/A</c:v>
                </c:pt>
                <c:pt idx="5164">
                  <c:v>#N/A</c:v>
                </c:pt>
                <c:pt idx="5165">
                  <c:v>#N/A</c:v>
                </c:pt>
                <c:pt idx="5166">
                  <c:v>#N/A</c:v>
                </c:pt>
                <c:pt idx="5167">
                  <c:v>#N/A</c:v>
                </c:pt>
                <c:pt idx="5168">
                  <c:v>#N/A</c:v>
                </c:pt>
                <c:pt idx="5169">
                  <c:v>#N/A</c:v>
                </c:pt>
                <c:pt idx="5170">
                  <c:v>#N/A</c:v>
                </c:pt>
                <c:pt idx="5171">
                  <c:v>#N/A</c:v>
                </c:pt>
                <c:pt idx="5172">
                  <c:v>#N/A</c:v>
                </c:pt>
                <c:pt idx="5173">
                  <c:v>#N/A</c:v>
                </c:pt>
                <c:pt idx="5174">
                  <c:v>#N/A</c:v>
                </c:pt>
                <c:pt idx="5175">
                  <c:v>#N/A</c:v>
                </c:pt>
                <c:pt idx="5176">
                  <c:v>#N/A</c:v>
                </c:pt>
                <c:pt idx="5177">
                  <c:v>#N/A</c:v>
                </c:pt>
                <c:pt idx="5178">
                  <c:v>#N/A</c:v>
                </c:pt>
                <c:pt idx="5179">
                  <c:v>#N/A</c:v>
                </c:pt>
                <c:pt idx="5180">
                  <c:v>#N/A</c:v>
                </c:pt>
                <c:pt idx="5181">
                  <c:v>#N/A</c:v>
                </c:pt>
                <c:pt idx="5182">
                  <c:v>#N/A</c:v>
                </c:pt>
                <c:pt idx="5183">
                  <c:v>#N/A</c:v>
                </c:pt>
                <c:pt idx="5184">
                  <c:v>#N/A</c:v>
                </c:pt>
                <c:pt idx="5185">
                  <c:v>#N/A</c:v>
                </c:pt>
                <c:pt idx="5186">
                  <c:v>#N/A</c:v>
                </c:pt>
                <c:pt idx="5187">
                  <c:v>#N/A</c:v>
                </c:pt>
                <c:pt idx="5188">
                  <c:v>#N/A</c:v>
                </c:pt>
                <c:pt idx="5189">
                  <c:v>#N/A</c:v>
                </c:pt>
                <c:pt idx="5190">
                  <c:v>#N/A</c:v>
                </c:pt>
                <c:pt idx="5191">
                  <c:v>#N/A</c:v>
                </c:pt>
                <c:pt idx="5192">
                  <c:v>#N/A</c:v>
                </c:pt>
                <c:pt idx="5193">
                  <c:v>#N/A</c:v>
                </c:pt>
                <c:pt idx="5194">
                  <c:v>#N/A</c:v>
                </c:pt>
                <c:pt idx="5195">
                  <c:v>#N/A</c:v>
                </c:pt>
                <c:pt idx="5196">
                  <c:v>#N/A</c:v>
                </c:pt>
                <c:pt idx="5197">
                  <c:v>#N/A</c:v>
                </c:pt>
                <c:pt idx="5198">
                  <c:v>#N/A</c:v>
                </c:pt>
                <c:pt idx="5199">
                  <c:v>#N/A</c:v>
                </c:pt>
                <c:pt idx="5200">
                  <c:v>#N/A</c:v>
                </c:pt>
                <c:pt idx="5201">
                  <c:v>#N/A</c:v>
                </c:pt>
                <c:pt idx="5202">
                  <c:v>#N/A</c:v>
                </c:pt>
                <c:pt idx="5203">
                  <c:v>#N/A</c:v>
                </c:pt>
                <c:pt idx="5204">
                  <c:v>#N/A</c:v>
                </c:pt>
                <c:pt idx="5205">
                  <c:v>#N/A</c:v>
                </c:pt>
                <c:pt idx="5206">
                  <c:v>#N/A</c:v>
                </c:pt>
                <c:pt idx="5207">
                  <c:v>#N/A</c:v>
                </c:pt>
                <c:pt idx="5208">
                  <c:v>#N/A</c:v>
                </c:pt>
                <c:pt idx="5209">
                  <c:v>#N/A</c:v>
                </c:pt>
                <c:pt idx="5210">
                  <c:v>#N/A</c:v>
                </c:pt>
                <c:pt idx="5211">
                  <c:v>#N/A</c:v>
                </c:pt>
                <c:pt idx="5212">
                  <c:v>#N/A</c:v>
                </c:pt>
                <c:pt idx="5213">
                  <c:v>#N/A</c:v>
                </c:pt>
                <c:pt idx="5214">
                  <c:v>#N/A</c:v>
                </c:pt>
                <c:pt idx="5215">
                  <c:v>#N/A</c:v>
                </c:pt>
                <c:pt idx="5216">
                  <c:v>#N/A</c:v>
                </c:pt>
                <c:pt idx="5217">
                  <c:v>#N/A</c:v>
                </c:pt>
                <c:pt idx="5218">
                  <c:v>#N/A</c:v>
                </c:pt>
                <c:pt idx="5219">
                  <c:v>#N/A</c:v>
                </c:pt>
                <c:pt idx="5220">
                  <c:v>#N/A</c:v>
                </c:pt>
                <c:pt idx="5221">
                  <c:v>#N/A</c:v>
                </c:pt>
                <c:pt idx="5222">
                  <c:v>#N/A</c:v>
                </c:pt>
                <c:pt idx="5223">
                  <c:v>#N/A</c:v>
                </c:pt>
                <c:pt idx="5224">
                  <c:v>#N/A</c:v>
                </c:pt>
                <c:pt idx="5225">
                  <c:v>#N/A</c:v>
                </c:pt>
                <c:pt idx="5226">
                  <c:v>#N/A</c:v>
                </c:pt>
                <c:pt idx="5227">
                  <c:v>#N/A</c:v>
                </c:pt>
                <c:pt idx="5228">
                  <c:v>#N/A</c:v>
                </c:pt>
                <c:pt idx="5229">
                  <c:v>#N/A</c:v>
                </c:pt>
                <c:pt idx="5230">
                  <c:v>#N/A</c:v>
                </c:pt>
                <c:pt idx="5231">
                  <c:v>#N/A</c:v>
                </c:pt>
                <c:pt idx="5232">
                  <c:v>#N/A</c:v>
                </c:pt>
                <c:pt idx="5233">
                  <c:v>#N/A</c:v>
                </c:pt>
                <c:pt idx="5234">
                  <c:v>#N/A</c:v>
                </c:pt>
                <c:pt idx="5235">
                  <c:v>#N/A</c:v>
                </c:pt>
                <c:pt idx="5236">
                  <c:v>#N/A</c:v>
                </c:pt>
                <c:pt idx="5237">
                  <c:v>#N/A</c:v>
                </c:pt>
                <c:pt idx="5238">
                  <c:v>#N/A</c:v>
                </c:pt>
                <c:pt idx="5239">
                  <c:v>#N/A</c:v>
                </c:pt>
                <c:pt idx="5240">
                  <c:v>#N/A</c:v>
                </c:pt>
                <c:pt idx="5241">
                  <c:v>#N/A</c:v>
                </c:pt>
                <c:pt idx="5242">
                  <c:v>#N/A</c:v>
                </c:pt>
                <c:pt idx="5243">
                  <c:v>#N/A</c:v>
                </c:pt>
                <c:pt idx="5244">
                  <c:v>#N/A</c:v>
                </c:pt>
                <c:pt idx="5245">
                  <c:v>#N/A</c:v>
                </c:pt>
                <c:pt idx="5246">
                  <c:v>#N/A</c:v>
                </c:pt>
                <c:pt idx="5247">
                  <c:v>#N/A</c:v>
                </c:pt>
                <c:pt idx="5248">
                  <c:v>#N/A</c:v>
                </c:pt>
                <c:pt idx="5249">
                  <c:v>#N/A</c:v>
                </c:pt>
                <c:pt idx="5250">
                  <c:v>#N/A</c:v>
                </c:pt>
                <c:pt idx="5251">
                  <c:v>#N/A</c:v>
                </c:pt>
                <c:pt idx="5252">
                  <c:v>#N/A</c:v>
                </c:pt>
                <c:pt idx="5253">
                  <c:v>#N/A</c:v>
                </c:pt>
                <c:pt idx="5254">
                  <c:v>#N/A</c:v>
                </c:pt>
                <c:pt idx="5255">
                  <c:v>#N/A</c:v>
                </c:pt>
                <c:pt idx="5256">
                  <c:v>#N/A</c:v>
                </c:pt>
                <c:pt idx="5257">
                  <c:v>#N/A</c:v>
                </c:pt>
                <c:pt idx="5258">
                  <c:v>#N/A</c:v>
                </c:pt>
                <c:pt idx="5259">
                  <c:v>#N/A</c:v>
                </c:pt>
                <c:pt idx="5260">
                  <c:v>#N/A</c:v>
                </c:pt>
                <c:pt idx="5261">
                  <c:v>#N/A</c:v>
                </c:pt>
                <c:pt idx="5262">
                  <c:v>#N/A</c:v>
                </c:pt>
                <c:pt idx="5263">
                  <c:v>#N/A</c:v>
                </c:pt>
                <c:pt idx="5264">
                  <c:v>#N/A</c:v>
                </c:pt>
                <c:pt idx="5265">
                  <c:v>#N/A</c:v>
                </c:pt>
                <c:pt idx="5266">
                  <c:v>#N/A</c:v>
                </c:pt>
                <c:pt idx="5267">
                  <c:v>#N/A</c:v>
                </c:pt>
                <c:pt idx="5268">
                  <c:v>#N/A</c:v>
                </c:pt>
                <c:pt idx="5269">
                  <c:v>#N/A</c:v>
                </c:pt>
                <c:pt idx="5270">
                  <c:v>#N/A</c:v>
                </c:pt>
                <c:pt idx="5271">
                  <c:v>#N/A</c:v>
                </c:pt>
                <c:pt idx="5272">
                  <c:v>#N/A</c:v>
                </c:pt>
                <c:pt idx="5273">
                  <c:v>#N/A</c:v>
                </c:pt>
                <c:pt idx="5274">
                  <c:v>#N/A</c:v>
                </c:pt>
                <c:pt idx="5275">
                  <c:v>#N/A</c:v>
                </c:pt>
                <c:pt idx="5276">
                  <c:v>#N/A</c:v>
                </c:pt>
                <c:pt idx="5277">
                  <c:v>#N/A</c:v>
                </c:pt>
                <c:pt idx="5278">
                  <c:v>#N/A</c:v>
                </c:pt>
                <c:pt idx="5279">
                  <c:v>#N/A</c:v>
                </c:pt>
                <c:pt idx="5280">
                  <c:v>#N/A</c:v>
                </c:pt>
                <c:pt idx="5281">
                  <c:v>#N/A</c:v>
                </c:pt>
                <c:pt idx="5282">
                  <c:v>#N/A</c:v>
                </c:pt>
                <c:pt idx="5283">
                  <c:v>#N/A</c:v>
                </c:pt>
                <c:pt idx="5284">
                  <c:v>#N/A</c:v>
                </c:pt>
                <c:pt idx="5285">
                  <c:v>#N/A</c:v>
                </c:pt>
                <c:pt idx="5286">
                  <c:v>#N/A</c:v>
                </c:pt>
                <c:pt idx="5287">
                  <c:v>#N/A</c:v>
                </c:pt>
                <c:pt idx="5288">
                  <c:v>#N/A</c:v>
                </c:pt>
                <c:pt idx="5289">
                  <c:v>#N/A</c:v>
                </c:pt>
                <c:pt idx="5290">
                  <c:v>#N/A</c:v>
                </c:pt>
                <c:pt idx="5291">
                  <c:v>#N/A</c:v>
                </c:pt>
                <c:pt idx="5292">
                  <c:v>#N/A</c:v>
                </c:pt>
                <c:pt idx="5293">
                  <c:v>#N/A</c:v>
                </c:pt>
                <c:pt idx="5294">
                  <c:v>#N/A</c:v>
                </c:pt>
                <c:pt idx="5295">
                  <c:v>#N/A</c:v>
                </c:pt>
                <c:pt idx="5296">
                  <c:v>#N/A</c:v>
                </c:pt>
                <c:pt idx="5297">
                  <c:v>#N/A</c:v>
                </c:pt>
                <c:pt idx="5298">
                  <c:v>#N/A</c:v>
                </c:pt>
                <c:pt idx="5299">
                  <c:v>#N/A</c:v>
                </c:pt>
                <c:pt idx="5300">
                  <c:v>#N/A</c:v>
                </c:pt>
                <c:pt idx="5301">
                  <c:v>#N/A</c:v>
                </c:pt>
                <c:pt idx="5302">
                  <c:v>#N/A</c:v>
                </c:pt>
                <c:pt idx="5303">
                  <c:v>#N/A</c:v>
                </c:pt>
                <c:pt idx="5304">
                  <c:v>#N/A</c:v>
                </c:pt>
                <c:pt idx="5305">
                  <c:v>#N/A</c:v>
                </c:pt>
                <c:pt idx="5306">
                  <c:v>#N/A</c:v>
                </c:pt>
                <c:pt idx="5307">
                  <c:v>#N/A</c:v>
                </c:pt>
                <c:pt idx="5308">
                  <c:v>#N/A</c:v>
                </c:pt>
                <c:pt idx="5309">
                  <c:v>#N/A</c:v>
                </c:pt>
                <c:pt idx="5310">
                  <c:v>#N/A</c:v>
                </c:pt>
                <c:pt idx="5311">
                  <c:v>#N/A</c:v>
                </c:pt>
                <c:pt idx="5312">
                  <c:v>#N/A</c:v>
                </c:pt>
                <c:pt idx="5313">
                  <c:v>#N/A</c:v>
                </c:pt>
                <c:pt idx="5314">
                  <c:v>#N/A</c:v>
                </c:pt>
                <c:pt idx="5315">
                  <c:v>#N/A</c:v>
                </c:pt>
                <c:pt idx="5316">
                  <c:v>#N/A</c:v>
                </c:pt>
                <c:pt idx="5317">
                  <c:v>#N/A</c:v>
                </c:pt>
                <c:pt idx="5318">
                  <c:v>#N/A</c:v>
                </c:pt>
                <c:pt idx="5319">
                  <c:v>#N/A</c:v>
                </c:pt>
                <c:pt idx="5320">
                  <c:v>#N/A</c:v>
                </c:pt>
                <c:pt idx="5321">
                  <c:v>#N/A</c:v>
                </c:pt>
                <c:pt idx="5322">
                  <c:v>#N/A</c:v>
                </c:pt>
                <c:pt idx="5323">
                  <c:v>#N/A</c:v>
                </c:pt>
                <c:pt idx="5324">
                  <c:v>#N/A</c:v>
                </c:pt>
                <c:pt idx="5325">
                  <c:v>#N/A</c:v>
                </c:pt>
                <c:pt idx="5326">
                  <c:v>#N/A</c:v>
                </c:pt>
                <c:pt idx="5327">
                  <c:v>#N/A</c:v>
                </c:pt>
                <c:pt idx="5328">
                  <c:v>#N/A</c:v>
                </c:pt>
                <c:pt idx="5329">
                  <c:v>#N/A</c:v>
                </c:pt>
                <c:pt idx="5330">
                  <c:v>#N/A</c:v>
                </c:pt>
                <c:pt idx="5331">
                  <c:v>#N/A</c:v>
                </c:pt>
                <c:pt idx="5332">
                  <c:v>#N/A</c:v>
                </c:pt>
                <c:pt idx="5333">
                  <c:v>#N/A</c:v>
                </c:pt>
                <c:pt idx="5334">
                  <c:v>#N/A</c:v>
                </c:pt>
                <c:pt idx="5335">
                  <c:v>#N/A</c:v>
                </c:pt>
                <c:pt idx="5336">
                  <c:v>#N/A</c:v>
                </c:pt>
                <c:pt idx="5337">
                  <c:v>#N/A</c:v>
                </c:pt>
                <c:pt idx="5338">
                  <c:v>#N/A</c:v>
                </c:pt>
                <c:pt idx="5339">
                  <c:v>#N/A</c:v>
                </c:pt>
                <c:pt idx="5340">
                  <c:v>#N/A</c:v>
                </c:pt>
                <c:pt idx="5341">
                  <c:v>#N/A</c:v>
                </c:pt>
                <c:pt idx="5342">
                  <c:v>#N/A</c:v>
                </c:pt>
                <c:pt idx="5343">
                  <c:v>#N/A</c:v>
                </c:pt>
                <c:pt idx="5344">
                  <c:v>#N/A</c:v>
                </c:pt>
                <c:pt idx="5345">
                  <c:v>#N/A</c:v>
                </c:pt>
                <c:pt idx="5346">
                  <c:v>#N/A</c:v>
                </c:pt>
                <c:pt idx="5347">
                  <c:v>#N/A</c:v>
                </c:pt>
                <c:pt idx="5348">
                  <c:v>#N/A</c:v>
                </c:pt>
                <c:pt idx="5349">
                  <c:v>#N/A</c:v>
                </c:pt>
                <c:pt idx="5350">
                  <c:v>#N/A</c:v>
                </c:pt>
                <c:pt idx="5351">
                  <c:v>#N/A</c:v>
                </c:pt>
                <c:pt idx="5352">
                  <c:v>#N/A</c:v>
                </c:pt>
                <c:pt idx="5353">
                  <c:v>#N/A</c:v>
                </c:pt>
                <c:pt idx="5354">
                  <c:v>#N/A</c:v>
                </c:pt>
                <c:pt idx="5355">
                  <c:v>#N/A</c:v>
                </c:pt>
                <c:pt idx="5356">
                  <c:v>#N/A</c:v>
                </c:pt>
                <c:pt idx="5357">
                  <c:v>#N/A</c:v>
                </c:pt>
                <c:pt idx="5358">
                  <c:v>#N/A</c:v>
                </c:pt>
                <c:pt idx="5359">
                  <c:v>#N/A</c:v>
                </c:pt>
                <c:pt idx="5360">
                  <c:v>#N/A</c:v>
                </c:pt>
                <c:pt idx="5361">
                  <c:v>#N/A</c:v>
                </c:pt>
                <c:pt idx="5362">
                  <c:v>#N/A</c:v>
                </c:pt>
                <c:pt idx="5363">
                  <c:v>#N/A</c:v>
                </c:pt>
                <c:pt idx="5364">
                  <c:v>#N/A</c:v>
                </c:pt>
                <c:pt idx="5365">
                  <c:v>#N/A</c:v>
                </c:pt>
                <c:pt idx="5366">
                  <c:v>#N/A</c:v>
                </c:pt>
                <c:pt idx="5367">
                  <c:v>#N/A</c:v>
                </c:pt>
                <c:pt idx="5368">
                  <c:v>#N/A</c:v>
                </c:pt>
                <c:pt idx="5369">
                  <c:v>#N/A</c:v>
                </c:pt>
                <c:pt idx="5370">
                  <c:v>#N/A</c:v>
                </c:pt>
                <c:pt idx="5371">
                  <c:v>#N/A</c:v>
                </c:pt>
                <c:pt idx="5372">
                  <c:v>#N/A</c:v>
                </c:pt>
                <c:pt idx="5373">
                  <c:v>#N/A</c:v>
                </c:pt>
                <c:pt idx="5374">
                  <c:v>#N/A</c:v>
                </c:pt>
                <c:pt idx="5375">
                  <c:v>#N/A</c:v>
                </c:pt>
                <c:pt idx="5376">
                  <c:v>#N/A</c:v>
                </c:pt>
                <c:pt idx="5377">
                  <c:v>#N/A</c:v>
                </c:pt>
                <c:pt idx="5378">
                  <c:v>#N/A</c:v>
                </c:pt>
                <c:pt idx="5379">
                  <c:v>#N/A</c:v>
                </c:pt>
                <c:pt idx="5380">
                  <c:v>#N/A</c:v>
                </c:pt>
                <c:pt idx="5381">
                  <c:v>#N/A</c:v>
                </c:pt>
                <c:pt idx="5382">
                  <c:v>#N/A</c:v>
                </c:pt>
                <c:pt idx="5383">
                  <c:v>#N/A</c:v>
                </c:pt>
                <c:pt idx="5384">
                  <c:v>#N/A</c:v>
                </c:pt>
                <c:pt idx="5385">
                  <c:v>#N/A</c:v>
                </c:pt>
                <c:pt idx="5386">
                  <c:v>#N/A</c:v>
                </c:pt>
                <c:pt idx="5387">
                  <c:v>#N/A</c:v>
                </c:pt>
                <c:pt idx="5388">
                  <c:v>#N/A</c:v>
                </c:pt>
                <c:pt idx="5389">
                  <c:v>#N/A</c:v>
                </c:pt>
                <c:pt idx="5390">
                  <c:v>#N/A</c:v>
                </c:pt>
                <c:pt idx="5391">
                  <c:v>#N/A</c:v>
                </c:pt>
                <c:pt idx="5392">
                  <c:v>#N/A</c:v>
                </c:pt>
                <c:pt idx="5393">
                  <c:v>#N/A</c:v>
                </c:pt>
                <c:pt idx="5394">
                  <c:v>#N/A</c:v>
                </c:pt>
                <c:pt idx="5395">
                  <c:v>#N/A</c:v>
                </c:pt>
                <c:pt idx="5396">
                  <c:v>#N/A</c:v>
                </c:pt>
                <c:pt idx="5397">
                  <c:v>#N/A</c:v>
                </c:pt>
                <c:pt idx="5398">
                  <c:v>#N/A</c:v>
                </c:pt>
                <c:pt idx="5399">
                  <c:v>#N/A</c:v>
                </c:pt>
                <c:pt idx="5400">
                  <c:v>#N/A</c:v>
                </c:pt>
                <c:pt idx="5401">
                  <c:v>#N/A</c:v>
                </c:pt>
                <c:pt idx="5402">
                  <c:v>#N/A</c:v>
                </c:pt>
                <c:pt idx="5403">
                  <c:v>#N/A</c:v>
                </c:pt>
                <c:pt idx="5404">
                  <c:v>#N/A</c:v>
                </c:pt>
                <c:pt idx="5405">
                  <c:v>#N/A</c:v>
                </c:pt>
                <c:pt idx="5406">
                  <c:v>#N/A</c:v>
                </c:pt>
                <c:pt idx="5407">
                  <c:v>#N/A</c:v>
                </c:pt>
                <c:pt idx="5408">
                  <c:v>#N/A</c:v>
                </c:pt>
                <c:pt idx="5409">
                  <c:v>#N/A</c:v>
                </c:pt>
                <c:pt idx="5410">
                  <c:v>#N/A</c:v>
                </c:pt>
                <c:pt idx="5411">
                  <c:v>#N/A</c:v>
                </c:pt>
                <c:pt idx="5412">
                  <c:v>#N/A</c:v>
                </c:pt>
                <c:pt idx="5413">
                  <c:v>#N/A</c:v>
                </c:pt>
                <c:pt idx="5414">
                  <c:v>#N/A</c:v>
                </c:pt>
                <c:pt idx="5415">
                  <c:v>#N/A</c:v>
                </c:pt>
                <c:pt idx="5416">
                  <c:v>#N/A</c:v>
                </c:pt>
                <c:pt idx="5417">
                  <c:v>#N/A</c:v>
                </c:pt>
                <c:pt idx="5418">
                  <c:v>#N/A</c:v>
                </c:pt>
                <c:pt idx="5419">
                  <c:v>#N/A</c:v>
                </c:pt>
                <c:pt idx="5420">
                  <c:v>#N/A</c:v>
                </c:pt>
                <c:pt idx="5421">
                  <c:v>#N/A</c:v>
                </c:pt>
                <c:pt idx="5422">
                  <c:v>#N/A</c:v>
                </c:pt>
                <c:pt idx="5423">
                  <c:v>#N/A</c:v>
                </c:pt>
                <c:pt idx="5424">
                  <c:v>#N/A</c:v>
                </c:pt>
                <c:pt idx="5425">
                  <c:v>#N/A</c:v>
                </c:pt>
                <c:pt idx="5426">
                  <c:v>#N/A</c:v>
                </c:pt>
                <c:pt idx="5427">
                  <c:v>#N/A</c:v>
                </c:pt>
                <c:pt idx="5428">
                  <c:v>#N/A</c:v>
                </c:pt>
                <c:pt idx="5429">
                  <c:v>#N/A</c:v>
                </c:pt>
                <c:pt idx="5430">
                  <c:v>#N/A</c:v>
                </c:pt>
                <c:pt idx="5431">
                  <c:v>#N/A</c:v>
                </c:pt>
                <c:pt idx="5432">
                  <c:v>#N/A</c:v>
                </c:pt>
                <c:pt idx="5433">
                  <c:v>#N/A</c:v>
                </c:pt>
                <c:pt idx="5434">
                  <c:v>#N/A</c:v>
                </c:pt>
                <c:pt idx="5435">
                  <c:v>#N/A</c:v>
                </c:pt>
                <c:pt idx="5436">
                  <c:v>#N/A</c:v>
                </c:pt>
                <c:pt idx="5437">
                  <c:v>#N/A</c:v>
                </c:pt>
                <c:pt idx="5438">
                  <c:v>#N/A</c:v>
                </c:pt>
                <c:pt idx="5439">
                  <c:v>#N/A</c:v>
                </c:pt>
                <c:pt idx="5440">
                  <c:v>#N/A</c:v>
                </c:pt>
                <c:pt idx="5441">
                  <c:v>#N/A</c:v>
                </c:pt>
                <c:pt idx="5442">
                  <c:v>#N/A</c:v>
                </c:pt>
                <c:pt idx="5443">
                  <c:v>#N/A</c:v>
                </c:pt>
                <c:pt idx="5444">
                  <c:v>#N/A</c:v>
                </c:pt>
                <c:pt idx="5445">
                  <c:v>#N/A</c:v>
                </c:pt>
                <c:pt idx="5446">
                  <c:v>#N/A</c:v>
                </c:pt>
                <c:pt idx="5447">
                  <c:v>#N/A</c:v>
                </c:pt>
                <c:pt idx="5448">
                  <c:v>#N/A</c:v>
                </c:pt>
                <c:pt idx="5449">
                  <c:v>#N/A</c:v>
                </c:pt>
                <c:pt idx="5450">
                  <c:v>#N/A</c:v>
                </c:pt>
                <c:pt idx="5451">
                  <c:v>#N/A</c:v>
                </c:pt>
                <c:pt idx="5452">
                  <c:v>#N/A</c:v>
                </c:pt>
                <c:pt idx="5453">
                  <c:v>#N/A</c:v>
                </c:pt>
                <c:pt idx="5454">
                  <c:v>#N/A</c:v>
                </c:pt>
                <c:pt idx="5455">
                  <c:v>#N/A</c:v>
                </c:pt>
                <c:pt idx="5456">
                  <c:v>#N/A</c:v>
                </c:pt>
                <c:pt idx="5457">
                  <c:v>#N/A</c:v>
                </c:pt>
                <c:pt idx="5458">
                  <c:v>#N/A</c:v>
                </c:pt>
                <c:pt idx="5459">
                  <c:v>#N/A</c:v>
                </c:pt>
                <c:pt idx="5460">
                  <c:v>#N/A</c:v>
                </c:pt>
                <c:pt idx="5461">
                  <c:v>#N/A</c:v>
                </c:pt>
                <c:pt idx="5462">
                  <c:v>#N/A</c:v>
                </c:pt>
                <c:pt idx="5463">
                  <c:v>#N/A</c:v>
                </c:pt>
                <c:pt idx="5464">
                  <c:v>#N/A</c:v>
                </c:pt>
                <c:pt idx="5465">
                  <c:v>#N/A</c:v>
                </c:pt>
                <c:pt idx="5466">
                  <c:v>#N/A</c:v>
                </c:pt>
                <c:pt idx="5467">
                  <c:v>#N/A</c:v>
                </c:pt>
                <c:pt idx="5468">
                  <c:v>#N/A</c:v>
                </c:pt>
                <c:pt idx="5469">
                  <c:v>#N/A</c:v>
                </c:pt>
                <c:pt idx="5470">
                  <c:v>#N/A</c:v>
                </c:pt>
                <c:pt idx="5471">
                  <c:v>#N/A</c:v>
                </c:pt>
                <c:pt idx="5472">
                  <c:v>#N/A</c:v>
                </c:pt>
                <c:pt idx="5473">
                  <c:v>#N/A</c:v>
                </c:pt>
                <c:pt idx="5474">
                  <c:v>#N/A</c:v>
                </c:pt>
                <c:pt idx="5475">
                  <c:v>#N/A</c:v>
                </c:pt>
                <c:pt idx="5476">
                  <c:v>#N/A</c:v>
                </c:pt>
                <c:pt idx="5477">
                  <c:v>#N/A</c:v>
                </c:pt>
                <c:pt idx="5478">
                  <c:v>#N/A</c:v>
                </c:pt>
                <c:pt idx="5479">
                  <c:v>#N/A</c:v>
                </c:pt>
                <c:pt idx="5480">
                  <c:v>#N/A</c:v>
                </c:pt>
                <c:pt idx="5481">
                  <c:v>#N/A</c:v>
                </c:pt>
                <c:pt idx="5482">
                  <c:v>#N/A</c:v>
                </c:pt>
                <c:pt idx="5483">
                  <c:v>#N/A</c:v>
                </c:pt>
                <c:pt idx="5484">
                  <c:v>#N/A</c:v>
                </c:pt>
                <c:pt idx="5485">
                  <c:v>#N/A</c:v>
                </c:pt>
                <c:pt idx="5486">
                  <c:v>#N/A</c:v>
                </c:pt>
                <c:pt idx="5487">
                  <c:v>#N/A</c:v>
                </c:pt>
                <c:pt idx="5488">
                  <c:v>#N/A</c:v>
                </c:pt>
                <c:pt idx="5489">
                  <c:v>#N/A</c:v>
                </c:pt>
                <c:pt idx="5490">
                  <c:v>#N/A</c:v>
                </c:pt>
                <c:pt idx="5491">
                  <c:v>#N/A</c:v>
                </c:pt>
                <c:pt idx="5492">
                  <c:v>#N/A</c:v>
                </c:pt>
                <c:pt idx="5493">
                  <c:v>#N/A</c:v>
                </c:pt>
                <c:pt idx="5494">
                  <c:v>#N/A</c:v>
                </c:pt>
                <c:pt idx="5495">
                  <c:v>#N/A</c:v>
                </c:pt>
                <c:pt idx="5496">
                  <c:v>#N/A</c:v>
                </c:pt>
                <c:pt idx="5497">
                  <c:v>#N/A</c:v>
                </c:pt>
                <c:pt idx="5498">
                  <c:v>#N/A</c:v>
                </c:pt>
                <c:pt idx="5499">
                  <c:v>#N/A</c:v>
                </c:pt>
                <c:pt idx="5500">
                  <c:v>#N/A</c:v>
                </c:pt>
                <c:pt idx="5501">
                  <c:v>#N/A</c:v>
                </c:pt>
                <c:pt idx="5502">
                  <c:v>#N/A</c:v>
                </c:pt>
                <c:pt idx="5503">
                  <c:v>#N/A</c:v>
                </c:pt>
                <c:pt idx="5504">
                  <c:v>#N/A</c:v>
                </c:pt>
                <c:pt idx="5505">
                  <c:v>#N/A</c:v>
                </c:pt>
                <c:pt idx="5506">
                  <c:v>#N/A</c:v>
                </c:pt>
                <c:pt idx="5507">
                  <c:v>#N/A</c:v>
                </c:pt>
                <c:pt idx="5508">
                  <c:v>#N/A</c:v>
                </c:pt>
                <c:pt idx="5509">
                  <c:v>#N/A</c:v>
                </c:pt>
                <c:pt idx="5510">
                  <c:v>#N/A</c:v>
                </c:pt>
                <c:pt idx="5511">
                  <c:v>#N/A</c:v>
                </c:pt>
                <c:pt idx="5512">
                  <c:v>#N/A</c:v>
                </c:pt>
                <c:pt idx="5513">
                  <c:v>#N/A</c:v>
                </c:pt>
                <c:pt idx="5514">
                  <c:v>#N/A</c:v>
                </c:pt>
                <c:pt idx="5515">
                  <c:v>#N/A</c:v>
                </c:pt>
                <c:pt idx="5516">
                  <c:v>#N/A</c:v>
                </c:pt>
                <c:pt idx="5517">
                  <c:v>#N/A</c:v>
                </c:pt>
                <c:pt idx="5518">
                  <c:v>#N/A</c:v>
                </c:pt>
                <c:pt idx="5519">
                  <c:v>#N/A</c:v>
                </c:pt>
                <c:pt idx="5520">
                  <c:v>#N/A</c:v>
                </c:pt>
                <c:pt idx="5521">
                  <c:v>#N/A</c:v>
                </c:pt>
                <c:pt idx="5522">
                  <c:v>#N/A</c:v>
                </c:pt>
                <c:pt idx="5523">
                  <c:v>#N/A</c:v>
                </c:pt>
                <c:pt idx="5524">
                  <c:v>#N/A</c:v>
                </c:pt>
                <c:pt idx="5525">
                  <c:v>#N/A</c:v>
                </c:pt>
                <c:pt idx="5526">
                  <c:v>#N/A</c:v>
                </c:pt>
                <c:pt idx="5527">
                  <c:v>#N/A</c:v>
                </c:pt>
                <c:pt idx="5528">
                  <c:v>#N/A</c:v>
                </c:pt>
                <c:pt idx="5529">
                  <c:v>#N/A</c:v>
                </c:pt>
                <c:pt idx="5530">
                  <c:v>#N/A</c:v>
                </c:pt>
                <c:pt idx="5531">
                  <c:v>#N/A</c:v>
                </c:pt>
                <c:pt idx="5532">
                  <c:v>#N/A</c:v>
                </c:pt>
                <c:pt idx="5533">
                  <c:v>#N/A</c:v>
                </c:pt>
                <c:pt idx="5534">
                  <c:v>#N/A</c:v>
                </c:pt>
                <c:pt idx="5535">
                  <c:v>#N/A</c:v>
                </c:pt>
                <c:pt idx="5536">
                  <c:v>#N/A</c:v>
                </c:pt>
                <c:pt idx="5537">
                  <c:v>#N/A</c:v>
                </c:pt>
                <c:pt idx="5538">
                  <c:v>#N/A</c:v>
                </c:pt>
                <c:pt idx="5539">
                  <c:v>#N/A</c:v>
                </c:pt>
                <c:pt idx="5540">
                  <c:v>#N/A</c:v>
                </c:pt>
                <c:pt idx="5541">
                  <c:v>#N/A</c:v>
                </c:pt>
                <c:pt idx="5542">
                  <c:v>#N/A</c:v>
                </c:pt>
                <c:pt idx="5543">
                  <c:v>#N/A</c:v>
                </c:pt>
                <c:pt idx="5544">
                  <c:v>#N/A</c:v>
                </c:pt>
                <c:pt idx="5545">
                  <c:v>#N/A</c:v>
                </c:pt>
                <c:pt idx="5546">
                  <c:v>#N/A</c:v>
                </c:pt>
                <c:pt idx="5547">
                  <c:v>#N/A</c:v>
                </c:pt>
                <c:pt idx="5548">
                  <c:v>#N/A</c:v>
                </c:pt>
                <c:pt idx="5549">
                  <c:v>#N/A</c:v>
                </c:pt>
                <c:pt idx="5550">
                  <c:v>#N/A</c:v>
                </c:pt>
                <c:pt idx="5551">
                  <c:v>#N/A</c:v>
                </c:pt>
                <c:pt idx="5552">
                  <c:v>#N/A</c:v>
                </c:pt>
                <c:pt idx="5553">
                  <c:v>#N/A</c:v>
                </c:pt>
                <c:pt idx="5554">
                  <c:v>#N/A</c:v>
                </c:pt>
                <c:pt idx="5555">
                  <c:v>#N/A</c:v>
                </c:pt>
                <c:pt idx="5556">
                  <c:v>#N/A</c:v>
                </c:pt>
                <c:pt idx="5557">
                  <c:v>#N/A</c:v>
                </c:pt>
                <c:pt idx="5558">
                  <c:v>#N/A</c:v>
                </c:pt>
                <c:pt idx="5559">
                  <c:v>#N/A</c:v>
                </c:pt>
                <c:pt idx="5560">
                  <c:v>#N/A</c:v>
                </c:pt>
                <c:pt idx="5561">
                  <c:v>#N/A</c:v>
                </c:pt>
                <c:pt idx="5562">
                  <c:v>#N/A</c:v>
                </c:pt>
                <c:pt idx="5563">
                  <c:v>#N/A</c:v>
                </c:pt>
                <c:pt idx="5564">
                  <c:v>#N/A</c:v>
                </c:pt>
                <c:pt idx="5565">
                  <c:v>#N/A</c:v>
                </c:pt>
                <c:pt idx="5566">
                  <c:v>#N/A</c:v>
                </c:pt>
                <c:pt idx="5567">
                  <c:v>#N/A</c:v>
                </c:pt>
                <c:pt idx="5568">
                  <c:v>#N/A</c:v>
                </c:pt>
                <c:pt idx="5569">
                  <c:v>#N/A</c:v>
                </c:pt>
                <c:pt idx="5570">
                  <c:v>#N/A</c:v>
                </c:pt>
                <c:pt idx="5571">
                  <c:v>#N/A</c:v>
                </c:pt>
                <c:pt idx="5572">
                  <c:v>#N/A</c:v>
                </c:pt>
                <c:pt idx="5573">
                  <c:v>#N/A</c:v>
                </c:pt>
                <c:pt idx="5574">
                  <c:v>#N/A</c:v>
                </c:pt>
                <c:pt idx="5575">
                  <c:v>#N/A</c:v>
                </c:pt>
                <c:pt idx="5576">
                  <c:v>#N/A</c:v>
                </c:pt>
                <c:pt idx="5577">
                  <c:v>#N/A</c:v>
                </c:pt>
                <c:pt idx="5578">
                  <c:v>#N/A</c:v>
                </c:pt>
                <c:pt idx="5579">
                  <c:v>#N/A</c:v>
                </c:pt>
                <c:pt idx="5580">
                  <c:v>#N/A</c:v>
                </c:pt>
                <c:pt idx="5581">
                  <c:v>#N/A</c:v>
                </c:pt>
                <c:pt idx="5582">
                  <c:v>#N/A</c:v>
                </c:pt>
                <c:pt idx="5583">
                  <c:v>#N/A</c:v>
                </c:pt>
                <c:pt idx="5584">
                  <c:v>#N/A</c:v>
                </c:pt>
                <c:pt idx="5585">
                  <c:v>#N/A</c:v>
                </c:pt>
                <c:pt idx="5586">
                  <c:v>#N/A</c:v>
                </c:pt>
                <c:pt idx="5587">
                  <c:v>#N/A</c:v>
                </c:pt>
                <c:pt idx="5588">
                  <c:v>#N/A</c:v>
                </c:pt>
                <c:pt idx="5589">
                  <c:v>#N/A</c:v>
                </c:pt>
                <c:pt idx="5590">
                  <c:v>#N/A</c:v>
                </c:pt>
                <c:pt idx="5591">
                  <c:v>#N/A</c:v>
                </c:pt>
                <c:pt idx="5592">
                  <c:v>#N/A</c:v>
                </c:pt>
                <c:pt idx="5593">
                  <c:v>#N/A</c:v>
                </c:pt>
                <c:pt idx="5594">
                  <c:v>#N/A</c:v>
                </c:pt>
                <c:pt idx="5595">
                  <c:v>#N/A</c:v>
                </c:pt>
                <c:pt idx="5596">
                  <c:v>#N/A</c:v>
                </c:pt>
                <c:pt idx="5597">
                  <c:v>#N/A</c:v>
                </c:pt>
                <c:pt idx="5598">
                  <c:v>#N/A</c:v>
                </c:pt>
                <c:pt idx="5599">
                  <c:v>#N/A</c:v>
                </c:pt>
                <c:pt idx="5600">
                  <c:v>#N/A</c:v>
                </c:pt>
                <c:pt idx="5601">
                  <c:v>#N/A</c:v>
                </c:pt>
                <c:pt idx="5602">
                  <c:v>#N/A</c:v>
                </c:pt>
                <c:pt idx="5603">
                  <c:v>#N/A</c:v>
                </c:pt>
                <c:pt idx="5604">
                  <c:v>#N/A</c:v>
                </c:pt>
                <c:pt idx="5605">
                  <c:v>#N/A</c:v>
                </c:pt>
                <c:pt idx="5606">
                  <c:v>#N/A</c:v>
                </c:pt>
                <c:pt idx="5607">
                  <c:v>#N/A</c:v>
                </c:pt>
                <c:pt idx="5608">
                  <c:v>#N/A</c:v>
                </c:pt>
                <c:pt idx="5609">
                  <c:v>#N/A</c:v>
                </c:pt>
                <c:pt idx="5610">
                  <c:v>#N/A</c:v>
                </c:pt>
                <c:pt idx="5611">
                  <c:v>#N/A</c:v>
                </c:pt>
                <c:pt idx="5612">
                  <c:v>#N/A</c:v>
                </c:pt>
                <c:pt idx="5613">
                  <c:v>#N/A</c:v>
                </c:pt>
                <c:pt idx="5614">
                  <c:v>#N/A</c:v>
                </c:pt>
                <c:pt idx="5615">
                  <c:v>#N/A</c:v>
                </c:pt>
                <c:pt idx="5616">
                  <c:v>#N/A</c:v>
                </c:pt>
                <c:pt idx="5617">
                  <c:v>#N/A</c:v>
                </c:pt>
                <c:pt idx="5618">
                  <c:v>#N/A</c:v>
                </c:pt>
                <c:pt idx="5619">
                  <c:v>#N/A</c:v>
                </c:pt>
                <c:pt idx="5620">
                  <c:v>#N/A</c:v>
                </c:pt>
                <c:pt idx="5621">
                  <c:v>#N/A</c:v>
                </c:pt>
                <c:pt idx="5622">
                  <c:v>#N/A</c:v>
                </c:pt>
                <c:pt idx="5623">
                  <c:v>#N/A</c:v>
                </c:pt>
                <c:pt idx="5624">
                  <c:v>#N/A</c:v>
                </c:pt>
                <c:pt idx="5625">
                  <c:v>#N/A</c:v>
                </c:pt>
                <c:pt idx="5626">
                  <c:v>#N/A</c:v>
                </c:pt>
                <c:pt idx="5627">
                  <c:v>#N/A</c:v>
                </c:pt>
                <c:pt idx="5628">
                  <c:v>#N/A</c:v>
                </c:pt>
                <c:pt idx="5629">
                  <c:v>#N/A</c:v>
                </c:pt>
                <c:pt idx="5630">
                  <c:v>52</c:v>
                </c:pt>
                <c:pt idx="5631">
                  <c:v>#N/A</c:v>
                </c:pt>
                <c:pt idx="5632">
                  <c:v>#N/A</c:v>
                </c:pt>
                <c:pt idx="5633">
                  <c:v>#N/A</c:v>
                </c:pt>
                <c:pt idx="5634">
                  <c:v>#N/A</c:v>
                </c:pt>
                <c:pt idx="5635">
                  <c:v>#N/A</c:v>
                </c:pt>
                <c:pt idx="5636">
                  <c:v>#N/A</c:v>
                </c:pt>
                <c:pt idx="5637">
                  <c:v>#N/A</c:v>
                </c:pt>
                <c:pt idx="5638">
                  <c:v>#N/A</c:v>
                </c:pt>
                <c:pt idx="5639">
                  <c:v>#N/A</c:v>
                </c:pt>
                <c:pt idx="5640">
                  <c:v>#N/A</c:v>
                </c:pt>
                <c:pt idx="5641">
                  <c:v>#N/A</c:v>
                </c:pt>
                <c:pt idx="5642">
                  <c:v>#N/A</c:v>
                </c:pt>
                <c:pt idx="5643">
                  <c:v>#N/A</c:v>
                </c:pt>
                <c:pt idx="5644">
                  <c:v>#N/A</c:v>
                </c:pt>
                <c:pt idx="5645">
                  <c:v>#N/A</c:v>
                </c:pt>
                <c:pt idx="5646">
                  <c:v>#N/A</c:v>
                </c:pt>
                <c:pt idx="5647">
                  <c:v>#N/A</c:v>
                </c:pt>
                <c:pt idx="5648">
                  <c:v>#N/A</c:v>
                </c:pt>
                <c:pt idx="5649">
                  <c:v>#N/A</c:v>
                </c:pt>
                <c:pt idx="5650">
                  <c:v>#N/A</c:v>
                </c:pt>
                <c:pt idx="5651">
                  <c:v>#N/A</c:v>
                </c:pt>
                <c:pt idx="5652">
                  <c:v>#N/A</c:v>
                </c:pt>
                <c:pt idx="5653">
                  <c:v>#N/A</c:v>
                </c:pt>
                <c:pt idx="5654">
                  <c:v>#N/A</c:v>
                </c:pt>
                <c:pt idx="5655">
                  <c:v>#N/A</c:v>
                </c:pt>
                <c:pt idx="5656">
                  <c:v>#N/A</c:v>
                </c:pt>
                <c:pt idx="5657">
                  <c:v>#N/A</c:v>
                </c:pt>
                <c:pt idx="5658">
                  <c:v>#N/A</c:v>
                </c:pt>
                <c:pt idx="5659">
                  <c:v>#N/A</c:v>
                </c:pt>
                <c:pt idx="5660">
                  <c:v>#N/A</c:v>
                </c:pt>
                <c:pt idx="5661">
                  <c:v>#N/A</c:v>
                </c:pt>
                <c:pt idx="5662">
                  <c:v>#N/A</c:v>
                </c:pt>
                <c:pt idx="5663">
                  <c:v>#N/A</c:v>
                </c:pt>
                <c:pt idx="5664">
                  <c:v>#N/A</c:v>
                </c:pt>
                <c:pt idx="5665">
                  <c:v>#N/A</c:v>
                </c:pt>
                <c:pt idx="5666">
                  <c:v>#N/A</c:v>
                </c:pt>
                <c:pt idx="5667">
                  <c:v>#N/A</c:v>
                </c:pt>
                <c:pt idx="5668">
                  <c:v>#N/A</c:v>
                </c:pt>
                <c:pt idx="5669">
                  <c:v>#N/A</c:v>
                </c:pt>
                <c:pt idx="5670">
                  <c:v>#N/A</c:v>
                </c:pt>
                <c:pt idx="5671">
                  <c:v>#N/A</c:v>
                </c:pt>
                <c:pt idx="5672">
                  <c:v>#N/A</c:v>
                </c:pt>
                <c:pt idx="5673">
                  <c:v>#N/A</c:v>
                </c:pt>
                <c:pt idx="5674">
                  <c:v>#N/A</c:v>
                </c:pt>
                <c:pt idx="5675">
                  <c:v>#N/A</c:v>
                </c:pt>
                <c:pt idx="5676">
                  <c:v>#N/A</c:v>
                </c:pt>
                <c:pt idx="5677">
                  <c:v>#N/A</c:v>
                </c:pt>
                <c:pt idx="5678">
                  <c:v>#N/A</c:v>
                </c:pt>
                <c:pt idx="5679">
                  <c:v>#N/A</c:v>
                </c:pt>
                <c:pt idx="5680">
                  <c:v>#N/A</c:v>
                </c:pt>
                <c:pt idx="5681">
                  <c:v>#N/A</c:v>
                </c:pt>
                <c:pt idx="5682">
                  <c:v>#N/A</c:v>
                </c:pt>
                <c:pt idx="5683">
                  <c:v>#N/A</c:v>
                </c:pt>
                <c:pt idx="5684">
                  <c:v>#N/A</c:v>
                </c:pt>
                <c:pt idx="5685">
                  <c:v>#N/A</c:v>
                </c:pt>
                <c:pt idx="5686">
                  <c:v>#N/A</c:v>
                </c:pt>
                <c:pt idx="5687">
                  <c:v>#N/A</c:v>
                </c:pt>
                <c:pt idx="5688">
                  <c:v>#N/A</c:v>
                </c:pt>
                <c:pt idx="5689">
                  <c:v>#N/A</c:v>
                </c:pt>
                <c:pt idx="5690">
                  <c:v>#N/A</c:v>
                </c:pt>
                <c:pt idx="5691">
                  <c:v>#N/A</c:v>
                </c:pt>
                <c:pt idx="5692">
                  <c:v>#N/A</c:v>
                </c:pt>
                <c:pt idx="5693">
                  <c:v>#N/A</c:v>
                </c:pt>
                <c:pt idx="5694">
                  <c:v>#N/A</c:v>
                </c:pt>
                <c:pt idx="5695">
                  <c:v>#N/A</c:v>
                </c:pt>
                <c:pt idx="5696">
                  <c:v>#N/A</c:v>
                </c:pt>
                <c:pt idx="5697">
                  <c:v>#N/A</c:v>
                </c:pt>
                <c:pt idx="5698">
                  <c:v>#N/A</c:v>
                </c:pt>
                <c:pt idx="5699">
                  <c:v>#N/A</c:v>
                </c:pt>
                <c:pt idx="5700">
                  <c:v>#N/A</c:v>
                </c:pt>
                <c:pt idx="5701">
                  <c:v>#N/A</c:v>
                </c:pt>
                <c:pt idx="5702">
                  <c:v>#N/A</c:v>
                </c:pt>
                <c:pt idx="5703">
                  <c:v>#N/A</c:v>
                </c:pt>
                <c:pt idx="5704">
                  <c:v>#N/A</c:v>
                </c:pt>
                <c:pt idx="5705">
                  <c:v>#N/A</c:v>
                </c:pt>
                <c:pt idx="5706">
                  <c:v>#N/A</c:v>
                </c:pt>
                <c:pt idx="5707">
                  <c:v>#N/A</c:v>
                </c:pt>
                <c:pt idx="5708">
                  <c:v>#N/A</c:v>
                </c:pt>
                <c:pt idx="5709">
                  <c:v>#N/A</c:v>
                </c:pt>
                <c:pt idx="5710">
                  <c:v>#N/A</c:v>
                </c:pt>
                <c:pt idx="5711">
                  <c:v>#N/A</c:v>
                </c:pt>
                <c:pt idx="5712">
                  <c:v>#N/A</c:v>
                </c:pt>
                <c:pt idx="5713">
                  <c:v>#N/A</c:v>
                </c:pt>
                <c:pt idx="5714">
                  <c:v>#N/A</c:v>
                </c:pt>
                <c:pt idx="5715">
                  <c:v>#N/A</c:v>
                </c:pt>
                <c:pt idx="5716">
                  <c:v>#N/A</c:v>
                </c:pt>
                <c:pt idx="5717">
                  <c:v>#N/A</c:v>
                </c:pt>
                <c:pt idx="5718">
                  <c:v>#N/A</c:v>
                </c:pt>
                <c:pt idx="5719">
                  <c:v>#N/A</c:v>
                </c:pt>
                <c:pt idx="5720">
                  <c:v>#N/A</c:v>
                </c:pt>
                <c:pt idx="5721">
                  <c:v>#N/A</c:v>
                </c:pt>
                <c:pt idx="5722">
                  <c:v>#N/A</c:v>
                </c:pt>
                <c:pt idx="5723">
                  <c:v>#N/A</c:v>
                </c:pt>
                <c:pt idx="5724">
                  <c:v>#N/A</c:v>
                </c:pt>
                <c:pt idx="5725">
                  <c:v>#N/A</c:v>
                </c:pt>
                <c:pt idx="5726">
                  <c:v>#N/A</c:v>
                </c:pt>
                <c:pt idx="5727">
                  <c:v>#N/A</c:v>
                </c:pt>
                <c:pt idx="5728">
                  <c:v>#N/A</c:v>
                </c:pt>
                <c:pt idx="5729">
                  <c:v>#N/A</c:v>
                </c:pt>
                <c:pt idx="5730">
                  <c:v>#N/A</c:v>
                </c:pt>
                <c:pt idx="5731">
                  <c:v>#N/A</c:v>
                </c:pt>
                <c:pt idx="5732">
                  <c:v>#N/A</c:v>
                </c:pt>
                <c:pt idx="5733">
                  <c:v>#N/A</c:v>
                </c:pt>
                <c:pt idx="5734">
                  <c:v>#N/A</c:v>
                </c:pt>
                <c:pt idx="5735">
                  <c:v>#N/A</c:v>
                </c:pt>
                <c:pt idx="5736">
                  <c:v>#N/A</c:v>
                </c:pt>
                <c:pt idx="5737">
                  <c:v>#N/A</c:v>
                </c:pt>
                <c:pt idx="5738">
                  <c:v>#N/A</c:v>
                </c:pt>
                <c:pt idx="5739">
                  <c:v>#N/A</c:v>
                </c:pt>
                <c:pt idx="5740">
                  <c:v>#N/A</c:v>
                </c:pt>
                <c:pt idx="5741">
                  <c:v>#N/A</c:v>
                </c:pt>
                <c:pt idx="5742">
                  <c:v>#N/A</c:v>
                </c:pt>
                <c:pt idx="5743">
                  <c:v>#N/A</c:v>
                </c:pt>
                <c:pt idx="5744">
                  <c:v>#N/A</c:v>
                </c:pt>
                <c:pt idx="5745">
                  <c:v>#N/A</c:v>
                </c:pt>
                <c:pt idx="5746">
                  <c:v>#N/A</c:v>
                </c:pt>
                <c:pt idx="5747">
                  <c:v>#N/A</c:v>
                </c:pt>
                <c:pt idx="5748">
                  <c:v>#N/A</c:v>
                </c:pt>
                <c:pt idx="5749">
                  <c:v>#N/A</c:v>
                </c:pt>
                <c:pt idx="5750">
                  <c:v>#N/A</c:v>
                </c:pt>
                <c:pt idx="5751">
                  <c:v>#N/A</c:v>
                </c:pt>
                <c:pt idx="5752">
                  <c:v>#N/A</c:v>
                </c:pt>
                <c:pt idx="5753">
                  <c:v>#N/A</c:v>
                </c:pt>
                <c:pt idx="5754">
                  <c:v>#N/A</c:v>
                </c:pt>
                <c:pt idx="5755">
                  <c:v>#N/A</c:v>
                </c:pt>
                <c:pt idx="5756">
                  <c:v>#N/A</c:v>
                </c:pt>
                <c:pt idx="5757">
                  <c:v>#N/A</c:v>
                </c:pt>
                <c:pt idx="5758">
                  <c:v>#N/A</c:v>
                </c:pt>
                <c:pt idx="5759">
                  <c:v>#N/A</c:v>
                </c:pt>
                <c:pt idx="5760">
                  <c:v>#N/A</c:v>
                </c:pt>
                <c:pt idx="5761">
                  <c:v>#N/A</c:v>
                </c:pt>
                <c:pt idx="5762">
                  <c:v>#N/A</c:v>
                </c:pt>
                <c:pt idx="5763">
                  <c:v>#N/A</c:v>
                </c:pt>
                <c:pt idx="5764">
                  <c:v>#N/A</c:v>
                </c:pt>
                <c:pt idx="5765">
                  <c:v>#N/A</c:v>
                </c:pt>
                <c:pt idx="5766">
                  <c:v>#N/A</c:v>
                </c:pt>
                <c:pt idx="5767">
                  <c:v>#N/A</c:v>
                </c:pt>
                <c:pt idx="5768">
                  <c:v>#N/A</c:v>
                </c:pt>
                <c:pt idx="5769">
                  <c:v>#N/A</c:v>
                </c:pt>
                <c:pt idx="5770">
                  <c:v>#N/A</c:v>
                </c:pt>
                <c:pt idx="5771">
                  <c:v>#N/A</c:v>
                </c:pt>
                <c:pt idx="5772">
                  <c:v>#N/A</c:v>
                </c:pt>
                <c:pt idx="5773">
                  <c:v>#N/A</c:v>
                </c:pt>
                <c:pt idx="5774">
                  <c:v>#N/A</c:v>
                </c:pt>
                <c:pt idx="5775">
                  <c:v>#N/A</c:v>
                </c:pt>
                <c:pt idx="5776">
                  <c:v>#N/A</c:v>
                </c:pt>
                <c:pt idx="5777">
                  <c:v>#N/A</c:v>
                </c:pt>
                <c:pt idx="5778">
                  <c:v>#N/A</c:v>
                </c:pt>
                <c:pt idx="5779">
                  <c:v>#N/A</c:v>
                </c:pt>
                <c:pt idx="5780">
                  <c:v>#N/A</c:v>
                </c:pt>
                <c:pt idx="5781">
                  <c:v>#N/A</c:v>
                </c:pt>
                <c:pt idx="5782">
                  <c:v>#N/A</c:v>
                </c:pt>
                <c:pt idx="5783">
                  <c:v>#N/A</c:v>
                </c:pt>
                <c:pt idx="5784">
                  <c:v>#N/A</c:v>
                </c:pt>
                <c:pt idx="5785">
                  <c:v>#N/A</c:v>
                </c:pt>
                <c:pt idx="5786">
                  <c:v>#N/A</c:v>
                </c:pt>
                <c:pt idx="5787">
                  <c:v>#N/A</c:v>
                </c:pt>
                <c:pt idx="5788">
                  <c:v>#N/A</c:v>
                </c:pt>
                <c:pt idx="5789">
                  <c:v>#N/A</c:v>
                </c:pt>
                <c:pt idx="5790">
                  <c:v>#N/A</c:v>
                </c:pt>
                <c:pt idx="5791">
                  <c:v>#N/A</c:v>
                </c:pt>
                <c:pt idx="5792">
                  <c:v>#N/A</c:v>
                </c:pt>
                <c:pt idx="5793">
                  <c:v>#N/A</c:v>
                </c:pt>
                <c:pt idx="5794">
                  <c:v>#N/A</c:v>
                </c:pt>
                <c:pt idx="5795">
                  <c:v>#N/A</c:v>
                </c:pt>
                <c:pt idx="5796">
                  <c:v>#N/A</c:v>
                </c:pt>
                <c:pt idx="5797">
                  <c:v>#N/A</c:v>
                </c:pt>
                <c:pt idx="5798">
                  <c:v>#N/A</c:v>
                </c:pt>
                <c:pt idx="5799">
                  <c:v>#N/A</c:v>
                </c:pt>
                <c:pt idx="5800">
                  <c:v>#N/A</c:v>
                </c:pt>
                <c:pt idx="5801">
                  <c:v>#N/A</c:v>
                </c:pt>
                <c:pt idx="5802">
                  <c:v>#N/A</c:v>
                </c:pt>
                <c:pt idx="5803">
                  <c:v>#N/A</c:v>
                </c:pt>
                <c:pt idx="5804">
                  <c:v>#N/A</c:v>
                </c:pt>
                <c:pt idx="5805">
                  <c:v>#N/A</c:v>
                </c:pt>
                <c:pt idx="5806">
                  <c:v>#N/A</c:v>
                </c:pt>
                <c:pt idx="5807">
                  <c:v>#N/A</c:v>
                </c:pt>
                <c:pt idx="5808">
                  <c:v>#N/A</c:v>
                </c:pt>
                <c:pt idx="5809">
                  <c:v>#N/A</c:v>
                </c:pt>
                <c:pt idx="5810">
                  <c:v>#N/A</c:v>
                </c:pt>
                <c:pt idx="5811">
                  <c:v>#N/A</c:v>
                </c:pt>
                <c:pt idx="5812">
                  <c:v>#N/A</c:v>
                </c:pt>
                <c:pt idx="5813">
                  <c:v>#N/A</c:v>
                </c:pt>
                <c:pt idx="5814">
                  <c:v>#N/A</c:v>
                </c:pt>
                <c:pt idx="5815">
                  <c:v>#N/A</c:v>
                </c:pt>
                <c:pt idx="5816">
                  <c:v>#N/A</c:v>
                </c:pt>
                <c:pt idx="5817">
                  <c:v>#N/A</c:v>
                </c:pt>
                <c:pt idx="5818">
                  <c:v>#N/A</c:v>
                </c:pt>
                <c:pt idx="5819">
                  <c:v>#N/A</c:v>
                </c:pt>
                <c:pt idx="5820">
                  <c:v>#N/A</c:v>
                </c:pt>
                <c:pt idx="5821">
                  <c:v>#N/A</c:v>
                </c:pt>
                <c:pt idx="5822">
                  <c:v>#N/A</c:v>
                </c:pt>
                <c:pt idx="5823">
                  <c:v>#N/A</c:v>
                </c:pt>
                <c:pt idx="5824">
                  <c:v>#N/A</c:v>
                </c:pt>
                <c:pt idx="5825">
                  <c:v>#N/A</c:v>
                </c:pt>
                <c:pt idx="5826">
                  <c:v>#N/A</c:v>
                </c:pt>
                <c:pt idx="5827">
                  <c:v>#N/A</c:v>
                </c:pt>
                <c:pt idx="5828">
                  <c:v>#N/A</c:v>
                </c:pt>
                <c:pt idx="5829">
                  <c:v>#N/A</c:v>
                </c:pt>
                <c:pt idx="5830">
                  <c:v>#N/A</c:v>
                </c:pt>
                <c:pt idx="5831">
                  <c:v>#N/A</c:v>
                </c:pt>
                <c:pt idx="5832">
                  <c:v>#N/A</c:v>
                </c:pt>
                <c:pt idx="5833">
                  <c:v>#N/A</c:v>
                </c:pt>
                <c:pt idx="5834">
                  <c:v>#N/A</c:v>
                </c:pt>
                <c:pt idx="5835">
                  <c:v>#N/A</c:v>
                </c:pt>
                <c:pt idx="5836">
                  <c:v>#N/A</c:v>
                </c:pt>
                <c:pt idx="5837">
                  <c:v>#N/A</c:v>
                </c:pt>
                <c:pt idx="5838">
                  <c:v>#N/A</c:v>
                </c:pt>
                <c:pt idx="5839">
                  <c:v>#N/A</c:v>
                </c:pt>
                <c:pt idx="5840">
                  <c:v>#N/A</c:v>
                </c:pt>
                <c:pt idx="5841">
                  <c:v>#N/A</c:v>
                </c:pt>
                <c:pt idx="5842">
                  <c:v>#N/A</c:v>
                </c:pt>
                <c:pt idx="5843">
                  <c:v>#N/A</c:v>
                </c:pt>
                <c:pt idx="5844">
                  <c:v>#N/A</c:v>
                </c:pt>
                <c:pt idx="5845">
                  <c:v>#N/A</c:v>
                </c:pt>
                <c:pt idx="5846">
                  <c:v>#N/A</c:v>
                </c:pt>
                <c:pt idx="5847">
                  <c:v>#N/A</c:v>
                </c:pt>
                <c:pt idx="5848">
                  <c:v>#N/A</c:v>
                </c:pt>
                <c:pt idx="5849">
                  <c:v>#N/A</c:v>
                </c:pt>
                <c:pt idx="5850">
                  <c:v>#N/A</c:v>
                </c:pt>
                <c:pt idx="5851">
                  <c:v>#N/A</c:v>
                </c:pt>
                <c:pt idx="5852">
                  <c:v>#N/A</c:v>
                </c:pt>
                <c:pt idx="5853">
                  <c:v>#N/A</c:v>
                </c:pt>
                <c:pt idx="5854">
                  <c:v>#N/A</c:v>
                </c:pt>
                <c:pt idx="5855">
                  <c:v>#N/A</c:v>
                </c:pt>
                <c:pt idx="5856">
                  <c:v>#N/A</c:v>
                </c:pt>
                <c:pt idx="5857">
                  <c:v>#N/A</c:v>
                </c:pt>
                <c:pt idx="5858">
                  <c:v>#N/A</c:v>
                </c:pt>
                <c:pt idx="5859">
                  <c:v>#N/A</c:v>
                </c:pt>
                <c:pt idx="5860">
                  <c:v>#N/A</c:v>
                </c:pt>
                <c:pt idx="5861">
                  <c:v>#N/A</c:v>
                </c:pt>
                <c:pt idx="5862">
                  <c:v>#N/A</c:v>
                </c:pt>
                <c:pt idx="5863">
                  <c:v>#N/A</c:v>
                </c:pt>
                <c:pt idx="5864">
                  <c:v>#N/A</c:v>
                </c:pt>
                <c:pt idx="5865">
                  <c:v>#N/A</c:v>
                </c:pt>
                <c:pt idx="5866">
                  <c:v>#N/A</c:v>
                </c:pt>
                <c:pt idx="5867">
                  <c:v>#N/A</c:v>
                </c:pt>
                <c:pt idx="5868">
                  <c:v>#N/A</c:v>
                </c:pt>
                <c:pt idx="5869">
                  <c:v>#N/A</c:v>
                </c:pt>
                <c:pt idx="5870">
                  <c:v>#N/A</c:v>
                </c:pt>
                <c:pt idx="5871">
                  <c:v>#N/A</c:v>
                </c:pt>
                <c:pt idx="5872">
                  <c:v>#N/A</c:v>
                </c:pt>
                <c:pt idx="5873">
                  <c:v>#N/A</c:v>
                </c:pt>
                <c:pt idx="5874">
                  <c:v>#N/A</c:v>
                </c:pt>
                <c:pt idx="5875">
                  <c:v>#N/A</c:v>
                </c:pt>
                <c:pt idx="5876">
                  <c:v>#N/A</c:v>
                </c:pt>
                <c:pt idx="5877">
                  <c:v>#N/A</c:v>
                </c:pt>
                <c:pt idx="5878">
                  <c:v>#N/A</c:v>
                </c:pt>
                <c:pt idx="5879">
                  <c:v>#N/A</c:v>
                </c:pt>
                <c:pt idx="5880">
                  <c:v>#N/A</c:v>
                </c:pt>
                <c:pt idx="5881">
                  <c:v>#N/A</c:v>
                </c:pt>
                <c:pt idx="5882">
                  <c:v>#N/A</c:v>
                </c:pt>
                <c:pt idx="5883">
                  <c:v>#N/A</c:v>
                </c:pt>
                <c:pt idx="5884">
                  <c:v>#N/A</c:v>
                </c:pt>
                <c:pt idx="5885">
                  <c:v>#N/A</c:v>
                </c:pt>
                <c:pt idx="5886">
                  <c:v>#N/A</c:v>
                </c:pt>
                <c:pt idx="5887">
                  <c:v>#N/A</c:v>
                </c:pt>
                <c:pt idx="5888">
                  <c:v>#N/A</c:v>
                </c:pt>
                <c:pt idx="5889">
                  <c:v>#N/A</c:v>
                </c:pt>
                <c:pt idx="5890">
                  <c:v>#N/A</c:v>
                </c:pt>
                <c:pt idx="5891">
                  <c:v>#N/A</c:v>
                </c:pt>
                <c:pt idx="5892">
                  <c:v>#N/A</c:v>
                </c:pt>
                <c:pt idx="5893">
                  <c:v>#N/A</c:v>
                </c:pt>
                <c:pt idx="5894">
                  <c:v>#N/A</c:v>
                </c:pt>
                <c:pt idx="5895">
                  <c:v>#N/A</c:v>
                </c:pt>
                <c:pt idx="5896">
                  <c:v>#N/A</c:v>
                </c:pt>
                <c:pt idx="5897">
                  <c:v>#N/A</c:v>
                </c:pt>
                <c:pt idx="5898">
                  <c:v>#N/A</c:v>
                </c:pt>
                <c:pt idx="5899">
                  <c:v>#N/A</c:v>
                </c:pt>
                <c:pt idx="5900">
                  <c:v>#N/A</c:v>
                </c:pt>
                <c:pt idx="5901">
                  <c:v>#N/A</c:v>
                </c:pt>
                <c:pt idx="5902">
                  <c:v>#N/A</c:v>
                </c:pt>
                <c:pt idx="5903">
                  <c:v>#N/A</c:v>
                </c:pt>
                <c:pt idx="5904">
                  <c:v>#N/A</c:v>
                </c:pt>
                <c:pt idx="5905">
                  <c:v>#N/A</c:v>
                </c:pt>
                <c:pt idx="5906">
                  <c:v>#N/A</c:v>
                </c:pt>
                <c:pt idx="5907">
                  <c:v>#N/A</c:v>
                </c:pt>
                <c:pt idx="5908">
                  <c:v>#N/A</c:v>
                </c:pt>
                <c:pt idx="5909">
                  <c:v>#N/A</c:v>
                </c:pt>
                <c:pt idx="5910">
                  <c:v>#N/A</c:v>
                </c:pt>
                <c:pt idx="5911">
                  <c:v>#N/A</c:v>
                </c:pt>
                <c:pt idx="5912">
                  <c:v>#N/A</c:v>
                </c:pt>
                <c:pt idx="5913">
                  <c:v>#N/A</c:v>
                </c:pt>
                <c:pt idx="5914">
                  <c:v>#N/A</c:v>
                </c:pt>
                <c:pt idx="5915">
                  <c:v>#N/A</c:v>
                </c:pt>
                <c:pt idx="5916">
                  <c:v>#N/A</c:v>
                </c:pt>
                <c:pt idx="5917">
                  <c:v>#N/A</c:v>
                </c:pt>
                <c:pt idx="5918">
                  <c:v>#N/A</c:v>
                </c:pt>
                <c:pt idx="5919">
                  <c:v>#N/A</c:v>
                </c:pt>
                <c:pt idx="5920">
                  <c:v>#N/A</c:v>
                </c:pt>
                <c:pt idx="5921">
                  <c:v>#N/A</c:v>
                </c:pt>
                <c:pt idx="5922">
                  <c:v>#N/A</c:v>
                </c:pt>
                <c:pt idx="5923">
                  <c:v>#N/A</c:v>
                </c:pt>
                <c:pt idx="5924">
                  <c:v>#N/A</c:v>
                </c:pt>
                <c:pt idx="5925">
                  <c:v>#N/A</c:v>
                </c:pt>
                <c:pt idx="5926">
                  <c:v>#N/A</c:v>
                </c:pt>
                <c:pt idx="5927">
                  <c:v>#N/A</c:v>
                </c:pt>
                <c:pt idx="5928">
                  <c:v>#N/A</c:v>
                </c:pt>
                <c:pt idx="5929">
                  <c:v>#N/A</c:v>
                </c:pt>
                <c:pt idx="5930">
                  <c:v>#N/A</c:v>
                </c:pt>
                <c:pt idx="5931">
                  <c:v>#N/A</c:v>
                </c:pt>
                <c:pt idx="5932">
                  <c:v>#N/A</c:v>
                </c:pt>
                <c:pt idx="5933">
                  <c:v>#N/A</c:v>
                </c:pt>
                <c:pt idx="5934">
                  <c:v>#N/A</c:v>
                </c:pt>
                <c:pt idx="5935">
                  <c:v>#N/A</c:v>
                </c:pt>
                <c:pt idx="5936">
                  <c:v>#N/A</c:v>
                </c:pt>
                <c:pt idx="5937">
                  <c:v>#N/A</c:v>
                </c:pt>
                <c:pt idx="5938">
                  <c:v>#N/A</c:v>
                </c:pt>
                <c:pt idx="5939">
                  <c:v>#N/A</c:v>
                </c:pt>
                <c:pt idx="5940">
                  <c:v>#N/A</c:v>
                </c:pt>
                <c:pt idx="5941">
                  <c:v>#N/A</c:v>
                </c:pt>
                <c:pt idx="5942">
                  <c:v>#N/A</c:v>
                </c:pt>
                <c:pt idx="5943">
                  <c:v>#N/A</c:v>
                </c:pt>
                <c:pt idx="5944">
                  <c:v>#N/A</c:v>
                </c:pt>
                <c:pt idx="5945">
                  <c:v>#N/A</c:v>
                </c:pt>
                <c:pt idx="5946">
                  <c:v>#N/A</c:v>
                </c:pt>
                <c:pt idx="5947">
                  <c:v>#N/A</c:v>
                </c:pt>
                <c:pt idx="5948">
                  <c:v>#N/A</c:v>
                </c:pt>
                <c:pt idx="5949">
                  <c:v>#N/A</c:v>
                </c:pt>
                <c:pt idx="5950">
                  <c:v>#N/A</c:v>
                </c:pt>
                <c:pt idx="5951">
                  <c:v>#N/A</c:v>
                </c:pt>
                <c:pt idx="5952">
                  <c:v>#N/A</c:v>
                </c:pt>
                <c:pt idx="5953">
                  <c:v>#N/A</c:v>
                </c:pt>
                <c:pt idx="5954">
                  <c:v>#N/A</c:v>
                </c:pt>
                <c:pt idx="5955">
                  <c:v>#N/A</c:v>
                </c:pt>
                <c:pt idx="5956">
                  <c:v>#N/A</c:v>
                </c:pt>
                <c:pt idx="5957">
                  <c:v>#N/A</c:v>
                </c:pt>
                <c:pt idx="5958">
                  <c:v>#N/A</c:v>
                </c:pt>
                <c:pt idx="5959">
                  <c:v>#N/A</c:v>
                </c:pt>
                <c:pt idx="5960">
                  <c:v>#N/A</c:v>
                </c:pt>
                <c:pt idx="5961">
                  <c:v>#N/A</c:v>
                </c:pt>
                <c:pt idx="5962">
                  <c:v>#N/A</c:v>
                </c:pt>
                <c:pt idx="5963">
                  <c:v>#N/A</c:v>
                </c:pt>
                <c:pt idx="5964">
                  <c:v>#N/A</c:v>
                </c:pt>
                <c:pt idx="5965">
                  <c:v>#N/A</c:v>
                </c:pt>
                <c:pt idx="5966">
                  <c:v>#N/A</c:v>
                </c:pt>
                <c:pt idx="5967">
                  <c:v>#N/A</c:v>
                </c:pt>
                <c:pt idx="5968">
                  <c:v>#N/A</c:v>
                </c:pt>
                <c:pt idx="5969">
                  <c:v>#N/A</c:v>
                </c:pt>
                <c:pt idx="5970">
                  <c:v>#N/A</c:v>
                </c:pt>
                <c:pt idx="5971">
                  <c:v>#N/A</c:v>
                </c:pt>
                <c:pt idx="5972">
                  <c:v>#N/A</c:v>
                </c:pt>
                <c:pt idx="5973">
                  <c:v>#N/A</c:v>
                </c:pt>
                <c:pt idx="5974">
                  <c:v>#N/A</c:v>
                </c:pt>
                <c:pt idx="5975">
                  <c:v>#N/A</c:v>
                </c:pt>
                <c:pt idx="5976">
                  <c:v>#N/A</c:v>
                </c:pt>
                <c:pt idx="5977">
                  <c:v>#N/A</c:v>
                </c:pt>
                <c:pt idx="5978">
                  <c:v>#N/A</c:v>
                </c:pt>
                <c:pt idx="5979">
                  <c:v>#N/A</c:v>
                </c:pt>
                <c:pt idx="5980">
                  <c:v>#N/A</c:v>
                </c:pt>
                <c:pt idx="5981">
                  <c:v>#N/A</c:v>
                </c:pt>
                <c:pt idx="5982">
                  <c:v>#N/A</c:v>
                </c:pt>
                <c:pt idx="5983">
                  <c:v>#N/A</c:v>
                </c:pt>
                <c:pt idx="5984">
                  <c:v>#N/A</c:v>
                </c:pt>
                <c:pt idx="5985">
                  <c:v>#N/A</c:v>
                </c:pt>
                <c:pt idx="5986">
                  <c:v>#N/A</c:v>
                </c:pt>
                <c:pt idx="5987">
                  <c:v>#N/A</c:v>
                </c:pt>
                <c:pt idx="5988">
                  <c:v>#N/A</c:v>
                </c:pt>
                <c:pt idx="5989">
                  <c:v>#N/A</c:v>
                </c:pt>
                <c:pt idx="5990">
                  <c:v>#N/A</c:v>
                </c:pt>
                <c:pt idx="5991">
                  <c:v>#N/A</c:v>
                </c:pt>
                <c:pt idx="5992">
                  <c:v>#N/A</c:v>
                </c:pt>
                <c:pt idx="5993">
                  <c:v>#N/A</c:v>
                </c:pt>
                <c:pt idx="5994">
                  <c:v>47</c:v>
                </c:pt>
                <c:pt idx="5995">
                  <c:v>#N/A</c:v>
                </c:pt>
                <c:pt idx="5996">
                  <c:v>#N/A</c:v>
                </c:pt>
                <c:pt idx="5997">
                  <c:v>#N/A</c:v>
                </c:pt>
                <c:pt idx="5998">
                  <c:v>#N/A</c:v>
                </c:pt>
                <c:pt idx="5999">
                  <c:v>#N/A</c:v>
                </c:pt>
                <c:pt idx="6000">
                  <c:v>#N/A</c:v>
                </c:pt>
                <c:pt idx="6001">
                  <c:v>#N/A</c:v>
                </c:pt>
                <c:pt idx="6002">
                  <c:v>#N/A</c:v>
                </c:pt>
                <c:pt idx="6003">
                  <c:v>#N/A</c:v>
                </c:pt>
                <c:pt idx="6004">
                  <c:v>#N/A</c:v>
                </c:pt>
                <c:pt idx="6005">
                  <c:v>#N/A</c:v>
                </c:pt>
                <c:pt idx="6006">
                  <c:v>#N/A</c:v>
                </c:pt>
                <c:pt idx="6007">
                  <c:v>#N/A</c:v>
                </c:pt>
                <c:pt idx="6008">
                  <c:v>#N/A</c:v>
                </c:pt>
                <c:pt idx="6009">
                  <c:v>#N/A</c:v>
                </c:pt>
                <c:pt idx="6010">
                  <c:v>#N/A</c:v>
                </c:pt>
                <c:pt idx="6011">
                  <c:v>#N/A</c:v>
                </c:pt>
                <c:pt idx="6012">
                  <c:v>#N/A</c:v>
                </c:pt>
                <c:pt idx="6013">
                  <c:v>#N/A</c:v>
                </c:pt>
                <c:pt idx="6014">
                  <c:v>#N/A</c:v>
                </c:pt>
                <c:pt idx="6015">
                  <c:v>#N/A</c:v>
                </c:pt>
                <c:pt idx="6016">
                  <c:v>#N/A</c:v>
                </c:pt>
                <c:pt idx="6017">
                  <c:v>#N/A</c:v>
                </c:pt>
                <c:pt idx="6018">
                  <c:v>#N/A</c:v>
                </c:pt>
                <c:pt idx="6019">
                  <c:v>#N/A</c:v>
                </c:pt>
                <c:pt idx="6020">
                  <c:v>#N/A</c:v>
                </c:pt>
                <c:pt idx="6021">
                  <c:v>#N/A</c:v>
                </c:pt>
                <c:pt idx="6022">
                  <c:v>#N/A</c:v>
                </c:pt>
                <c:pt idx="6023">
                  <c:v>#N/A</c:v>
                </c:pt>
                <c:pt idx="6024">
                  <c:v>#N/A</c:v>
                </c:pt>
                <c:pt idx="6025">
                  <c:v>#N/A</c:v>
                </c:pt>
                <c:pt idx="6026">
                  <c:v>#N/A</c:v>
                </c:pt>
                <c:pt idx="6027">
                  <c:v>#N/A</c:v>
                </c:pt>
                <c:pt idx="6028">
                  <c:v>#N/A</c:v>
                </c:pt>
                <c:pt idx="6029">
                  <c:v>#N/A</c:v>
                </c:pt>
                <c:pt idx="6030">
                  <c:v>#N/A</c:v>
                </c:pt>
                <c:pt idx="6031">
                  <c:v>#N/A</c:v>
                </c:pt>
                <c:pt idx="6032">
                  <c:v>#N/A</c:v>
                </c:pt>
                <c:pt idx="6033">
                  <c:v>#N/A</c:v>
                </c:pt>
                <c:pt idx="6034">
                  <c:v>#N/A</c:v>
                </c:pt>
                <c:pt idx="6035">
                  <c:v>#N/A</c:v>
                </c:pt>
                <c:pt idx="6036">
                  <c:v>#N/A</c:v>
                </c:pt>
                <c:pt idx="6037">
                  <c:v>#N/A</c:v>
                </c:pt>
                <c:pt idx="6038">
                  <c:v>#N/A</c:v>
                </c:pt>
                <c:pt idx="6039">
                  <c:v>#N/A</c:v>
                </c:pt>
                <c:pt idx="6040">
                  <c:v>#N/A</c:v>
                </c:pt>
                <c:pt idx="6041">
                  <c:v>#N/A</c:v>
                </c:pt>
                <c:pt idx="6042">
                  <c:v>#N/A</c:v>
                </c:pt>
                <c:pt idx="6043">
                  <c:v>#N/A</c:v>
                </c:pt>
                <c:pt idx="6044">
                  <c:v>#N/A</c:v>
                </c:pt>
                <c:pt idx="6045">
                  <c:v>#N/A</c:v>
                </c:pt>
                <c:pt idx="6046">
                  <c:v>#N/A</c:v>
                </c:pt>
                <c:pt idx="6047">
                  <c:v>#N/A</c:v>
                </c:pt>
                <c:pt idx="6048">
                  <c:v>#N/A</c:v>
                </c:pt>
                <c:pt idx="6049">
                  <c:v>#N/A</c:v>
                </c:pt>
                <c:pt idx="6050">
                  <c:v>#N/A</c:v>
                </c:pt>
                <c:pt idx="6051">
                  <c:v>#N/A</c:v>
                </c:pt>
                <c:pt idx="6052">
                  <c:v>#N/A</c:v>
                </c:pt>
                <c:pt idx="6053">
                  <c:v>#N/A</c:v>
                </c:pt>
                <c:pt idx="6054">
                  <c:v>#N/A</c:v>
                </c:pt>
                <c:pt idx="6055">
                  <c:v>#N/A</c:v>
                </c:pt>
                <c:pt idx="6056">
                  <c:v>#N/A</c:v>
                </c:pt>
                <c:pt idx="6057">
                  <c:v>#N/A</c:v>
                </c:pt>
                <c:pt idx="6058">
                  <c:v>#N/A</c:v>
                </c:pt>
                <c:pt idx="6059">
                  <c:v>#N/A</c:v>
                </c:pt>
                <c:pt idx="6060">
                  <c:v>#N/A</c:v>
                </c:pt>
                <c:pt idx="6061">
                  <c:v>#N/A</c:v>
                </c:pt>
                <c:pt idx="6062">
                  <c:v>#N/A</c:v>
                </c:pt>
                <c:pt idx="6063">
                  <c:v>#N/A</c:v>
                </c:pt>
                <c:pt idx="6064">
                  <c:v>#N/A</c:v>
                </c:pt>
                <c:pt idx="6065">
                  <c:v>#N/A</c:v>
                </c:pt>
                <c:pt idx="6066">
                  <c:v>#N/A</c:v>
                </c:pt>
                <c:pt idx="6067">
                  <c:v>#N/A</c:v>
                </c:pt>
                <c:pt idx="6068">
                  <c:v>#N/A</c:v>
                </c:pt>
                <c:pt idx="6069">
                  <c:v>#N/A</c:v>
                </c:pt>
                <c:pt idx="6070">
                  <c:v>#N/A</c:v>
                </c:pt>
                <c:pt idx="6071">
                  <c:v>#N/A</c:v>
                </c:pt>
                <c:pt idx="6072">
                  <c:v>#N/A</c:v>
                </c:pt>
                <c:pt idx="6073">
                  <c:v>#N/A</c:v>
                </c:pt>
                <c:pt idx="6074">
                  <c:v>#N/A</c:v>
                </c:pt>
                <c:pt idx="6075">
                  <c:v>#N/A</c:v>
                </c:pt>
                <c:pt idx="6076">
                  <c:v>#N/A</c:v>
                </c:pt>
                <c:pt idx="6077">
                  <c:v>#N/A</c:v>
                </c:pt>
                <c:pt idx="6078">
                  <c:v>#N/A</c:v>
                </c:pt>
                <c:pt idx="6079">
                  <c:v>#N/A</c:v>
                </c:pt>
                <c:pt idx="6080">
                  <c:v>#N/A</c:v>
                </c:pt>
                <c:pt idx="6081">
                  <c:v>#N/A</c:v>
                </c:pt>
                <c:pt idx="6082">
                  <c:v>#N/A</c:v>
                </c:pt>
                <c:pt idx="6083">
                  <c:v>#N/A</c:v>
                </c:pt>
                <c:pt idx="6084">
                  <c:v>#N/A</c:v>
                </c:pt>
                <c:pt idx="6085">
                  <c:v>#N/A</c:v>
                </c:pt>
                <c:pt idx="6086">
                  <c:v>#N/A</c:v>
                </c:pt>
                <c:pt idx="6087">
                  <c:v>#N/A</c:v>
                </c:pt>
                <c:pt idx="6088">
                  <c:v>#N/A</c:v>
                </c:pt>
                <c:pt idx="6089">
                  <c:v>#N/A</c:v>
                </c:pt>
                <c:pt idx="6090">
                  <c:v>#N/A</c:v>
                </c:pt>
                <c:pt idx="6091">
                  <c:v>#N/A</c:v>
                </c:pt>
                <c:pt idx="6092">
                  <c:v>#N/A</c:v>
                </c:pt>
                <c:pt idx="6093">
                  <c:v>#N/A</c:v>
                </c:pt>
                <c:pt idx="6094">
                  <c:v>#N/A</c:v>
                </c:pt>
                <c:pt idx="6095">
                  <c:v>#N/A</c:v>
                </c:pt>
                <c:pt idx="6096">
                  <c:v>#N/A</c:v>
                </c:pt>
                <c:pt idx="6097">
                  <c:v>#N/A</c:v>
                </c:pt>
                <c:pt idx="6098">
                  <c:v>#N/A</c:v>
                </c:pt>
                <c:pt idx="6099">
                  <c:v>#N/A</c:v>
                </c:pt>
                <c:pt idx="6100">
                  <c:v>#N/A</c:v>
                </c:pt>
                <c:pt idx="6101">
                  <c:v>#N/A</c:v>
                </c:pt>
                <c:pt idx="6102">
                  <c:v>#N/A</c:v>
                </c:pt>
                <c:pt idx="6103">
                  <c:v>#N/A</c:v>
                </c:pt>
                <c:pt idx="6104">
                  <c:v>#N/A</c:v>
                </c:pt>
                <c:pt idx="6105">
                  <c:v>#N/A</c:v>
                </c:pt>
                <c:pt idx="6106">
                  <c:v>#N/A</c:v>
                </c:pt>
                <c:pt idx="6107">
                  <c:v>#N/A</c:v>
                </c:pt>
                <c:pt idx="6108">
                  <c:v>#N/A</c:v>
                </c:pt>
                <c:pt idx="6109">
                  <c:v>#N/A</c:v>
                </c:pt>
                <c:pt idx="6110">
                  <c:v>#N/A</c:v>
                </c:pt>
                <c:pt idx="6111">
                  <c:v>#N/A</c:v>
                </c:pt>
                <c:pt idx="6112">
                  <c:v>#N/A</c:v>
                </c:pt>
                <c:pt idx="6113">
                  <c:v>#N/A</c:v>
                </c:pt>
                <c:pt idx="6114">
                  <c:v>#N/A</c:v>
                </c:pt>
                <c:pt idx="6115">
                  <c:v>#N/A</c:v>
                </c:pt>
                <c:pt idx="6116">
                  <c:v>#N/A</c:v>
                </c:pt>
                <c:pt idx="6117">
                  <c:v>#N/A</c:v>
                </c:pt>
                <c:pt idx="6118">
                  <c:v>#N/A</c:v>
                </c:pt>
                <c:pt idx="6119">
                  <c:v>#N/A</c:v>
                </c:pt>
                <c:pt idx="6120">
                  <c:v>#N/A</c:v>
                </c:pt>
                <c:pt idx="6121">
                  <c:v>#N/A</c:v>
                </c:pt>
                <c:pt idx="6122">
                  <c:v>#N/A</c:v>
                </c:pt>
                <c:pt idx="6123">
                  <c:v>#N/A</c:v>
                </c:pt>
                <c:pt idx="6124">
                  <c:v>#N/A</c:v>
                </c:pt>
                <c:pt idx="6125">
                  <c:v>#N/A</c:v>
                </c:pt>
                <c:pt idx="6126">
                  <c:v>#N/A</c:v>
                </c:pt>
                <c:pt idx="6127">
                  <c:v>#N/A</c:v>
                </c:pt>
                <c:pt idx="6128">
                  <c:v>#N/A</c:v>
                </c:pt>
                <c:pt idx="6129">
                  <c:v>#N/A</c:v>
                </c:pt>
                <c:pt idx="6130">
                  <c:v>#N/A</c:v>
                </c:pt>
                <c:pt idx="6131">
                  <c:v>#N/A</c:v>
                </c:pt>
                <c:pt idx="6132">
                  <c:v>#N/A</c:v>
                </c:pt>
                <c:pt idx="6133">
                  <c:v>#N/A</c:v>
                </c:pt>
                <c:pt idx="6134">
                  <c:v>#N/A</c:v>
                </c:pt>
                <c:pt idx="6135">
                  <c:v>#N/A</c:v>
                </c:pt>
                <c:pt idx="6136">
                  <c:v>#N/A</c:v>
                </c:pt>
                <c:pt idx="6137">
                  <c:v>#N/A</c:v>
                </c:pt>
                <c:pt idx="6138">
                  <c:v>#N/A</c:v>
                </c:pt>
                <c:pt idx="6139">
                  <c:v>#N/A</c:v>
                </c:pt>
                <c:pt idx="6140">
                  <c:v>#N/A</c:v>
                </c:pt>
                <c:pt idx="6141">
                  <c:v>#N/A</c:v>
                </c:pt>
                <c:pt idx="6142">
                  <c:v>#N/A</c:v>
                </c:pt>
                <c:pt idx="6143">
                  <c:v>#N/A</c:v>
                </c:pt>
                <c:pt idx="6144">
                  <c:v>#N/A</c:v>
                </c:pt>
                <c:pt idx="6145">
                  <c:v>#N/A</c:v>
                </c:pt>
                <c:pt idx="6146">
                  <c:v>#N/A</c:v>
                </c:pt>
                <c:pt idx="6147">
                  <c:v>#N/A</c:v>
                </c:pt>
                <c:pt idx="6148">
                  <c:v>#N/A</c:v>
                </c:pt>
                <c:pt idx="6149">
                  <c:v>#N/A</c:v>
                </c:pt>
                <c:pt idx="6150">
                  <c:v>#N/A</c:v>
                </c:pt>
                <c:pt idx="6151">
                  <c:v>#N/A</c:v>
                </c:pt>
                <c:pt idx="6152">
                  <c:v>#N/A</c:v>
                </c:pt>
                <c:pt idx="6153">
                  <c:v>#N/A</c:v>
                </c:pt>
                <c:pt idx="6154">
                  <c:v>#N/A</c:v>
                </c:pt>
                <c:pt idx="6155">
                  <c:v>#N/A</c:v>
                </c:pt>
                <c:pt idx="6156">
                  <c:v>#N/A</c:v>
                </c:pt>
                <c:pt idx="6157">
                  <c:v>#N/A</c:v>
                </c:pt>
                <c:pt idx="6158">
                  <c:v>#N/A</c:v>
                </c:pt>
                <c:pt idx="6159">
                  <c:v>#N/A</c:v>
                </c:pt>
                <c:pt idx="6160">
                  <c:v>#N/A</c:v>
                </c:pt>
                <c:pt idx="6161">
                  <c:v>#N/A</c:v>
                </c:pt>
                <c:pt idx="6162">
                  <c:v>#N/A</c:v>
                </c:pt>
                <c:pt idx="6163">
                  <c:v>#N/A</c:v>
                </c:pt>
                <c:pt idx="6164">
                  <c:v>#N/A</c:v>
                </c:pt>
                <c:pt idx="6165">
                  <c:v>#N/A</c:v>
                </c:pt>
                <c:pt idx="6166">
                  <c:v>#N/A</c:v>
                </c:pt>
                <c:pt idx="6167">
                  <c:v>#N/A</c:v>
                </c:pt>
                <c:pt idx="6168">
                  <c:v>#N/A</c:v>
                </c:pt>
                <c:pt idx="6169">
                  <c:v>#N/A</c:v>
                </c:pt>
                <c:pt idx="6170">
                  <c:v>#N/A</c:v>
                </c:pt>
                <c:pt idx="6171">
                  <c:v>#N/A</c:v>
                </c:pt>
                <c:pt idx="6172">
                  <c:v>#N/A</c:v>
                </c:pt>
                <c:pt idx="6173">
                  <c:v>#N/A</c:v>
                </c:pt>
                <c:pt idx="6174">
                  <c:v>#N/A</c:v>
                </c:pt>
                <c:pt idx="6175">
                  <c:v>#N/A</c:v>
                </c:pt>
                <c:pt idx="6176">
                  <c:v>#N/A</c:v>
                </c:pt>
                <c:pt idx="6177">
                  <c:v>#N/A</c:v>
                </c:pt>
                <c:pt idx="6178">
                  <c:v>#N/A</c:v>
                </c:pt>
                <c:pt idx="6179">
                  <c:v>#N/A</c:v>
                </c:pt>
                <c:pt idx="6180">
                  <c:v>#N/A</c:v>
                </c:pt>
                <c:pt idx="6181">
                  <c:v>#N/A</c:v>
                </c:pt>
                <c:pt idx="6182">
                  <c:v>#N/A</c:v>
                </c:pt>
                <c:pt idx="6183">
                  <c:v>#N/A</c:v>
                </c:pt>
                <c:pt idx="6184">
                  <c:v>#N/A</c:v>
                </c:pt>
                <c:pt idx="6185">
                  <c:v>#N/A</c:v>
                </c:pt>
                <c:pt idx="6186">
                  <c:v>#N/A</c:v>
                </c:pt>
                <c:pt idx="6187">
                  <c:v>#N/A</c:v>
                </c:pt>
                <c:pt idx="6188">
                  <c:v>#N/A</c:v>
                </c:pt>
                <c:pt idx="6189">
                  <c:v>#N/A</c:v>
                </c:pt>
                <c:pt idx="6190">
                  <c:v>#N/A</c:v>
                </c:pt>
                <c:pt idx="6191">
                  <c:v>#N/A</c:v>
                </c:pt>
                <c:pt idx="6192">
                  <c:v>#N/A</c:v>
                </c:pt>
                <c:pt idx="6193">
                  <c:v>#N/A</c:v>
                </c:pt>
                <c:pt idx="6194">
                  <c:v>#N/A</c:v>
                </c:pt>
                <c:pt idx="6195">
                  <c:v>#N/A</c:v>
                </c:pt>
                <c:pt idx="6196">
                  <c:v>#N/A</c:v>
                </c:pt>
                <c:pt idx="6197">
                  <c:v>#N/A</c:v>
                </c:pt>
                <c:pt idx="6198">
                  <c:v>#N/A</c:v>
                </c:pt>
                <c:pt idx="6199">
                  <c:v>#N/A</c:v>
                </c:pt>
                <c:pt idx="6200">
                  <c:v>#N/A</c:v>
                </c:pt>
                <c:pt idx="6201">
                  <c:v>#N/A</c:v>
                </c:pt>
                <c:pt idx="6202">
                  <c:v>#N/A</c:v>
                </c:pt>
                <c:pt idx="6203">
                  <c:v>#N/A</c:v>
                </c:pt>
                <c:pt idx="6204">
                  <c:v>#N/A</c:v>
                </c:pt>
                <c:pt idx="6205">
                  <c:v>#N/A</c:v>
                </c:pt>
                <c:pt idx="6206">
                  <c:v>#N/A</c:v>
                </c:pt>
                <c:pt idx="6207">
                  <c:v>#N/A</c:v>
                </c:pt>
                <c:pt idx="6208">
                  <c:v>#N/A</c:v>
                </c:pt>
                <c:pt idx="6209">
                  <c:v>#N/A</c:v>
                </c:pt>
                <c:pt idx="6210">
                  <c:v>#N/A</c:v>
                </c:pt>
                <c:pt idx="6211">
                  <c:v>#N/A</c:v>
                </c:pt>
                <c:pt idx="6212">
                  <c:v>#N/A</c:v>
                </c:pt>
                <c:pt idx="6213">
                  <c:v>#N/A</c:v>
                </c:pt>
                <c:pt idx="6214">
                  <c:v>#N/A</c:v>
                </c:pt>
                <c:pt idx="6215">
                  <c:v>#N/A</c:v>
                </c:pt>
                <c:pt idx="6216">
                  <c:v>#N/A</c:v>
                </c:pt>
                <c:pt idx="6217">
                  <c:v>#N/A</c:v>
                </c:pt>
                <c:pt idx="6218">
                  <c:v>#N/A</c:v>
                </c:pt>
                <c:pt idx="6219">
                  <c:v>#N/A</c:v>
                </c:pt>
                <c:pt idx="6220">
                  <c:v>#N/A</c:v>
                </c:pt>
                <c:pt idx="6221">
                  <c:v>#N/A</c:v>
                </c:pt>
                <c:pt idx="6222">
                  <c:v>#N/A</c:v>
                </c:pt>
                <c:pt idx="6223">
                  <c:v>#N/A</c:v>
                </c:pt>
                <c:pt idx="6224">
                  <c:v>#N/A</c:v>
                </c:pt>
                <c:pt idx="6225">
                  <c:v>#N/A</c:v>
                </c:pt>
                <c:pt idx="6226">
                  <c:v>#N/A</c:v>
                </c:pt>
                <c:pt idx="6227">
                  <c:v>#N/A</c:v>
                </c:pt>
                <c:pt idx="6228">
                  <c:v>#N/A</c:v>
                </c:pt>
                <c:pt idx="6229">
                  <c:v>#N/A</c:v>
                </c:pt>
                <c:pt idx="6230">
                  <c:v>#N/A</c:v>
                </c:pt>
                <c:pt idx="6231">
                  <c:v>#N/A</c:v>
                </c:pt>
                <c:pt idx="6232">
                  <c:v>#N/A</c:v>
                </c:pt>
                <c:pt idx="6233">
                  <c:v>#N/A</c:v>
                </c:pt>
                <c:pt idx="6234">
                  <c:v>#N/A</c:v>
                </c:pt>
                <c:pt idx="6235">
                  <c:v>#N/A</c:v>
                </c:pt>
                <c:pt idx="6236">
                  <c:v>#N/A</c:v>
                </c:pt>
                <c:pt idx="6237">
                  <c:v>#N/A</c:v>
                </c:pt>
                <c:pt idx="6238">
                  <c:v>#N/A</c:v>
                </c:pt>
                <c:pt idx="6239">
                  <c:v>#N/A</c:v>
                </c:pt>
                <c:pt idx="6240">
                  <c:v>#N/A</c:v>
                </c:pt>
                <c:pt idx="6241">
                  <c:v>#N/A</c:v>
                </c:pt>
                <c:pt idx="6242">
                  <c:v>#N/A</c:v>
                </c:pt>
                <c:pt idx="6243">
                  <c:v>#N/A</c:v>
                </c:pt>
                <c:pt idx="6244">
                  <c:v>#N/A</c:v>
                </c:pt>
                <c:pt idx="6245">
                  <c:v>#N/A</c:v>
                </c:pt>
                <c:pt idx="6246">
                  <c:v>#N/A</c:v>
                </c:pt>
                <c:pt idx="6247">
                  <c:v>#N/A</c:v>
                </c:pt>
                <c:pt idx="6248">
                  <c:v>#N/A</c:v>
                </c:pt>
                <c:pt idx="6249">
                  <c:v>#N/A</c:v>
                </c:pt>
                <c:pt idx="6250">
                  <c:v>#N/A</c:v>
                </c:pt>
                <c:pt idx="6251">
                  <c:v>#N/A</c:v>
                </c:pt>
                <c:pt idx="6252">
                  <c:v>#N/A</c:v>
                </c:pt>
                <c:pt idx="6253">
                  <c:v>#N/A</c:v>
                </c:pt>
                <c:pt idx="6254">
                  <c:v>#N/A</c:v>
                </c:pt>
                <c:pt idx="6255">
                  <c:v>#N/A</c:v>
                </c:pt>
                <c:pt idx="6256">
                  <c:v>#N/A</c:v>
                </c:pt>
                <c:pt idx="6257">
                  <c:v>#N/A</c:v>
                </c:pt>
                <c:pt idx="6258">
                  <c:v>#N/A</c:v>
                </c:pt>
                <c:pt idx="6259">
                  <c:v>#N/A</c:v>
                </c:pt>
                <c:pt idx="6260">
                  <c:v>#N/A</c:v>
                </c:pt>
                <c:pt idx="6261">
                  <c:v>#N/A</c:v>
                </c:pt>
                <c:pt idx="6262">
                  <c:v>#N/A</c:v>
                </c:pt>
                <c:pt idx="6263">
                  <c:v>#N/A</c:v>
                </c:pt>
                <c:pt idx="6264">
                  <c:v>#N/A</c:v>
                </c:pt>
                <c:pt idx="6265">
                  <c:v>#N/A</c:v>
                </c:pt>
                <c:pt idx="6266">
                  <c:v>#N/A</c:v>
                </c:pt>
                <c:pt idx="6267">
                  <c:v>#N/A</c:v>
                </c:pt>
                <c:pt idx="6268">
                  <c:v>#N/A</c:v>
                </c:pt>
                <c:pt idx="6269">
                  <c:v>#N/A</c:v>
                </c:pt>
                <c:pt idx="6270">
                  <c:v>#N/A</c:v>
                </c:pt>
                <c:pt idx="6271">
                  <c:v>#N/A</c:v>
                </c:pt>
                <c:pt idx="6272">
                  <c:v>#N/A</c:v>
                </c:pt>
                <c:pt idx="6273">
                  <c:v>#N/A</c:v>
                </c:pt>
                <c:pt idx="6274">
                  <c:v>#N/A</c:v>
                </c:pt>
                <c:pt idx="6275">
                  <c:v>#N/A</c:v>
                </c:pt>
                <c:pt idx="6276">
                  <c:v>#N/A</c:v>
                </c:pt>
                <c:pt idx="6277">
                  <c:v>#N/A</c:v>
                </c:pt>
                <c:pt idx="6278">
                  <c:v>#N/A</c:v>
                </c:pt>
                <c:pt idx="6279">
                  <c:v>#N/A</c:v>
                </c:pt>
                <c:pt idx="6280">
                  <c:v>#N/A</c:v>
                </c:pt>
                <c:pt idx="6281">
                  <c:v>#N/A</c:v>
                </c:pt>
                <c:pt idx="6282">
                  <c:v>#N/A</c:v>
                </c:pt>
                <c:pt idx="6283">
                  <c:v>#N/A</c:v>
                </c:pt>
                <c:pt idx="6284">
                  <c:v>#N/A</c:v>
                </c:pt>
                <c:pt idx="6285">
                  <c:v>#N/A</c:v>
                </c:pt>
                <c:pt idx="6286">
                  <c:v>#N/A</c:v>
                </c:pt>
                <c:pt idx="6287">
                  <c:v>#N/A</c:v>
                </c:pt>
                <c:pt idx="6288">
                  <c:v>#N/A</c:v>
                </c:pt>
                <c:pt idx="6289">
                  <c:v>#N/A</c:v>
                </c:pt>
                <c:pt idx="6290">
                  <c:v>#N/A</c:v>
                </c:pt>
                <c:pt idx="6291">
                  <c:v>#N/A</c:v>
                </c:pt>
                <c:pt idx="6292">
                  <c:v>#N/A</c:v>
                </c:pt>
                <c:pt idx="6293">
                  <c:v>#N/A</c:v>
                </c:pt>
                <c:pt idx="6294">
                  <c:v>#N/A</c:v>
                </c:pt>
                <c:pt idx="6295">
                  <c:v>#N/A</c:v>
                </c:pt>
                <c:pt idx="6296">
                  <c:v>#N/A</c:v>
                </c:pt>
                <c:pt idx="6297">
                  <c:v>#N/A</c:v>
                </c:pt>
                <c:pt idx="6298">
                  <c:v>#N/A</c:v>
                </c:pt>
                <c:pt idx="6299">
                  <c:v>#N/A</c:v>
                </c:pt>
                <c:pt idx="6300">
                  <c:v>#N/A</c:v>
                </c:pt>
                <c:pt idx="6301">
                  <c:v>#N/A</c:v>
                </c:pt>
                <c:pt idx="6302">
                  <c:v>#N/A</c:v>
                </c:pt>
                <c:pt idx="6303">
                  <c:v>#N/A</c:v>
                </c:pt>
                <c:pt idx="6304">
                  <c:v>#N/A</c:v>
                </c:pt>
                <c:pt idx="6305">
                  <c:v>#N/A</c:v>
                </c:pt>
                <c:pt idx="6306">
                  <c:v>#N/A</c:v>
                </c:pt>
                <c:pt idx="6307">
                  <c:v>#N/A</c:v>
                </c:pt>
                <c:pt idx="6308">
                  <c:v>#N/A</c:v>
                </c:pt>
                <c:pt idx="6309">
                  <c:v>#N/A</c:v>
                </c:pt>
                <c:pt idx="6310">
                  <c:v>#N/A</c:v>
                </c:pt>
                <c:pt idx="6311">
                  <c:v>#N/A</c:v>
                </c:pt>
                <c:pt idx="6312">
                  <c:v>#N/A</c:v>
                </c:pt>
                <c:pt idx="6313">
                  <c:v>#N/A</c:v>
                </c:pt>
                <c:pt idx="6314">
                  <c:v>#N/A</c:v>
                </c:pt>
                <c:pt idx="6315">
                  <c:v>#N/A</c:v>
                </c:pt>
                <c:pt idx="6316">
                  <c:v>#N/A</c:v>
                </c:pt>
                <c:pt idx="6317">
                  <c:v>#N/A</c:v>
                </c:pt>
                <c:pt idx="6318">
                  <c:v>#N/A</c:v>
                </c:pt>
                <c:pt idx="6319">
                  <c:v>#N/A</c:v>
                </c:pt>
                <c:pt idx="6320">
                  <c:v>#N/A</c:v>
                </c:pt>
                <c:pt idx="6321">
                  <c:v>#N/A</c:v>
                </c:pt>
                <c:pt idx="6322">
                  <c:v>#N/A</c:v>
                </c:pt>
                <c:pt idx="6323">
                  <c:v>#N/A</c:v>
                </c:pt>
                <c:pt idx="6324">
                  <c:v>#N/A</c:v>
                </c:pt>
                <c:pt idx="6325">
                  <c:v>#N/A</c:v>
                </c:pt>
                <c:pt idx="6326">
                  <c:v>#N/A</c:v>
                </c:pt>
                <c:pt idx="6327">
                  <c:v>#N/A</c:v>
                </c:pt>
                <c:pt idx="6328">
                  <c:v>#N/A</c:v>
                </c:pt>
                <c:pt idx="6329">
                  <c:v>#N/A</c:v>
                </c:pt>
                <c:pt idx="6330">
                  <c:v>#N/A</c:v>
                </c:pt>
                <c:pt idx="6331">
                  <c:v>#N/A</c:v>
                </c:pt>
                <c:pt idx="6332">
                  <c:v>#N/A</c:v>
                </c:pt>
                <c:pt idx="6333">
                  <c:v>#N/A</c:v>
                </c:pt>
                <c:pt idx="6334">
                  <c:v>#N/A</c:v>
                </c:pt>
                <c:pt idx="6335">
                  <c:v>#N/A</c:v>
                </c:pt>
                <c:pt idx="6336">
                  <c:v>#N/A</c:v>
                </c:pt>
                <c:pt idx="6337">
                  <c:v>#N/A</c:v>
                </c:pt>
                <c:pt idx="6338">
                  <c:v>#N/A</c:v>
                </c:pt>
                <c:pt idx="6339">
                  <c:v>#N/A</c:v>
                </c:pt>
                <c:pt idx="6340">
                  <c:v>#N/A</c:v>
                </c:pt>
                <c:pt idx="6341">
                  <c:v>#N/A</c:v>
                </c:pt>
                <c:pt idx="6342">
                  <c:v>#N/A</c:v>
                </c:pt>
                <c:pt idx="6343">
                  <c:v>#N/A</c:v>
                </c:pt>
                <c:pt idx="6344">
                  <c:v>#N/A</c:v>
                </c:pt>
                <c:pt idx="6345">
                  <c:v>#N/A</c:v>
                </c:pt>
                <c:pt idx="6346">
                  <c:v>#N/A</c:v>
                </c:pt>
                <c:pt idx="6347">
                  <c:v>#N/A</c:v>
                </c:pt>
                <c:pt idx="6348">
                  <c:v>#N/A</c:v>
                </c:pt>
                <c:pt idx="6349">
                  <c:v>#N/A</c:v>
                </c:pt>
                <c:pt idx="6350">
                  <c:v>#N/A</c:v>
                </c:pt>
                <c:pt idx="6351">
                  <c:v>#N/A</c:v>
                </c:pt>
                <c:pt idx="6352">
                  <c:v>#N/A</c:v>
                </c:pt>
                <c:pt idx="6353">
                  <c:v>#N/A</c:v>
                </c:pt>
                <c:pt idx="6354">
                  <c:v>#N/A</c:v>
                </c:pt>
                <c:pt idx="6355">
                  <c:v>#N/A</c:v>
                </c:pt>
                <c:pt idx="6356">
                  <c:v>#N/A</c:v>
                </c:pt>
                <c:pt idx="6357">
                  <c:v>#N/A</c:v>
                </c:pt>
                <c:pt idx="6358">
                  <c:v>#N/A</c:v>
                </c:pt>
                <c:pt idx="6359">
                  <c:v>#N/A</c:v>
                </c:pt>
                <c:pt idx="6360">
                  <c:v>#N/A</c:v>
                </c:pt>
                <c:pt idx="6361">
                  <c:v>#N/A</c:v>
                </c:pt>
                <c:pt idx="6362">
                  <c:v>#N/A</c:v>
                </c:pt>
                <c:pt idx="6363">
                  <c:v>#N/A</c:v>
                </c:pt>
                <c:pt idx="6364">
                  <c:v>#N/A</c:v>
                </c:pt>
                <c:pt idx="6365">
                  <c:v>#N/A</c:v>
                </c:pt>
                <c:pt idx="6366">
                  <c:v>#N/A</c:v>
                </c:pt>
                <c:pt idx="6367">
                  <c:v>#N/A</c:v>
                </c:pt>
                <c:pt idx="6368">
                  <c:v>#N/A</c:v>
                </c:pt>
                <c:pt idx="6369">
                  <c:v>#N/A</c:v>
                </c:pt>
                <c:pt idx="6370">
                  <c:v>#N/A</c:v>
                </c:pt>
                <c:pt idx="6371">
                  <c:v>#N/A</c:v>
                </c:pt>
                <c:pt idx="6372">
                  <c:v>#N/A</c:v>
                </c:pt>
                <c:pt idx="6373">
                  <c:v>#N/A</c:v>
                </c:pt>
                <c:pt idx="6374">
                  <c:v>#N/A</c:v>
                </c:pt>
                <c:pt idx="6375">
                  <c:v>#N/A</c:v>
                </c:pt>
                <c:pt idx="6376">
                  <c:v>#N/A</c:v>
                </c:pt>
                <c:pt idx="6377">
                  <c:v>#N/A</c:v>
                </c:pt>
                <c:pt idx="6378">
                  <c:v>#N/A</c:v>
                </c:pt>
                <c:pt idx="6379">
                  <c:v>#N/A</c:v>
                </c:pt>
                <c:pt idx="6380">
                  <c:v>#N/A</c:v>
                </c:pt>
                <c:pt idx="6381">
                  <c:v>#N/A</c:v>
                </c:pt>
                <c:pt idx="6382">
                  <c:v>#N/A</c:v>
                </c:pt>
                <c:pt idx="6383">
                  <c:v>#N/A</c:v>
                </c:pt>
                <c:pt idx="6384">
                  <c:v>#N/A</c:v>
                </c:pt>
                <c:pt idx="6385">
                  <c:v>#N/A</c:v>
                </c:pt>
                <c:pt idx="6386">
                  <c:v>#N/A</c:v>
                </c:pt>
                <c:pt idx="6387">
                  <c:v>#N/A</c:v>
                </c:pt>
                <c:pt idx="6388">
                  <c:v>#N/A</c:v>
                </c:pt>
                <c:pt idx="6389">
                  <c:v>#N/A</c:v>
                </c:pt>
                <c:pt idx="6390">
                  <c:v>#N/A</c:v>
                </c:pt>
                <c:pt idx="6391">
                  <c:v>#N/A</c:v>
                </c:pt>
                <c:pt idx="6392">
                  <c:v>#N/A</c:v>
                </c:pt>
                <c:pt idx="6393">
                  <c:v>#N/A</c:v>
                </c:pt>
                <c:pt idx="6394">
                  <c:v>#N/A</c:v>
                </c:pt>
                <c:pt idx="6395">
                  <c:v>#N/A</c:v>
                </c:pt>
                <c:pt idx="6396">
                  <c:v>#N/A</c:v>
                </c:pt>
                <c:pt idx="6397">
                  <c:v>#N/A</c:v>
                </c:pt>
                <c:pt idx="6398">
                  <c:v>#N/A</c:v>
                </c:pt>
                <c:pt idx="6399">
                  <c:v>#N/A</c:v>
                </c:pt>
                <c:pt idx="6400">
                  <c:v>#N/A</c:v>
                </c:pt>
                <c:pt idx="6401">
                  <c:v>#N/A</c:v>
                </c:pt>
                <c:pt idx="6402">
                  <c:v>#N/A</c:v>
                </c:pt>
                <c:pt idx="6403">
                  <c:v>#N/A</c:v>
                </c:pt>
                <c:pt idx="6404">
                  <c:v>#N/A</c:v>
                </c:pt>
                <c:pt idx="6405">
                  <c:v>#N/A</c:v>
                </c:pt>
                <c:pt idx="6406">
                  <c:v>#N/A</c:v>
                </c:pt>
                <c:pt idx="6407">
                  <c:v>#N/A</c:v>
                </c:pt>
                <c:pt idx="6408">
                  <c:v>#N/A</c:v>
                </c:pt>
                <c:pt idx="6409">
                  <c:v>#N/A</c:v>
                </c:pt>
                <c:pt idx="6410">
                  <c:v>#N/A</c:v>
                </c:pt>
                <c:pt idx="6411">
                  <c:v>#N/A</c:v>
                </c:pt>
                <c:pt idx="6412">
                  <c:v>#N/A</c:v>
                </c:pt>
                <c:pt idx="6413">
                  <c:v>#N/A</c:v>
                </c:pt>
                <c:pt idx="6414">
                  <c:v>#N/A</c:v>
                </c:pt>
                <c:pt idx="6415">
                  <c:v>#N/A</c:v>
                </c:pt>
                <c:pt idx="6416">
                  <c:v>#N/A</c:v>
                </c:pt>
                <c:pt idx="6417">
                  <c:v>#N/A</c:v>
                </c:pt>
                <c:pt idx="6418">
                  <c:v>#N/A</c:v>
                </c:pt>
                <c:pt idx="6419">
                  <c:v>#N/A</c:v>
                </c:pt>
                <c:pt idx="6420">
                  <c:v>#N/A</c:v>
                </c:pt>
                <c:pt idx="6421">
                  <c:v>#N/A</c:v>
                </c:pt>
                <c:pt idx="6422">
                  <c:v>#N/A</c:v>
                </c:pt>
                <c:pt idx="6423">
                  <c:v>#N/A</c:v>
                </c:pt>
                <c:pt idx="6424">
                  <c:v>#N/A</c:v>
                </c:pt>
                <c:pt idx="6425">
                  <c:v>#N/A</c:v>
                </c:pt>
                <c:pt idx="6426">
                  <c:v>#N/A</c:v>
                </c:pt>
                <c:pt idx="6427">
                  <c:v>#N/A</c:v>
                </c:pt>
                <c:pt idx="6428">
                  <c:v>#N/A</c:v>
                </c:pt>
                <c:pt idx="6429">
                  <c:v>#N/A</c:v>
                </c:pt>
                <c:pt idx="6430">
                  <c:v>#N/A</c:v>
                </c:pt>
                <c:pt idx="6431">
                  <c:v>#N/A</c:v>
                </c:pt>
                <c:pt idx="6432">
                  <c:v>#N/A</c:v>
                </c:pt>
                <c:pt idx="6433">
                  <c:v>#N/A</c:v>
                </c:pt>
                <c:pt idx="6434">
                  <c:v>#N/A</c:v>
                </c:pt>
                <c:pt idx="6435">
                  <c:v>#N/A</c:v>
                </c:pt>
                <c:pt idx="6436">
                  <c:v>#N/A</c:v>
                </c:pt>
                <c:pt idx="6437">
                  <c:v>#N/A</c:v>
                </c:pt>
                <c:pt idx="6438">
                  <c:v>#N/A</c:v>
                </c:pt>
                <c:pt idx="6439">
                  <c:v>#N/A</c:v>
                </c:pt>
                <c:pt idx="6440">
                  <c:v>#N/A</c:v>
                </c:pt>
                <c:pt idx="6441">
                  <c:v>#N/A</c:v>
                </c:pt>
                <c:pt idx="6442">
                  <c:v>#N/A</c:v>
                </c:pt>
                <c:pt idx="6443">
                  <c:v>#N/A</c:v>
                </c:pt>
                <c:pt idx="6444">
                  <c:v>#N/A</c:v>
                </c:pt>
                <c:pt idx="6445">
                  <c:v>#N/A</c:v>
                </c:pt>
                <c:pt idx="6446">
                  <c:v>#N/A</c:v>
                </c:pt>
                <c:pt idx="6447">
                  <c:v>#N/A</c:v>
                </c:pt>
                <c:pt idx="6448">
                  <c:v>#N/A</c:v>
                </c:pt>
                <c:pt idx="6449">
                  <c:v>#N/A</c:v>
                </c:pt>
                <c:pt idx="6450">
                  <c:v>#N/A</c:v>
                </c:pt>
                <c:pt idx="6451">
                  <c:v>#N/A</c:v>
                </c:pt>
                <c:pt idx="6452">
                  <c:v>#N/A</c:v>
                </c:pt>
                <c:pt idx="6453">
                  <c:v>#N/A</c:v>
                </c:pt>
                <c:pt idx="6454">
                  <c:v>#N/A</c:v>
                </c:pt>
                <c:pt idx="6455">
                  <c:v>#N/A</c:v>
                </c:pt>
                <c:pt idx="6456">
                  <c:v>#N/A</c:v>
                </c:pt>
                <c:pt idx="6457">
                  <c:v>#N/A</c:v>
                </c:pt>
                <c:pt idx="6458">
                  <c:v>#N/A</c:v>
                </c:pt>
                <c:pt idx="6459">
                  <c:v>#N/A</c:v>
                </c:pt>
                <c:pt idx="6460">
                  <c:v>#N/A</c:v>
                </c:pt>
                <c:pt idx="6461">
                  <c:v>#N/A</c:v>
                </c:pt>
                <c:pt idx="6462">
                  <c:v>#N/A</c:v>
                </c:pt>
                <c:pt idx="6463">
                  <c:v>#N/A</c:v>
                </c:pt>
                <c:pt idx="6464">
                  <c:v>#N/A</c:v>
                </c:pt>
                <c:pt idx="6465">
                  <c:v>#N/A</c:v>
                </c:pt>
                <c:pt idx="6466">
                  <c:v>#N/A</c:v>
                </c:pt>
                <c:pt idx="6467">
                  <c:v>#N/A</c:v>
                </c:pt>
                <c:pt idx="6468">
                  <c:v>#N/A</c:v>
                </c:pt>
                <c:pt idx="6469">
                  <c:v>#N/A</c:v>
                </c:pt>
                <c:pt idx="6470">
                  <c:v>#N/A</c:v>
                </c:pt>
                <c:pt idx="6471">
                  <c:v>#N/A</c:v>
                </c:pt>
                <c:pt idx="6472">
                  <c:v>#N/A</c:v>
                </c:pt>
                <c:pt idx="6473">
                  <c:v>#N/A</c:v>
                </c:pt>
                <c:pt idx="6474">
                  <c:v>#N/A</c:v>
                </c:pt>
                <c:pt idx="6475">
                  <c:v>#N/A</c:v>
                </c:pt>
                <c:pt idx="6476">
                  <c:v>#N/A</c:v>
                </c:pt>
                <c:pt idx="6477">
                  <c:v>#N/A</c:v>
                </c:pt>
                <c:pt idx="6478">
                  <c:v>#N/A</c:v>
                </c:pt>
                <c:pt idx="6479">
                  <c:v>#N/A</c:v>
                </c:pt>
                <c:pt idx="6480">
                  <c:v>#N/A</c:v>
                </c:pt>
                <c:pt idx="6481">
                  <c:v>#N/A</c:v>
                </c:pt>
                <c:pt idx="6482">
                  <c:v>#N/A</c:v>
                </c:pt>
                <c:pt idx="6483">
                  <c:v>#N/A</c:v>
                </c:pt>
                <c:pt idx="6484">
                  <c:v>#N/A</c:v>
                </c:pt>
                <c:pt idx="6485">
                  <c:v>#N/A</c:v>
                </c:pt>
                <c:pt idx="6486">
                  <c:v>#N/A</c:v>
                </c:pt>
                <c:pt idx="6487">
                  <c:v>#N/A</c:v>
                </c:pt>
                <c:pt idx="6488">
                  <c:v>#N/A</c:v>
                </c:pt>
                <c:pt idx="6489">
                  <c:v>#N/A</c:v>
                </c:pt>
                <c:pt idx="6490">
                  <c:v>#N/A</c:v>
                </c:pt>
                <c:pt idx="6491">
                  <c:v>#N/A</c:v>
                </c:pt>
                <c:pt idx="6492">
                  <c:v>#N/A</c:v>
                </c:pt>
                <c:pt idx="6493">
                  <c:v>#N/A</c:v>
                </c:pt>
                <c:pt idx="6494">
                  <c:v>#N/A</c:v>
                </c:pt>
                <c:pt idx="6495">
                  <c:v>#N/A</c:v>
                </c:pt>
                <c:pt idx="6496">
                  <c:v>#N/A</c:v>
                </c:pt>
                <c:pt idx="6497">
                  <c:v>#N/A</c:v>
                </c:pt>
                <c:pt idx="6498">
                  <c:v>#N/A</c:v>
                </c:pt>
                <c:pt idx="6499">
                  <c:v>#N/A</c:v>
                </c:pt>
                <c:pt idx="6500">
                  <c:v>#N/A</c:v>
                </c:pt>
                <c:pt idx="6501">
                  <c:v>#N/A</c:v>
                </c:pt>
                <c:pt idx="6502">
                  <c:v>#N/A</c:v>
                </c:pt>
                <c:pt idx="6503">
                  <c:v>#N/A</c:v>
                </c:pt>
                <c:pt idx="6504">
                  <c:v>#N/A</c:v>
                </c:pt>
                <c:pt idx="6505">
                  <c:v>#N/A</c:v>
                </c:pt>
                <c:pt idx="6506">
                  <c:v>#N/A</c:v>
                </c:pt>
                <c:pt idx="6507">
                  <c:v>#N/A</c:v>
                </c:pt>
                <c:pt idx="6508">
                  <c:v>#N/A</c:v>
                </c:pt>
                <c:pt idx="6509">
                  <c:v>#N/A</c:v>
                </c:pt>
                <c:pt idx="6510">
                  <c:v>#N/A</c:v>
                </c:pt>
                <c:pt idx="6511">
                  <c:v>#N/A</c:v>
                </c:pt>
                <c:pt idx="6512">
                  <c:v>#N/A</c:v>
                </c:pt>
                <c:pt idx="6513">
                  <c:v>#N/A</c:v>
                </c:pt>
                <c:pt idx="6514">
                  <c:v>#N/A</c:v>
                </c:pt>
                <c:pt idx="6515">
                  <c:v>#N/A</c:v>
                </c:pt>
                <c:pt idx="6516">
                  <c:v>#N/A</c:v>
                </c:pt>
                <c:pt idx="6517">
                  <c:v>#N/A</c:v>
                </c:pt>
                <c:pt idx="6518">
                  <c:v>#N/A</c:v>
                </c:pt>
                <c:pt idx="6519">
                  <c:v>#N/A</c:v>
                </c:pt>
                <c:pt idx="6520">
                  <c:v>#N/A</c:v>
                </c:pt>
                <c:pt idx="6521">
                  <c:v>#N/A</c:v>
                </c:pt>
                <c:pt idx="6522">
                  <c:v>#N/A</c:v>
                </c:pt>
                <c:pt idx="6523">
                  <c:v>#N/A</c:v>
                </c:pt>
                <c:pt idx="6524">
                  <c:v>#N/A</c:v>
                </c:pt>
                <c:pt idx="6525">
                  <c:v>#N/A</c:v>
                </c:pt>
                <c:pt idx="6526">
                  <c:v>#N/A</c:v>
                </c:pt>
                <c:pt idx="6527">
                  <c:v>#N/A</c:v>
                </c:pt>
                <c:pt idx="6528">
                  <c:v>#N/A</c:v>
                </c:pt>
                <c:pt idx="6529">
                  <c:v>#N/A</c:v>
                </c:pt>
                <c:pt idx="6530">
                  <c:v>#N/A</c:v>
                </c:pt>
                <c:pt idx="6531">
                  <c:v>#N/A</c:v>
                </c:pt>
                <c:pt idx="6532">
                  <c:v>#N/A</c:v>
                </c:pt>
                <c:pt idx="6533">
                  <c:v>#N/A</c:v>
                </c:pt>
                <c:pt idx="6534">
                  <c:v>#N/A</c:v>
                </c:pt>
                <c:pt idx="6535">
                  <c:v>#N/A</c:v>
                </c:pt>
                <c:pt idx="6536">
                  <c:v>#N/A</c:v>
                </c:pt>
                <c:pt idx="6537">
                  <c:v>#N/A</c:v>
                </c:pt>
                <c:pt idx="6538">
                  <c:v>#N/A</c:v>
                </c:pt>
                <c:pt idx="6539">
                  <c:v>#N/A</c:v>
                </c:pt>
                <c:pt idx="6540">
                  <c:v>#N/A</c:v>
                </c:pt>
                <c:pt idx="6541">
                  <c:v>#N/A</c:v>
                </c:pt>
                <c:pt idx="6542">
                  <c:v>#N/A</c:v>
                </c:pt>
                <c:pt idx="6543">
                  <c:v>#N/A</c:v>
                </c:pt>
                <c:pt idx="6544">
                  <c:v>#N/A</c:v>
                </c:pt>
                <c:pt idx="6545">
                  <c:v>#N/A</c:v>
                </c:pt>
                <c:pt idx="6546">
                  <c:v>#N/A</c:v>
                </c:pt>
                <c:pt idx="6547">
                  <c:v>#N/A</c:v>
                </c:pt>
                <c:pt idx="6548">
                  <c:v>#N/A</c:v>
                </c:pt>
                <c:pt idx="6549">
                  <c:v>#N/A</c:v>
                </c:pt>
                <c:pt idx="6550">
                  <c:v>#N/A</c:v>
                </c:pt>
                <c:pt idx="6551">
                  <c:v>#N/A</c:v>
                </c:pt>
                <c:pt idx="6552">
                  <c:v>#N/A</c:v>
                </c:pt>
                <c:pt idx="6553">
                  <c:v>#N/A</c:v>
                </c:pt>
                <c:pt idx="6554">
                  <c:v>#N/A</c:v>
                </c:pt>
                <c:pt idx="6555">
                  <c:v>#N/A</c:v>
                </c:pt>
                <c:pt idx="6556">
                  <c:v>#N/A</c:v>
                </c:pt>
                <c:pt idx="6557">
                  <c:v>#N/A</c:v>
                </c:pt>
                <c:pt idx="6558">
                  <c:v>#N/A</c:v>
                </c:pt>
                <c:pt idx="6559">
                  <c:v>#N/A</c:v>
                </c:pt>
                <c:pt idx="6560">
                  <c:v>#N/A</c:v>
                </c:pt>
                <c:pt idx="6561">
                  <c:v>#N/A</c:v>
                </c:pt>
                <c:pt idx="6562">
                  <c:v>#N/A</c:v>
                </c:pt>
                <c:pt idx="6563">
                  <c:v>#N/A</c:v>
                </c:pt>
                <c:pt idx="6564">
                  <c:v>#N/A</c:v>
                </c:pt>
                <c:pt idx="6565">
                  <c:v>#N/A</c:v>
                </c:pt>
                <c:pt idx="6566">
                  <c:v>#N/A</c:v>
                </c:pt>
                <c:pt idx="6567">
                  <c:v>#N/A</c:v>
                </c:pt>
                <c:pt idx="6568">
                  <c:v>#N/A</c:v>
                </c:pt>
                <c:pt idx="6569">
                  <c:v>#N/A</c:v>
                </c:pt>
                <c:pt idx="6570">
                  <c:v>#N/A</c:v>
                </c:pt>
                <c:pt idx="6571">
                  <c:v>#N/A</c:v>
                </c:pt>
                <c:pt idx="6572">
                  <c:v>#N/A</c:v>
                </c:pt>
                <c:pt idx="6573">
                  <c:v>#N/A</c:v>
                </c:pt>
                <c:pt idx="6574">
                  <c:v>#N/A</c:v>
                </c:pt>
                <c:pt idx="6575">
                  <c:v>#N/A</c:v>
                </c:pt>
                <c:pt idx="6576">
                  <c:v>#N/A</c:v>
                </c:pt>
                <c:pt idx="6577">
                  <c:v>#N/A</c:v>
                </c:pt>
                <c:pt idx="6578">
                  <c:v>#N/A</c:v>
                </c:pt>
                <c:pt idx="6579">
                  <c:v>#N/A</c:v>
                </c:pt>
                <c:pt idx="6580">
                  <c:v>#N/A</c:v>
                </c:pt>
                <c:pt idx="6581">
                  <c:v>#N/A</c:v>
                </c:pt>
                <c:pt idx="6582">
                  <c:v>#N/A</c:v>
                </c:pt>
                <c:pt idx="6583">
                  <c:v>#N/A</c:v>
                </c:pt>
                <c:pt idx="6584">
                  <c:v>#N/A</c:v>
                </c:pt>
                <c:pt idx="6585">
                  <c:v>#N/A</c:v>
                </c:pt>
                <c:pt idx="6586">
                  <c:v>#N/A</c:v>
                </c:pt>
                <c:pt idx="6587">
                  <c:v>#N/A</c:v>
                </c:pt>
                <c:pt idx="6588">
                  <c:v>#N/A</c:v>
                </c:pt>
                <c:pt idx="6589">
                  <c:v>#N/A</c:v>
                </c:pt>
                <c:pt idx="6590">
                  <c:v>#N/A</c:v>
                </c:pt>
                <c:pt idx="6591">
                  <c:v>#N/A</c:v>
                </c:pt>
                <c:pt idx="6592">
                  <c:v>#N/A</c:v>
                </c:pt>
                <c:pt idx="6593">
                  <c:v>#N/A</c:v>
                </c:pt>
                <c:pt idx="6594">
                  <c:v>#N/A</c:v>
                </c:pt>
                <c:pt idx="6595">
                  <c:v>#N/A</c:v>
                </c:pt>
                <c:pt idx="6596">
                  <c:v>#N/A</c:v>
                </c:pt>
                <c:pt idx="6597">
                  <c:v>#N/A</c:v>
                </c:pt>
                <c:pt idx="6598">
                  <c:v>#N/A</c:v>
                </c:pt>
                <c:pt idx="6599">
                  <c:v>#N/A</c:v>
                </c:pt>
                <c:pt idx="6600">
                  <c:v>#N/A</c:v>
                </c:pt>
                <c:pt idx="6601">
                  <c:v>#N/A</c:v>
                </c:pt>
                <c:pt idx="6602">
                  <c:v>#N/A</c:v>
                </c:pt>
                <c:pt idx="6603">
                  <c:v>#N/A</c:v>
                </c:pt>
                <c:pt idx="6604">
                  <c:v>#N/A</c:v>
                </c:pt>
                <c:pt idx="6605">
                  <c:v>#N/A</c:v>
                </c:pt>
                <c:pt idx="6606">
                  <c:v>#N/A</c:v>
                </c:pt>
                <c:pt idx="6607">
                  <c:v>#N/A</c:v>
                </c:pt>
                <c:pt idx="6608">
                  <c:v>#N/A</c:v>
                </c:pt>
                <c:pt idx="6609">
                  <c:v>#N/A</c:v>
                </c:pt>
                <c:pt idx="6610">
                  <c:v>#N/A</c:v>
                </c:pt>
                <c:pt idx="6611">
                  <c:v>#N/A</c:v>
                </c:pt>
                <c:pt idx="6612">
                  <c:v>#N/A</c:v>
                </c:pt>
                <c:pt idx="6613">
                  <c:v>#N/A</c:v>
                </c:pt>
                <c:pt idx="6614">
                  <c:v>#N/A</c:v>
                </c:pt>
                <c:pt idx="6615">
                  <c:v>#N/A</c:v>
                </c:pt>
                <c:pt idx="6616">
                  <c:v>#N/A</c:v>
                </c:pt>
                <c:pt idx="6617">
                  <c:v>#N/A</c:v>
                </c:pt>
                <c:pt idx="6618">
                  <c:v>#N/A</c:v>
                </c:pt>
                <c:pt idx="6619">
                  <c:v>#N/A</c:v>
                </c:pt>
                <c:pt idx="6620">
                  <c:v>#N/A</c:v>
                </c:pt>
                <c:pt idx="6621">
                  <c:v>#N/A</c:v>
                </c:pt>
                <c:pt idx="6622">
                  <c:v>#N/A</c:v>
                </c:pt>
                <c:pt idx="6623">
                  <c:v>#N/A</c:v>
                </c:pt>
                <c:pt idx="6624">
                  <c:v>#N/A</c:v>
                </c:pt>
                <c:pt idx="6625">
                  <c:v>#N/A</c:v>
                </c:pt>
                <c:pt idx="6626">
                  <c:v>#N/A</c:v>
                </c:pt>
                <c:pt idx="6627">
                  <c:v>#N/A</c:v>
                </c:pt>
                <c:pt idx="6628">
                  <c:v>#N/A</c:v>
                </c:pt>
                <c:pt idx="6629">
                  <c:v>#N/A</c:v>
                </c:pt>
                <c:pt idx="6630">
                  <c:v>#N/A</c:v>
                </c:pt>
                <c:pt idx="6631">
                  <c:v>#N/A</c:v>
                </c:pt>
                <c:pt idx="6632">
                  <c:v>#N/A</c:v>
                </c:pt>
                <c:pt idx="6633">
                  <c:v>#N/A</c:v>
                </c:pt>
                <c:pt idx="6634">
                  <c:v>#N/A</c:v>
                </c:pt>
                <c:pt idx="6635">
                  <c:v>#N/A</c:v>
                </c:pt>
                <c:pt idx="6636">
                  <c:v>#N/A</c:v>
                </c:pt>
                <c:pt idx="6637">
                  <c:v>#N/A</c:v>
                </c:pt>
                <c:pt idx="6638">
                  <c:v>#N/A</c:v>
                </c:pt>
                <c:pt idx="6639">
                  <c:v>#N/A</c:v>
                </c:pt>
                <c:pt idx="6640">
                  <c:v>#N/A</c:v>
                </c:pt>
                <c:pt idx="6641">
                  <c:v>#N/A</c:v>
                </c:pt>
                <c:pt idx="6642">
                  <c:v>#N/A</c:v>
                </c:pt>
                <c:pt idx="6643">
                  <c:v>#N/A</c:v>
                </c:pt>
                <c:pt idx="6644">
                  <c:v>#N/A</c:v>
                </c:pt>
                <c:pt idx="6645">
                  <c:v>#N/A</c:v>
                </c:pt>
                <c:pt idx="6646">
                  <c:v>#N/A</c:v>
                </c:pt>
                <c:pt idx="6647">
                  <c:v>#N/A</c:v>
                </c:pt>
                <c:pt idx="6648">
                  <c:v>#N/A</c:v>
                </c:pt>
                <c:pt idx="6649">
                  <c:v>#N/A</c:v>
                </c:pt>
                <c:pt idx="6650">
                  <c:v>#N/A</c:v>
                </c:pt>
                <c:pt idx="6651">
                  <c:v>#N/A</c:v>
                </c:pt>
                <c:pt idx="6652">
                  <c:v>#N/A</c:v>
                </c:pt>
                <c:pt idx="6653">
                  <c:v>#N/A</c:v>
                </c:pt>
                <c:pt idx="6654">
                  <c:v>#N/A</c:v>
                </c:pt>
                <c:pt idx="6655">
                  <c:v>#N/A</c:v>
                </c:pt>
                <c:pt idx="6656">
                  <c:v>#N/A</c:v>
                </c:pt>
                <c:pt idx="6657">
                  <c:v>#N/A</c:v>
                </c:pt>
                <c:pt idx="6658">
                  <c:v>#N/A</c:v>
                </c:pt>
                <c:pt idx="6659">
                  <c:v>#N/A</c:v>
                </c:pt>
                <c:pt idx="6660">
                  <c:v>#N/A</c:v>
                </c:pt>
                <c:pt idx="6661">
                  <c:v>#N/A</c:v>
                </c:pt>
                <c:pt idx="6662">
                  <c:v>#N/A</c:v>
                </c:pt>
                <c:pt idx="6663">
                  <c:v>#N/A</c:v>
                </c:pt>
                <c:pt idx="6664">
                  <c:v>#N/A</c:v>
                </c:pt>
                <c:pt idx="6665">
                  <c:v>#N/A</c:v>
                </c:pt>
                <c:pt idx="6666">
                  <c:v>#N/A</c:v>
                </c:pt>
                <c:pt idx="6667">
                  <c:v>#N/A</c:v>
                </c:pt>
                <c:pt idx="6668">
                  <c:v>#N/A</c:v>
                </c:pt>
                <c:pt idx="6669">
                  <c:v>#N/A</c:v>
                </c:pt>
                <c:pt idx="6670">
                  <c:v>#N/A</c:v>
                </c:pt>
                <c:pt idx="6671">
                  <c:v>#N/A</c:v>
                </c:pt>
                <c:pt idx="6672">
                  <c:v>#N/A</c:v>
                </c:pt>
                <c:pt idx="6673">
                  <c:v>#N/A</c:v>
                </c:pt>
                <c:pt idx="6674">
                  <c:v>#N/A</c:v>
                </c:pt>
                <c:pt idx="6675">
                  <c:v>#N/A</c:v>
                </c:pt>
                <c:pt idx="6676">
                  <c:v>#N/A</c:v>
                </c:pt>
                <c:pt idx="6677">
                  <c:v>#N/A</c:v>
                </c:pt>
                <c:pt idx="6678">
                  <c:v>#N/A</c:v>
                </c:pt>
                <c:pt idx="6679">
                  <c:v>#N/A</c:v>
                </c:pt>
                <c:pt idx="6680">
                  <c:v>#N/A</c:v>
                </c:pt>
                <c:pt idx="6681">
                  <c:v>#N/A</c:v>
                </c:pt>
                <c:pt idx="6682">
                  <c:v>#N/A</c:v>
                </c:pt>
                <c:pt idx="6683">
                  <c:v>#N/A</c:v>
                </c:pt>
                <c:pt idx="6684">
                  <c:v>#N/A</c:v>
                </c:pt>
                <c:pt idx="6685">
                  <c:v>#N/A</c:v>
                </c:pt>
                <c:pt idx="6686">
                  <c:v>#N/A</c:v>
                </c:pt>
                <c:pt idx="6687">
                  <c:v>#N/A</c:v>
                </c:pt>
                <c:pt idx="6688">
                  <c:v>#N/A</c:v>
                </c:pt>
                <c:pt idx="6689">
                  <c:v>#N/A</c:v>
                </c:pt>
                <c:pt idx="6690">
                  <c:v>#N/A</c:v>
                </c:pt>
                <c:pt idx="6691">
                  <c:v>#N/A</c:v>
                </c:pt>
                <c:pt idx="6692">
                  <c:v>#N/A</c:v>
                </c:pt>
                <c:pt idx="6693">
                  <c:v>#N/A</c:v>
                </c:pt>
                <c:pt idx="6694">
                  <c:v>#N/A</c:v>
                </c:pt>
                <c:pt idx="6695">
                  <c:v>#N/A</c:v>
                </c:pt>
                <c:pt idx="6696">
                  <c:v>#N/A</c:v>
                </c:pt>
                <c:pt idx="6697">
                  <c:v>#N/A</c:v>
                </c:pt>
                <c:pt idx="6698">
                  <c:v>#N/A</c:v>
                </c:pt>
                <c:pt idx="6699">
                  <c:v>#N/A</c:v>
                </c:pt>
                <c:pt idx="6700">
                  <c:v>#N/A</c:v>
                </c:pt>
                <c:pt idx="6701">
                  <c:v>#N/A</c:v>
                </c:pt>
                <c:pt idx="6702">
                  <c:v>#N/A</c:v>
                </c:pt>
                <c:pt idx="6703">
                  <c:v>#N/A</c:v>
                </c:pt>
                <c:pt idx="6704">
                  <c:v>#N/A</c:v>
                </c:pt>
                <c:pt idx="6705">
                  <c:v>#N/A</c:v>
                </c:pt>
                <c:pt idx="6706">
                  <c:v>#N/A</c:v>
                </c:pt>
                <c:pt idx="6707">
                  <c:v>#N/A</c:v>
                </c:pt>
                <c:pt idx="6708">
                  <c:v>#N/A</c:v>
                </c:pt>
                <c:pt idx="6709">
                  <c:v>#N/A</c:v>
                </c:pt>
                <c:pt idx="6710">
                  <c:v>#N/A</c:v>
                </c:pt>
                <c:pt idx="6711">
                  <c:v>#N/A</c:v>
                </c:pt>
                <c:pt idx="6712">
                  <c:v>#N/A</c:v>
                </c:pt>
                <c:pt idx="6713">
                  <c:v>#N/A</c:v>
                </c:pt>
                <c:pt idx="6714">
                  <c:v>#N/A</c:v>
                </c:pt>
                <c:pt idx="6715">
                  <c:v>#N/A</c:v>
                </c:pt>
                <c:pt idx="6716">
                  <c:v>#N/A</c:v>
                </c:pt>
                <c:pt idx="6717">
                  <c:v>45</c:v>
                </c:pt>
                <c:pt idx="6718">
                  <c:v>#N/A</c:v>
                </c:pt>
                <c:pt idx="6719">
                  <c:v>#N/A</c:v>
                </c:pt>
                <c:pt idx="6720">
                  <c:v>#N/A</c:v>
                </c:pt>
                <c:pt idx="6721">
                  <c:v>#N/A</c:v>
                </c:pt>
                <c:pt idx="6722">
                  <c:v>#N/A</c:v>
                </c:pt>
                <c:pt idx="6723">
                  <c:v>#N/A</c:v>
                </c:pt>
                <c:pt idx="6724">
                  <c:v>#N/A</c:v>
                </c:pt>
                <c:pt idx="6725">
                  <c:v>#N/A</c:v>
                </c:pt>
                <c:pt idx="6726">
                  <c:v>#N/A</c:v>
                </c:pt>
                <c:pt idx="6727">
                  <c:v>#N/A</c:v>
                </c:pt>
                <c:pt idx="6728">
                  <c:v>#N/A</c:v>
                </c:pt>
                <c:pt idx="6729">
                  <c:v>#N/A</c:v>
                </c:pt>
                <c:pt idx="6730">
                  <c:v>#N/A</c:v>
                </c:pt>
                <c:pt idx="6731">
                  <c:v>#N/A</c:v>
                </c:pt>
                <c:pt idx="6732">
                  <c:v>#N/A</c:v>
                </c:pt>
                <c:pt idx="6733">
                  <c:v>#N/A</c:v>
                </c:pt>
                <c:pt idx="6734">
                  <c:v>#N/A</c:v>
                </c:pt>
                <c:pt idx="6735">
                  <c:v>#N/A</c:v>
                </c:pt>
                <c:pt idx="6736">
                  <c:v>#N/A</c:v>
                </c:pt>
                <c:pt idx="6737">
                  <c:v>#N/A</c:v>
                </c:pt>
                <c:pt idx="6738">
                  <c:v>#N/A</c:v>
                </c:pt>
                <c:pt idx="6739">
                  <c:v>#N/A</c:v>
                </c:pt>
                <c:pt idx="6740">
                  <c:v>#N/A</c:v>
                </c:pt>
                <c:pt idx="6741">
                  <c:v>#N/A</c:v>
                </c:pt>
                <c:pt idx="6742">
                  <c:v>#N/A</c:v>
                </c:pt>
                <c:pt idx="6743">
                  <c:v>#N/A</c:v>
                </c:pt>
                <c:pt idx="6744">
                  <c:v>#N/A</c:v>
                </c:pt>
                <c:pt idx="6745">
                  <c:v>#N/A</c:v>
                </c:pt>
                <c:pt idx="6746">
                  <c:v>#N/A</c:v>
                </c:pt>
                <c:pt idx="6747">
                  <c:v>#N/A</c:v>
                </c:pt>
                <c:pt idx="6748">
                  <c:v>#N/A</c:v>
                </c:pt>
                <c:pt idx="6749">
                  <c:v>#N/A</c:v>
                </c:pt>
                <c:pt idx="6750">
                  <c:v>#N/A</c:v>
                </c:pt>
                <c:pt idx="6751">
                  <c:v>#N/A</c:v>
                </c:pt>
                <c:pt idx="6752">
                  <c:v>#N/A</c:v>
                </c:pt>
                <c:pt idx="6753">
                  <c:v>#N/A</c:v>
                </c:pt>
                <c:pt idx="6754">
                  <c:v>#N/A</c:v>
                </c:pt>
                <c:pt idx="6755">
                  <c:v>#N/A</c:v>
                </c:pt>
                <c:pt idx="6756">
                  <c:v>#N/A</c:v>
                </c:pt>
                <c:pt idx="6757">
                  <c:v>#N/A</c:v>
                </c:pt>
                <c:pt idx="6758">
                  <c:v>#N/A</c:v>
                </c:pt>
                <c:pt idx="6759">
                  <c:v>#N/A</c:v>
                </c:pt>
                <c:pt idx="6760">
                  <c:v>#N/A</c:v>
                </c:pt>
                <c:pt idx="6761">
                  <c:v>#N/A</c:v>
                </c:pt>
                <c:pt idx="6762">
                  <c:v>#N/A</c:v>
                </c:pt>
                <c:pt idx="6763">
                  <c:v>#N/A</c:v>
                </c:pt>
                <c:pt idx="6764">
                  <c:v>#N/A</c:v>
                </c:pt>
                <c:pt idx="6765">
                  <c:v>#N/A</c:v>
                </c:pt>
                <c:pt idx="6766">
                  <c:v>#N/A</c:v>
                </c:pt>
                <c:pt idx="6767">
                  <c:v>#N/A</c:v>
                </c:pt>
                <c:pt idx="6768">
                  <c:v>#N/A</c:v>
                </c:pt>
                <c:pt idx="6769">
                  <c:v>#N/A</c:v>
                </c:pt>
                <c:pt idx="6770">
                  <c:v>#N/A</c:v>
                </c:pt>
                <c:pt idx="6771">
                  <c:v>#N/A</c:v>
                </c:pt>
                <c:pt idx="6772">
                  <c:v>#N/A</c:v>
                </c:pt>
                <c:pt idx="6773">
                  <c:v>#N/A</c:v>
                </c:pt>
                <c:pt idx="6774">
                  <c:v>#N/A</c:v>
                </c:pt>
                <c:pt idx="6775">
                  <c:v>#N/A</c:v>
                </c:pt>
                <c:pt idx="6776">
                  <c:v>#N/A</c:v>
                </c:pt>
                <c:pt idx="6777">
                  <c:v>#N/A</c:v>
                </c:pt>
                <c:pt idx="6778">
                  <c:v>#N/A</c:v>
                </c:pt>
                <c:pt idx="6779">
                  <c:v>#N/A</c:v>
                </c:pt>
                <c:pt idx="6780">
                  <c:v>#N/A</c:v>
                </c:pt>
                <c:pt idx="6781">
                  <c:v>#N/A</c:v>
                </c:pt>
                <c:pt idx="6782">
                  <c:v>#N/A</c:v>
                </c:pt>
                <c:pt idx="6783">
                  <c:v>#N/A</c:v>
                </c:pt>
                <c:pt idx="6784">
                  <c:v>#N/A</c:v>
                </c:pt>
                <c:pt idx="6785">
                  <c:v>#N/A</c:v>
                </c:pt>
                <c:pt idx="6786">
                  <c:v>#N/A</c:v>
                </c:pt>
                <c:pt idx="6787">
                  <c:v>#N/A</c:v>
                </c:pt>
                <c:pt idx="6788">
                  <c:v>#N/A</c:v>
                </c:pt>
                <c:pt idx="6789">
                  <c:v>#N/A</c:v>
                </c:pt>
                <c:pt idx="6790">
                  <c:v>#N/A</c:v>
                </c:pt>
                <c:pt idx="6791">
                  <c:v>#N/A</c:v>
                </c:pt>
                <c:pt idx="6792">
                  <c:v>#N/A</c:v>
                </c:pt>
                <c:pt idx="6793">
                  <c:v>#N/A</c:v>
                </c:pt>
                <c:pt idx="6794">
                  <c:v>#N/A</c:v>
                </c:pt>
                <c:pt idx="6795">
                  <c:v>#N/A</c:v>
                </c:pt>
                <c:pt idx="6796">
                  <c:v>#N/A</c:v>
                </c:pt>
                <c:pt idx="6797">
                  <c:v>#N/A</c:v>
                </c:pt>
                <c:pt idx="6798">
                  <c:v>#N/A</c:v>
                </c:pt>
                <c:pt idx="6799">
                  <c:v>#N/A</c:v>
                </c:pt>
                <c:pt idx="6800">
                  <c:v>#N/A</c:v>
                </c:pt>
                <c:pt idx="6801">
                  <c:v>#N/A</c:v>
                </c:pt>
                <c:pt idx="6802">
                  <c:v>#N/A</c:v>
                </c:pt>
                <c:pt idx="6803">
                  <c:v>#N/A</c:v>
                </c:pt>
                <c:pt idx="6804">
                  <c:v>#N/A</c:v>
                </c:pt>
                <c:pt idx="6805">
                  <c:v>#N/A</c:v>
                </c:pt>
                <c:pt idx="6806">
                  <c:v>#N/A</c:v>
                </c:pt>
                <c:pt idx="6807">
                  <c:v>#N/A</c:v>
                </c:pt>
                <c:pt idx="6808">
                  <c:v>#N/A</c:v>
                </c:pt>
                <c:pt idx="6809">
                  <c:v>#N/A</c:v>
                </c:pt>
                <c:pt idx="6810">
                  <c:v>#N/A</c:v>
                </c:pt>
                <c:pt idx="6811">
                  <c:v>#N/A</c:v>
                </c:pt>
                <c:pt idx="6812">
                  <c:v>#N/A</c:v>
                </c:pt>
                <c:pt idx="6813">
                  <c:v>#N/A</c:v>
                </c:pt>
                <c:pt idx="6814">
                  <c:v>#N/A</c:v>
                </c:pt>
                <c:pt idx="6815">
                  <c:v>#N/A</c:v>
                </c:pt>
                <c:pt idx="6816">
                  <c:v>#N/A</c:v>
                </c:pt>
                <c:pt idx="6817">
                  <c:v>#N/A</c:v>
                </c:pt>
                <c:pt idx="6818">
                  <c:v>#N/A</c:v>
                </c:pt>
                <c:pt idx="6819">
                  <c:v>#N/A</c:v>
                </c:pt>
                <c:pt idx="6820">
                  <c:v>#N/A</c:v>
                </c:pt>
                <c:pt idx="6821">
                  <c:v>#N/A</c:v>
                </c:pt>
                <c:pt idx="6822">
                  <c:v>#N/A</c:v>
                </c:pt>
                <c:pt idx="6823">
                  <c:v>#N/A</c:v>
                </c:pt>
                <c:pt idx="6824">
                  <c:v>#N/A</c:v>
                </c:pt>
                <c:pt idx="6825">
                  <c:v>#N/A</c:v>
                </c:pt>
                <c:pt idx="6826">
                  <c:v>#N/A</c:v>
                </c:pt>
                <c:pt idx="6827">
                  <c:v>#N/A</c:v>
                </c:pt>
                <c:pt idx="6828">
                  <c:v>#N/A</c:v>
                </c:pt>
                <c:pt idx="6829">
                  <c:v>#N/A</c:v>
                </c:pt>
                <c:pt idx="6830">
                  <c:v>#N/A</c:v>
                </c:pt>
                <c:pt idx="6831">
                  <c:v>#N/A</c:v>
                </c:pt>
                <c:pt idx="6832">
                  <c:v>#N/A</c:v>
                </c:pt>
                <c:pt idx="6833">
                  <c:v>#N/A</c:v>
                </c:pt>
                <c:pt idx="6834">
                  <c:v>#N/A</c:v>
                </c:pt>
                <c:pt idx="6835">
                  <c:v>#N/A</c:v>
                </c:pt>
                <c:pt idx="6836">
                  <c:v>#N/A</c:v>
                </c:pt>
                <c:pt idx="6837">
                  <c:v>#N/A</c:v>
                </c:pt>
                <c:pt idx="6838">
                  <c:v>#N/A</c:v>
                </c:pt>
                <c:pt idx="6839">
                  <c:v>#N/A</c:v>
                </c:pt>
                <c:pt idx="6840">
                  <c:v>#N/A</c:v>
                </c:pt>
                <c:pt idx="6841">
                  <c:v>#N/A</c:v>
                </c:pt>
                <c:pt idx="6842">
                  <c:v>#N/A</c:v>
                </c:pt>
                <c:pt idx="6843">
                  <c:v>#N/A</c:v>
                </c:pt>
                <c:pt idx="6844">
                  <c:v>#N/A</c:v>
                </c:pt>
                <c:pt idx="6845">
                  <c:v>#N/A</c:v>
                </c:pt>
                <c:pt idx="6846">
                  <c:v>#N/A</c:v>
                </c:pt>
                <c:pt idx="6847">
                  <c:v>#N/A</c:v>
                </c:pt>
                <c:pt idx="6848">
                  <c:v>#N/A</c:v>
                </c:pt>
                <c:pt idx="6849">
                  <c:v>#N/A</c:v>
                </c:pt>
                <c:pt idx="6850">
                  <c:v>#N/A</c:v>
                </c:pt>
                <c:pt idx="6851">
                  <c:v>#N/A</c:v>
                </c:pt>
                <c:pt idx="6852">
                  <c:v>#N/A</c:v>
                </c:pt>
                <c:pt idx="6853">
                  <c:v>#N/A</c:v>
                </c:pt>
                <c:pt idx="6854">
                  <c:v>#N/A</c:v>
                </c:pt>
                <c:pt idx="6855">
                  <c:v>#N/A</c:v>
                </c:pt>
                <c:pt idx="6856">
                  <c:v>#N/A</c:v>
                </c:pt>
                <c:pt idx="6857">
                  <c:v>#N/A</c:v>
                </c:pt>
                <c:pt idx="6858">
                  <c:v>#N/A</c:v>
                </c:pt>
                <c:pt idx="6859">
                  <c:v>#N/A</c:v>
                </c:pt>
                <c:pt idx="6860">
                  <c:v>#N/A</c:v>
                </c:pt>
                <c:pt idx="6861">
                  <c:v>#N/A</c:v>
                </c:pt>
                <c:pt idx="6862">
                  <c:v>#N/A</c:v>
                </c:pt>
                <c:pt idx="6863">
                  <c:v>#N/A</c:v>
                </c:pt>
                <c:pt idx="6864">
                  <c:v>#N/A</c:v>
                </c:pt>
                <c:pt idx="6865">
                  <c:v>#N/A</c:v>
                </c:pt>
                <c:pt idx="6866">
                  <c:v>#N/A</c:v>
                </c:pt>
                <c:pt idx="6867">
                  <c:v>#N/A</c:v>
                </c:pt>
                <c:pt idx="6868">
                  <c:v>#N/A</c:v>
                </c:pt>
                <c:pt idx="6869">
                  <c:v>#N/A</c:v>
                </c:pt>
                <c:pt idx="6870">
                  <c:v>#N/A</c:v>
                </c:pt>
                <c:pt idx="6871">
                  <c:v>#N/A</c:v>
                </c:pt>
                <c:pt idx="6872">
                  <c:v>#N/A</c:v>
                </c:pt>
                <c:pt idx="6873">
                  <c:v>#N/A</c:v>
                </c:pt>
                <c:pt idx="6874">
                  <c:v>#N/A</c:v>
                </c:pt>
                <c:pt idx="6875">
                  <c:v>#N/A</c:v>
                </c:pt>
                <c:pt idx="6876">
                  <c:v>#N/A</c:v>
                </c:pt>
                <c:pt idx="6877">
                  <c:v>#N/A</c:v>
                </c:pt>
                <c:pt idx="6878">
                  <c:v>#N/A</c:v>
                </c:pt>
                <c:pt idx="6879">
                  <c:v>#N/A</c:v>
                </c:pt>
                <c:pt idx="6880">
                  <c:v>#N/A</c:v>
                </c:pt>
                <c:pt idx="6881">
                  <c:v>#N/A</c:v>
                </c:pt>
                <c:pt idx="6882">
                  <c:v>#N/A</c:v>
                </c:pt>
                <c:pt idx="6883">
                  <c:v>#N/A</c:v>
                </c:pt>
                <c:pt idx="6884">
                  <c:v>#N/A</c:v>
                </c:pt>
                <c:pt idx="6885">
                  <c:v>#N/A</c:v>
                </c:pt>
                <c:pt idx="6886">
                  <c:v>#N/A</c:v>
                </c:pt>
                <c:pt idx="6887">
                  <c:v>#N/A</c:v>
                </c:pt>
                <c:pt idx="6888">
                  <c:v>#N/A</c:v>
                </c:pt>
                <c:pt idx="6889">
                  <c:v>#N/A</c:v>
                </c:pt>
                <c:pt idx="6890">
                  <c:v>#N/A</c:v>
                </c:pt>
                <c:pt idx="6891">
                  <c:v>#N/A</c:v>
                </c:pt>
                <c:pt idx="6892">
                  <c:v>#N/A</c:v>
                </c:pt>
                <c:pt idx="6893">
                  <c:v>#N/A</c:v>
                </c:pt>
                <c:pt idx="6894">
                  <c:v>#N/A</c:v>
                </c:pt>
                <c:pt idx="6895">
                  <c:v>#N/A</c:v>
                </c:pt>
                <c:pt idx="6896">
                  <c:v>#N/A</c:v>
                </c:pt>
                <c:pt idx="6897">
                  <c:v>#N/A</c:v>
                </c:pt>
                <c:pt idx="6898">
                  <c:v>#N/A</c:v>
                </c:pt>
                <c:pt idx="6899">
                  <c:v>#N/A</c:v>
                </c:pt>
                <c:pt idx="6900">
                  <c:v>#N/A</c:v>
                </c:pt>
                <c:pt idx="6901">
                  <c:v>#N/A</c:v>
                </c:pt>
                <c:pt idx="6902">
                  <c:v>#N/A</c:v>
                </c:pt>
                <c:pt idx="6903">
                  <c:v>#N/A</c:v>
                </c:pt>
                <c:pt idx="6904">
                  <c:v>#N/A</c:v>
                </c:pt>
                <c:pt idx="6905">
                  <c:v>#N/A</c:v>
                </c:pt>
                <c:pt idx="6906">
                  <c:v>#N/A</c:v>
                </c:pt>
                <c:pt idx="6907">
                  <c:v>#N/A</c:v>
                </c:pt>
                <c:pt idx="6908">
                  <c:v>#N/A</c:v>
                </c:pt>
                <c:pt idx="6909">
                  <c:v>#N/A</c:v>
                </c:pt>
                <c:pt idx="6910">
                  <c:v>#N/A</c:v>
                </c:pt>
                <c:pt idx="6911">
                  <c:v>#N/A</c:v>
                </c:pt>
                <c:pt idx="6912">
                  <c:v>#N/A</c:v>
                </c:pt>
                <c:pt idx="6913">
                  <c:v>#N/A</c:v>
                </c:pt>
                <c:pt idx="6914">
                  <c:v>#N/A</c:v>
                </c:pt>
                <c:pt idx="6915">
                  <c:v>#N/A</c:v>
                </c:pt>
                <c:pt idx="6916">
                  <c:v>#N/A</c:v>
                </c:pt>
                <c:pt idx="6917">
                  <c:v>#N/A</c:v>
                </c:pt>
                <c:pt idx="6918">
                  <c:v>#N/A</c:v>
                </c:pt>
                <c:pt idx="6919">
                  <c:v>#N/A</c:v>
                </c:pt>
                <c:pt idx="6920">
                  <c:v>#N/A</c:v>
                </c:pt>
                <c:pt idx="6921">
                  <c:v>#N/A</c:v>
                </c:pt>
                <c:pt idx="6922">
                  <c:v>#N/A</c:v>
                </c:pt>
                <c:pt idx="6923">
                  <c:v>#N/A</c:v>
                </c:pt>
                <c:pt idx="6924">
                  <c:v>#N/A</c:v>
                </c:pt>
                <c:pt idx="6925">
                  <c:v>#N/A</c:v>
                </c:pt>
                <c:pt idx="6926">
                  <c:v>#N/A</c:v>
                </c:pt>
                <c:pt idx="6927">
                  <c:v>#N/A</c:v>
                </c:pt>
                <c:pt idx="6928">
                  <c:v>#N/A</c:v>
                </c:pt>
                <c:pt idx="6929">
                  <c:v>#N/A</c:v>
                </c:pt>
                <c:pt idx="6930">
                  <c:v>#N/A</c:v>
                </c:pt>
                <c:pt idx="6931">
                  <c:v>#N/A</c:v>
                </c:pt>
                <c:pt idx="6932">
                  <c:v>#N/A</c:v>
                </c:pt>
                <c:pt idx="6933">
                  <c:v>#N/A</c:v>
                </c:pt>
                <c:pt idx="6934">
                  <c:v>#N/A</c:v>
                </c:pt>
                <c:pt idx="6935">
                  <c:v>#N/A</c:v>
                </c:pt>
                <c:pt idx="6936">
                  <c:v>#N/A</c:v>
                </c:pt>
                <c:pt idx="6937">
                  <c:v>#N/A</c:v>
                </c:pt>
                <c:pt idx="6938">
                  <c:v>#N/A</c:v>
                </c:pt>
                <c:pt idx="6939">
                  <c:v>#N/A</c:v>
                </c:pt>
                <c:pt idx="6940">
                  <c:v>#N/A</c:v>
                </c:pt>
                <c:pt idx="6941">
                  <c:v>#N/A</c:v>
                </c:pt>
                <c:pt idx="6942">
                  <c:v>#N/A</c:v>
                </c:pt>
                <c:pt idx="6943">
                  <c:v>#N/A</c:v>
                </c:pt>
                <c:pt idx="6944">
                  <c:v>#N/A</c:v>
                </c:pt>
                <c:pt idx="6945">
                  <c:v>#N/A</c:v>
                </c:pt>
                <c:pt idx="6946">
                  <c:v>#N/A</c:v>
                </c:pt>
                <c:pt idx="6947">
                  <c:v>#N/A</c:v>
                </c:pt>
                <c:pt idx="6948">
                  <c:v>#N/A</c:v>
                </c:pt>
                <c:pt idx="6949">
                  <c:v>#N/A</c:v>
                </c:pt>
                <c:pt idx="6950">
                  <c:v>#N/A</c:v>
                </c:pt>
                <c:pt idx="6951">
                  <c:v>#N/A</c:v>
                </c:pt>
                <c:pt idx="6952">
                  <c:v>#N/A</c:v>
                </c:pt>
                <c:pt idx="6953">
                  <c:v>#N/A</c:v>
                </c:pt>
                <c:pt idx="6954">
                  <c:v>#N/A</c:v>
                </c:pt>
                <c:pt idx="6955">
                  <c:v>#N/A</c:v>
                </c:pt>
                <c:pt idx="6956">
                  <c:v>#N/A</c:v>
                </c:pt>
                <c:pt idx="6957">
                  <c:v>#N/A</c:v>
                </c:pt>
                <c:pt idx="6958">
                  <c:v>#N/A</c:v>
                </c:pt>
                <c:pt idx="6959">
                  <c:v>#N/A</c:v>
                </c:pt>
                <c:pt idx="6960">
                  <c:v>#N/A</c:v>
                </c:pt>
                <c:pt idx="6961">
                  <c:v>#N/A</c:v>
                </c:pt>
                <c:pt idx="6962">
                  <c:v>#N/A</c:v>
                </c:pt>
                <c:pt idx="6963">
                  <c:v>#N/A</c:v>
                </c:pt>
                <c:pt idx="6964">
                  <c:v>#N/A</c:v>
                </c:pt>
                <c:pt idx="6965">
                  <c:v>#N/A</c:v>
                </c:pt>
                <c:pt idx="6966">
                  <c:v>#N/A</c:v>
                </c:pt>
                <c:pt idx="6967">
                  <c:v>#N/A</c:v>
                </c:pt>
                <c:pt idx="6968">
                  <c:v>#N/A</c:v>
                </c:pt>
                <c:pt idx="6969">
                  <c:v>#N/A</c:v>
                </c:pt>
                <c:pt idx="6970">
                  <c:v>#N/A</c:v>
                </c:pt>
                <c:pt idx="6971">
                  <c:v>#N/A</c:v>
                </c:pt>
                <c:pt idx="6972">
                  <c:v>#N/A</c:v>
                </c:pt>
                <c:pt idx="6973">
                  <c:v>#N/A</c:v>
                </c:pt>
                <c:pt idx="6974">
                  <c:v>#N/A</c:v>
                </c:pt>
                <c:pt idx="6975">
                  <c:v>#N/A</c:v>
                </c:pt>
                <c:pt idx="6976">
                  <c:v>#N/A</c:v>
                </c:pt>
                <c:pt idx="6977">
                  <c:v>#N/A</c:v>
                </c:pt>
                <c:pt idx="6978">
                  <c:v>#N/A</c:v>
                </c:pt>
                <c:pt idx="6979">
                  <c:v>#N/A</c:v>
                </c:pt>
                <c:pt idx="6980">
                  <c:v>#N/A</c:v>
                </c:pt>
                <c:pt idx="6981">
                  <c:v>#N/A</c:v>
                </c:pt>
                <c:pt idx="6982">
                  <c:v>#N/A</c:v>
                </c:pt>
                <c:pt idx="6983">
                  <c:v>#N/A</c:v>
                </c:pt>
                <c:pt idx="6984">
                  <c:v>#N/A</c:v>
                </c:pt>
                <c:pt idx="6985">
                  <c:v>#N/A</c:v>
                </c:pt>
                <c:pt idx="6986">
                  <c:v>#N/A</c:v>
                </c:pt>
                <c:pt idx="6987">
                  <c:v>#N/A</c:v>
                </c:pt>
                <c:pt idx="6988">
                  <c:v>#N/A</c:v>
                </c:pt>
                <c:pt idx="6989">
                  <c:v>#N/A</c:v>
                </c:pt>
                <c:pt idx="6990">
                  <c:v>#N/A</c:v>
                </c:pt>
                <c:pt idx="6991">
                  <c:v>#N/A</c:v>
                </c:pt>
                <c:pt idx="6992">
                  <c:v>#N/A</c:v>
                </c:pt>
                <c:pt idx="6993">
                  <c:v>#N/A</c:v>
                </c:pt>
                <c:pt idx="6994">
                  <c:v>#N/A</c:v>
                </c:pt>
                <c:pt idx="6995">
                  <c:v>#N/A</c:v>
                </c:pt>
                <c:pt idx="6996">
                  <c:v>#N/A</c:v>
                </c:pt>
                <c:pt idx="6997">
                  <c:v>#N/A</c:v>
                </c:pt>
                <c:pt idx="6998">
                  <c:v>#N/A</c:v>
                </c:pt>
                <c:pt idx="6999">
                  <c:v>#N/A</c:v>
                </c:pt>
                <c:pt idx="7000">
                  <c:v>#N/A</c:v>
                </c:pt>
                <c:pt idx="7001">
                  <c:v>#N/A</c:v>
                </c:pt>
                <c:pt idx="7002">
                  <c:v>#N/A</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46</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pt idx="7119">
                  <c:v>#N/A</c:v>
                </c:pt>
                <c:pt idx="7120">
                  <c:v>#N/A</c:v>
                </c:pt>
                <c:pt idx="7121">
                  <c:v>#N/A</c:v>
                </c:pt>
                <c:pt idx="7122">
                  <c:v>#N/A</c:v>
                </c:pt>
                <c:pt idx="7123">
                  <c:v>#N/A</c:v>
                </c:pt>
                <c:pt idx="7124">
                  <c:v>#N/A</c:v>
                </c:pt>
                <c:pt idx="7125">
                  <c:v>#N/A</c:v>
                </c:pt>
                <c:pt idx="7126">
                  <c:v>#N/A</c:v>
                </c:pt>
                <c:pt idx="7127">
                  <c:v>#N/A</c:v>
                </c:pt>
                <c:pt idx="7128">
                  <c:v>#N/A</c:v>
                </c:pt>
                <c:pt idx="7129">
                  <c:v>#N/A</c:v>
                </c:pt>
                <c:pt idx="7130">
                  <c:v>#N/A</c:v>
                </c:pt>
                <c:pt idx="7131">
                  <c:v>#N/A</c:v>
                </c:pt>
                <c:pt idx="7132">
                  <c:v>#N/A</c:v>
                </c:pt>
                <c:pt idx="7133">
                  <c:v>#N/A</c:v>
                </c:pt>
                <c:pt idx="7134">
                  <c:v>#N/A</c:v>
                </c:pt>
                <c:pt idx="7135">
                  <c:v>#N/A</c:v>
                </c:pt>
                <c:pt idx="7136">
                  <c:v>#N/A</c:v>
                </c:pt>
                <c:pt idx="7137">
                  <c:v>#N/A</c:v>
                </c:pt>
                <c:pt idx="7138">
                  <c:v>#N/A</c:v>
                </c:pt>
                <c:pt idx="7139">
                  <c:v>#N/A</c:v>
                </c:pt>
                <c:pt idx="7140">
                  <c:v>#N/A</c:v>
                </c:pt>
                <c:pt idx="7141">
                  <c:v>#N/A</c:v>
                </c:pt>
                <c:pt idx="7142">
                  <c:v>#N/A</c:v>
                </c:pt>
                <c:pt idx="7143">
                  <c:v>#N/A</c:v>
                </c:pt>
                <c:pt idx="7144">
                  <c:v>#N/A</c:v>
                </c:pt>
                <c:pt idx="7145">
                  <c:v>#N/A</c:v>
                </c:pt>
                <c:pt idx="7146">
                  <c:v>#N/A</c:v>
                </c:pt>
                <c:pt idx="7147">
                  <c:v>#N/A</c:v>
                </c:pt>
                <c:pt idx="7148">
                  <c:v>#N/A</c:v>
                </c:pt>
                <c:pt idx="7149">
                  <c:v>#N/A</c:v>
                </c:pt>
                <c:pt idx="7150">
                  <c:v>#N/A</c:v>
                </c:pt>
                <c:pt idx="7151">
                  <c:v>#N/A</c:v>
                </c:pt>
                <c:pt idx="7152">
                  <c:v>#N/A</c:v>
                </c:pt>
                <c:pt idx="7153">
                  <c:v>#N/A</c:v>
                </c:pt>
                <c:pt idx="7154">
                  <c:v>#N/A</c:v>
                </c:pt>
                <c:pt idx="7155">
                  <c:v>#N/A</c:v>
                </c:pt>
                <c:pt idx="7156">
                  <c:v>#N/A</c:v>
                </c:pt>
                <c:pt idx="7157">
                  <c:v>#N/A</c:v>
                </c:pt>
                <c:pt idx="7158">
                  <c:v>#N/A</c:v>
                </c:pt>
                <c:pt idx="7159">
                  <c:v>#N/A</c:v>
                </c:pt>
                <c:pt idx="7160">
                  <c:v>#N/A</c:v>
                </c:pt>
                <c:pt idx="7161">
                  <c:v>#N/A</c:v>
                </c:pt>
                <c:pt idx="7162">
                  <c:v>#N/A</c:v>
                </c:pt>
                <c:pt idx="7163">
                  <c:v>#N/A</c:v>
                </c:pt>
                <c:pt idx="7164">
                  <c:v>#N/A</c:v>
                </c:pt>
                <c:pt idx="7165">
                  <c:v>#N/A</c:v>
                </c:pt>
                <c:pt idx="7166">
                  <c:v>#N/A</c:v>
                </c:pt>
                <c:pt idx="7167">
                  <c:v>#N/A</c:v>
                </c:pt>
                <c:pt idx="7168">
                  <c:v>#N/A</c:v>
                </c:pt>
                <c:pt idx="7169">
                  <c:v>#N/A</c:v>
                </c:pt>
                <c:pt idx="7170">
                  <c:v>#N/A</c:v>
                </c:pt>
                <c:pt idx="7171">
                  <c:v>#N/A</c:v>
                </c:pt>
                <c:pt idx="7172">
                  <c:v>#N/A</c:v>
                </c:pt>
                <c:pt idx="7173">
                  <c:v>#N/A</c:v>
                </c:pt>
                <c:pt idx="7174">
                  <c:v>#N/A</c:v>
                </c:pt>
                <c:pt idx="7175">
                  <c:v>#N/A</c:v>
                </c:pt>
                <c:pt idx="7176">
                  <c:v>#N/A</c:v>
                </c:pt>
                <c:pt idx="7177">
                  <c:v>#N/A</c:v>
                </c:pt>
                <c:pt idx="7178">
                  <c:v>#N/A</c:v>
                </c:pt>
                <c:pt idx="7179">
                  <c:v>#N/A</c:v>
                </c:pt>
                <c:pt idx="7180">
                  <c:v>#N/A</c:v>
                </c:pt>
                <c:pt idx="7181">
                  <c:v>#N/A</c:v>
                </c:pt>
                <c:pt idx="7182">
                  <c:v>#N/A</c:v>
                </c:pt>
                <c:pt idx="7183">
                  <c:v>#N/A</c:v>
                </c:pt>
                <c:pt idx="7184">
                  <c:v>#N/A</c:v>
                </c:pt>
                <c:pt idx="7185">
                  <c:v>#N/A</c:v>
                </c:pt>
                <c:pt idx="7186">
                  <c:v>#N/A</c:v>
                </c:pt>
                <c:pt idx="7187">
                  <c:v>#N/A</c:v>
                </c:pt>
                <c:pt idx="7188">
                  <c:v>#N/A</c:v>
                </c:pt>
                <c:pt idx="7189">
                  <c:v>#N/A</c:v>
                </c:pt>
                <c:pt idx="7190">
                  <c:v>#N/A</c:v>
                </c:pt>
                <c:pt idx="7191">
                  <c:v>#N/A</c:v>
                </c:pt>
                <c:pt idx="7192">
                  <c:v>#N/A</c:v>
                </c:pt>
                <c:pt idx="7193">
                  <c:v>#N/A</c:v>
                </c:pt>
                <c:pt idx="7194">
                  <c:v>#N/A</c:v>
                </c:pt>
                <c:pt idx="7195">
                  <c:v>#N/A</c:v>
                </c:pt>
                <c:pt idx="7196">
                  <c:v>#N/A</c:v>
                </c:pt>
                <c:pt idx="7197">
                  <c:v>#N/A</c:v>
                </c:pt>
                <c:pt idx="7198">
                  <c:v>#N/A</c:v>
                </c:pt>
                <c:pt idx="7199">
                  <c:v>#N/A</c:v>
                </c:pt>
                <c:pt idx="7200">
                  <c:v>#N/A</c:v>
                </c:pt>
                <c:pt idx="7201">
                  <c:v>#N/A</c:v>
                </c:pt>
                <c:pt idx="7202">
                  <c:v>#N/A</c:v>
                </c:pt>
                <c:pt idx="7203">
                  <c:v>#N/A</c:v>
                </c:pt>
                <c:pt idx="7204">
                  <c:v>#N/A</c:v>
                </c:pt>
                <c:pt idx="7205">
                  <c:v>#N/A</c:v>
                </c:pt>
                <c:pt idx="7206">
                  <c:v>#N/A</c:v>
                </c:pt>
                <c:pt idx="7207">
                  <c:v>#N/A</c:v>
                </c:pt>
                <c:pt idx="7208">
                  <c:v>#N/A</c:v>
                </c:pt>
                <c:pt idx="7209">
                  <c:v>#N/A</c:v>
                </c:pt>
                <c:pt idx="7210">
                  <c:v>#N/A</c:v>
                </c:pt>
                <c:pt idx="7211">
                  <c:v>#N/A</c:v>
                </c:pt>
                <c:pt idx="7212">
                  <c:v>#N/A</c:v>
                </c:pt>
                <c:pt idx="7213">
                  <c:v>#N/A</c:v>
                </c:pt>
                <c:pt idx="7214">
                  <c:v>#N/A</c:v>
                </c:pt>
                <c:pt idx="7215">
                  <c:v>#N/A</c:v>
                </c:pt>
                <c:pt idx="7216">
                  <c:v>#N/A</c:v>
                </c:pt>
                <c:pt idx="7217">
                  <c:v>#N/A</c:v>
                </c:pt>
                <c:pt idx="7218">
                  <c:v>#N/A</c:v>
                </c:pt>
                <c:pt idx="7219">
                  <c:v>#N/A</c:v>
                </c:pt>
                <c:pt idx="7220">
                  <c:v>#N/A</c:v>
                </c:pt>
                <c:pt idx="7221">
                  <c:v>#N/A</c:v>
                </c:pt>
                <c:pt idx="7222">
                  <c:v>#N/A</c:v>
                </c:pt>
                <c:pt idx="7223">
                  <c:v>#N/A</c:v>
                </c:pt>
                <c:pt idx="7224">
                  <c:v>#N/A</c:v>
                </c:pt>
                <c:pt idx="7225">
                  <c:v>#N/A</c:v>
                </c:pt>
                <c:pt idx="7226">
                  <c:v>#N/A</c:v>
                </c:pt>
                <c:pt idx="7227">
                  <c:v>#N/A</c:v>
                </c:pt>
                <c:pt idx="7228">
                  <c:v>#N/A</c:v>
                </c:pt>
                <c:pt idx="7229">
                  <c:v>#N/A</c:v>
                </c:pt>
                <c:pt idx="7230">
                  <c:v>#N/A</c:v>
                </c:pt>
                <c:pt idx="7231">
                  <c:v>#N/A</c:v>
                </c:pt>
                <c:pt idx="7232">
                  <c:v>#N/A</c:v>
                </c:pt>
                <c:pt idx="7233">
                  <c:v>#N/A</c:v>
                </c:pt>
                <c:pt idx="7234">
                  <c:v>#N/A</c:v>
                </c:pt>
                <c:pt idx="7235">
                  <c:v>#N/A</c:v>
                </c:pt>
                <c:pt idx="7236">
                  <c:v>#N/A</c:v>
                </c:pt>
                <c:pt idx="7237">
                  <c:v>#N/A</c:v>
                </c:pt>
                <c:pt idx="7238">
                  <c:v>#N/A</c:v>
                </c:pt>
                <c:pt idx="7239">
                  <c:v>#N/A</c:v>
                </c:pt>
                <c:pt idx="7240">
                  <c:v>#N/A</c:v>
                </c:pt>
                <c:pt idx="7241">
                  <c:v>#N/A</c:v>
                </c:pt>
                <c:pt idx="7242">
                  <c:v>#N/A</c:v>
                </c:pt>
                <c:pt idx="7243">
                  <c:v>#N/A</c:v>
                </c:pt>
                <c:pt idx="7244">
                  <c:v>#N/A</c:v>
                </c:pt>
                <c:pt idx="7245">
                  <c:v>#N/A</c:v>
                </c:pt>
                <c:pt idx="7246">
                  <c:v>#N/A</c:v>
                </c:pt>
                <c:pt idx="7247">
                  <c:v>#N/A</c:v>
                </c:pt>
                <c:pt idx="7248">
                  <c:v>#N/A</c:v>
                </c:pt>
                <c:pt idx="7249">
                  <c:v>#N/A</c:v>
                </c:pt>
                <c:pt idx="7250">
                  <c:v>#N/A</c:v>
                </c:pt>
                <c:pt idx="7251">
                  <c:v>#N/A</c:v>
                </c:pt>
                <c:pt idx="7252">
                  <c:v>#N/A</c:v>
                </c:pt>
                <c:pt idx="7253">
                  <c:v>#N/A</c:v>
                </c:pt>
                <c:pt idx="7254">
                  <c:v>#N/A</c:v>
                </c:pt>
                <c:pt idx="7255">
                  <c:v>#N/A</c:v>
                </c:pt>
                <c:pt idx="7256">
                  <c:v>#N/A</c:v>
                </c:pt>
                <c:pt idx="7257">
                  <c:v>#N/A</c:v>
                </c:pt>
                <c:pt idx="7258">
                  <c:v>#N/A</c:v>
                </c:pt>
                <c:pt idx="7259">
                  <c:v>#N/A</c:v>
                </c:pt>
                <c:pt idx="7260">
                  <c:v>#N/A</c:v>
                </c:pt>
                <c:pt idx="7261">
                  <c:v>#N/A</c:v>
                </c:pt>
                <c:pt idx="7262">
                  <c:v>#N/A</c:v>
                </c:pt>
                <c:pt idx="7263">
                  <c:v>#N/A</c:v>
                </c:pt>
                <c:pt idx="7264">
                  <c:v>#N/A</c:v>
                </c:pt>
                <c:pt idx="7265">
                  <c:v>#N/A</c:v>
                </c:pt>
                <c:pt idx="7266">
                  <c:v>#N/A</c:v>
                </c:pt>
                <c:pt idx="7267">
                  <c:v>#N/A</c:v>
                </c:pt>
                <c:pt idx="7268">
                  <c:v>#N/A</c:v>
                </c:pt>
                <c:pt idx="7269">
                  <c:v>#N/A</c:v>
                </c:pt>
                <c:pt idx="7270">
                  <c:v>#N/A</c:v>
                </c:pt>
                <c:pt idx="7271">
                  <c:v>#N/A</c:v>
                </c:pt>
                <c:pt idx="7272">
                  <c:v>#N/A</c:v>
                </c:pt>
                <c:pt idx="7273">
                  <c:v>#N/A</c:v>
                </c:pt>
                <c:pt idx="7274">
                  <c:v>#N/A</c:v>
                </c:pt>
                <c:pt idx="7275">
                  <c:v>#N/A</c:v>
                </c:pt>
                <c:pt idx="7276">
                  <c:v>#N/A</c:v>
                </c:pt>
                <c:pt idx="7277">
                  <c:v>#N/A</c:v>
                </c:pt>
                <c:pt idx="7278">
                  <c:v>#N/A</c:v>
                </c:pt>
                <c:pt idx="7279">
                  <c:v>#N/A</c:v>
                </c:pt>
                <c:pt idx="7280">
                  <c:v>#N/A</c:v>
                </c:pt>
                <c:pt idx="7281">
                  <c:v>#N/A</c:v>
                </c:pt>
                <c:pt idx="7282">
                  <c:v>#N/A</c:v>
                </c:pt>
                <c:pt idx="7283">
                  <c:v>#N/A</c:v>
                </c:pt>
                <c:pt idx="7284">
                  <c:v>#N/A</c:v>
                </c:pt>
                <c:pt idx="7285">
                  <c:v>#N/A</c:v>
                </c:pt>
                <c:pt idx="7286">
                  <c:v>#N/A</c:v>
                </c:pt>
                <c:pt idx="7287">
                  <c:v>#N/A</c:v>
                </c:pt>
                <c:pt idx="7288">
                  <c:v>#N/A</c:v>
                </c:pt>
                <c:pt idx="7289">
                  <c:v>#N/A</c:v>
                </c:pt>
                <c:pt idx="7290">
                  <c:v>#N/A</c:v>
                </c:pt>
                <c:pt idx="7291">
                  <c:v>#N/A</c:v>
                </c:pt>
                <c:pt idx="7292">
                  <c:v>#N/A</c:v>
                </c:pt>
                <c:pt idx="7293">
                  <c:v>#N/A</c:v>
                </c:pt>
                <c:pt idx="7294">
                  <c:v>#N/A</c:v>
                </c:pt>
                <c:pt idx="7295">
                  <c:v>#N/A</c:v>
                </c:pt>
                <c:pt idx="7296">
                  <c:v>#N/A</c:v>
                </c:pt>
                <c:pt idx="7297">
                  <c:v>#N/A</c:v>
                </c:pt>
                <c:pt idx="7298">
                  <c:v>#N/A</c:v>
                </c:pt>
                <c:pt idx="7299">
                  <c:v>#N/A</c:v>
                </c:pt>
                <c:pt idx="7300">
                  <c:v>#N/A</c:v>
                </c:pt>
                <c:pt idx="7301">
                  <c:v>#N/A</c:v>
                </c:pt>
                <c:pt idx="7302">
                  <c:v>#N/A</c:v>
                </c:pt>
                <c:pt idx="7303">
                  <c:v>#N/A</c:v>
                </c:pt>
                <c:pt idx="7304">
                  <c:v>#N/A</c:v>
                </c:pt>
                <c:pt idx="7305">
                  <c:v>#N/A</c:v>
                </c:pt>
                <c:pt idx="7306">
                  <c:v>#N/A</c:v>
                </c:pt>
                <c:pt idx="7307">
                  <c:v>#N/A</c:v>
                </c:pt>
                <c:pt idx="7308">
                  <c:v>#N/A</c:v>
                </c:pt>
                <c:pt idx="7309">
                  <c:v>#N/A</c:v>
                </c:pt>
                <c:pt idx="7310">
                  <c:v>#N/A</c:v>
                </c:pt>
                <c:pt idx="7311">
                  <c:v>#N/A</c:v>
                </c:pt>
                <c:pt idx="7312">
                  <c:v>#N/A</c:v>
                </c:pt>
                <c:pt idx="7313">
                  <c:v>#N/A</c:v>
                </c:pt>
                <c:pt idx="7314">
                  <c:v>#N/A</c:v>
                </c:pt>
                <c:pt idx="7315">
                  <c:v>#N/A</c:v>
                </c:pt>
                <c:pt idx="7316">
                  <c:v>#N/A</c:v>
                </c:pt>
                <c:pt idx="7317">
                  <c:v>#N/A</c:v>
                </c:pt>
                <c:pt idx="7318">
                  <c:v>#N/A</c:v>
                </c:pt>
                <c:pt idx="7319">
                  <c:v>#N/A</c:v>
                </c:pt>
                <c:pt idx="7320">
                  <c:v>#N/A</c:v>
                </c:pt>
                <c:pt idx="7321">
                  <c:v>#N/A</c:v>
                </c:pt>
                <c:pt idx="7322">
                  <c:v>#N/A</c:v>
                </c:pt>
                <c:pt idx="7323">
                  <c:v>#N/A</c:v>
                </c:pt>
                <c:pt idx="7324">
                  <c:v>#N/A</c:v>
                </c:pt>
                <c:pt idx="7325">
                  <c:v>#N/A</c:v>
                </c:pt>
                <c:pt idx="7326">
                  <c:v>#N/A</c:v>
                </c:pt>
                <c:pt idx="7327">
                  <c:v>#N/A</c:v>
                </c:pt>
                <c:pt idx="7328">
                  <c:v>#N/A</c:v>
                </c:pt>
                <c:pt idx="7329">
                  <c:v>#N/A</c:v>
                </c:pt>
                <c:pt idx="7330">
                  <c:v>#N/A</c:v>
                </c:pt>
                <c:pt idx="7331">
                  <c:v>#N/A</c:v>
                </c:pt>
                <c:pt idx="7332">
                  <c:v>#N/A</c:v>
                </c:pt>
                <c:pt idx="7333">
                  <c:v>#N/A</c:v>
                </c:pt>
                <c:pt idx="7334">
                  <c:v>#N/A</c:v>
                </c:pt>
                <c:pt idx="7335">
                  <c:v>#N/A</c:v>
                </c:pt>
                <c:pt idx="7336">
                  <c:v>#N/A</c:v>
                </c:pt>
                <c:pt idx="7337">
                  <c:v>#N/A</c:v>
                </c:pt>
                <c:pt idx="7338">
                  <c:v>#N/A</c:v>
                </c:pt>
                <c:pt idx="7339">
                  <c:v>#N/A</c:v>
                </c:pt>
                <c:pt idx="7340">
                  <c:v>#N/A</c:v>
                </c:pt>
                <c:pt idx="7341">
                  <c:v>#N/A</c:v>
                </c:pt>
                <c:pt idx="7342">
                  <c:v>#N/A</c:v>
                </c:pt>
                <c:pt idx="7343">
                  <c:v>#N/A</c:v>
                </c:pt>
                <c:pt idx="7344">
                  <c:v>#N/A</c:v>
                </c:pt>
                <c:pt idx="7345">
                  <c:v>#N/A</c:v>
                </c:pt>
                <c:pt idx="7346">
                  <c:v>#N/A</c:v>
                </c:pt>
                <c:pt idx="7347">
                  <c:v>#N/A</c:v>
                </c:pt>
                <c:pt idx="7348">
                  <c:v>#N/A</c:v>
                </c:pt>
                <c:pt idx="7349">
                  <c:v>#N/A</c:v>
                </c:pt>
                <c:pt idx="7350">
                  <c:v>#N/A</c:v>
                </c:pt>
                <c:pt idx="7351">
                  <c:v>#N/A</c:v>
                </c:pt>
                <c:pt idx="7352">
                  <c:v>#N/A</c:v>
                </c:pt>
                <c:pt idx="7353">
                  <c:v>#N/A</c:v>
                </c:pt>
                <c:pt idx="7354">
                  <c:v>#N/A</c:v>
                </c:pt>
                <c:pt idx="7355">
                  <c:v>#N/A</c:v>
                </c:pt>
                <c:pt idx="7356">
                  <c:v>#N/A</c:v>
                </c:pt>
                <c:pt idx="7357">
                  <c:v>#N/A</c:v>
                </c:pt>
                <c:pt idx="7358">
                  <c:v>#N/A</c:v>
                </c:pt>
                <c:pt idx="7359">
                  <c:v>#N/A</c:v>
                </c:pt>
                <c:pt idx="7360">
                  <c:v>#N/A</c:v>
                </c:pt>
                <c:pt idx="7361">
                  <c:v>#N/A</c:v>
                </c:pt>
                <c:pt idx="7362">
                  <c:v>#N/A</c:v>
                </c:pt>
                <c:pt idx="7363">
                  <c:v>#N/A</c:v>
                </c:pt>
                <c:pt idx="7364">
                  <c:v>#N/A</c:v>
                </c:pt>
                <c:pt idx="7365">
                  <c:v>#N/A</c:v>
                </c:pt>
                <c:pt idx="7366">
                  <c:v>#N/A</c:v>
                </c:pt>
                <c:pt idx="7367">
                  <c:v>#N/A</c:v>
                </c:pt>
                <c:pt idx="7368">
                  <c:v>#N/A</c:v>
                </c:pt>
                <c:pt idx="7369">
                  <c:v>#N/A</c:v>
                </c:pt>
                <c:pt idx="7370">
                  <c:v>#N/A</c:v>
                </c:pt>
                <c:pt idx="7371">
                  <c:v>#N/A</c:v>
                </c:pt>
                <c:pt idx="7372">
                  <c:v>#N/A</c:v>
                </c:pt>
                <c:pt idx="7373">
                  <c:v>#N/A</c:v>
                </c:pt>
                <c:pt idx="7374">
                  <c:v>#N/A</c:v>
                </c:pt>
                <c:pt idx="7375">
                  <c:v>#N/A</c:v>
                </c:pt>
                <c:pt idx="7376">
                  <c:v>#N/A</c:v>
                </c:pt>
                <c:pt idx="7377">
                  <c:v>#N/A</c:v>
                </c:pt>
                <c:pt idx="7378">
                  <c:v>#N/A</c:v>
                </c:pt>
                <c:pt idx="7379">
                  <c:v>#N/A</c:v>
                </c:pt>
                <c:pt idx="7380">
                  <c:v>#N/A</c:v>
                </c:pt>
                <c:pt idx="7381">
                  <c:v>#N/A</c:v>
                </c:pt>
                <c:pt idx="7382">
                  <c:v>#N/A</c:v>
                </c:pt>
                <c:pt idx="7383">
                  <c:v>#N/A</c:v>
                </c:pt>
                <c:pt idx="7384">
                  <c:v>#N/A</c:v>
                </c:pt>
                <c:pt idx="7385">
                  <c:v>#N/A</c:v>
                </c:pt>
                <c:pt idx="7386">
                  <c:v>#N/A</c:v>
                </c:pt>
                <c:pt idx="7387">
                  <c:v>#N/A</c:v>
                </c:pt>
                <c:pt idx="7388">
                  <c:v>#N/A</c:v>
                </c:pt>
                <c:pt idx="7389">
                  <c:v>#N/A</c:v>
                </c:pt>
                <c:pt idx="7390">
                  <c:v>#N/A</c:v>
                </c:pt>
                <c:pt idx="7391">
                  <c:v>#N/A</c:v>
                </c:pt>
                <c:pt idx="7392">
                  <c:v>#N/A</c:v>
                </c:pt>
                <c:pt idx="7393">
                  <c:v>#N/A</c:v>
                </c:pt>
                <c:pt idx="7394">
                  <c:v>#N/A</c:v>
                </c:pt>
                <c:pt idx="7395">
                  <c:v>#N/A</c:v>
                </c:pt>
                <c:pt idx="7396">
                  <c:v>#N/A</c:v>
                </c:pt>
                <c:pt idx="7397">
                  <c:v>#N/A</c:v>
                </c:pt>
                <c:pt idx="7398">
                  <c:v>#N/A</c:v>
                </c:pt>
                <c:pt idx="7399">
                  <c:v>#N/A</c:v>
                </c:pt>
                <c:pt idx="7400">
                  <c:v>#N/A</c:v>
                </c:pt>
                <c:pt idx="7401">
                  <c:v>#N/A</c:v>
                </c:pt>
                <c:pt idx="7402">
                  <c:v>#N/A</c:v>
                </c:pt>
                <c:pt idx="7403">
                  <c:v>#N/A</c:v>
                </c:pt>
                <c:pt idx="7404">
                  <c:v>#N/A</c:v>
                </c:pt>
                <c:pt idx="7405">
                  <c:v>#N/A</c:v>
                </c:pt>
                <c:pt idx="7406">
                  <c:v>#N/A</c:v>
                </c:pt>
                <c:pt idx="7407">
                  <c:v>#N/A</c:v>
                </c:pt>
                <c:pt idx="7408">
                  <c:v>#N/A</c:v>
                </c:pt>
                <c:pt idx="7409">
                  <c:v>#N/A</c:v>
                </c:pt>
                <c:pt idx="7410">
                  <c:v>#N/A</c:v>
                </c:pt>
                <c:pt idx="7411">
                  <c:v>#N/A</c:v>
                </c:pt>
                <c:pt idx="7412">
                  <c:v>#N/A</c:v>
                </c:pt>
                <c:pt idx="7413">
                  <c:v>#N/A</c:v>
                </c:pt>
                <c:pt idx="7414">
                  <c:v>#N/A</c:v>
                </c:pt>
                <c:pt idx="7415">
                  <c:v>#N/A</c:v>
                </c:pt>
                <c:pt idx="7416">
                  <c:v>#N/A</c:v>
                </c:pt>
                <c:pt idx="7417">
                  <c:v>#N/A</c:v>
                </c:pt>
                <c:pt idx="7418">
                  <c:v>#N/A</c:v>
                </c:pt>
                <c:pt idx="7419">
                  <c:v>#N/A</c:v>
                </c:pt>
                <c:pt idx="7420">
                  <c:v>#N/A</c:v>
                </c:pt>
                <c:pt idx="7421">
                  <c:v>#N/A</c:v>
                </c:pt>
                <c:pt idx="7422">
                  <c:v>#N/A</c:v>
                </c:pt>
                <c:pt idx="7423">
                  <c:v>#N/A</c:v>
                </c:pt>
                <c:pt idx="7424">
                  <c:v>#N/A</c:v>
                </c:pt>
                <c:pt idx="7425">
                  <c:v>#N/A</c:v>
                </c:pt>
                <c:pt idx="7426">
                  <c:v>#N/A</c:v>
                </c:pt>
                <c:pt idx="7427">
                  <c:v>#N/A</c:v>
                </c:pt>
                <c:pt idx="7428">
                  <c:v>#N/A</c:v>
                </c:pt>
                <c:pt idx="7429">
                  <c:v>#N/A</c:v>
                </c:pt>
                <c:pt idx="7430">
                  <c:v>#N/A</c:v>
                </c:pt>
                <c:pt idx="7431">
                  <c:v>#N/A</c:v>
                </c:pt>
                <c:pt idx="7432">
                  <c:v>#N/A</c:v>
                </c:pt>
                <c:pt idx="7433">
                  <c:v>#N/A</c:v>
                </c:pt>
                <c:pt idx="7434">
                  <c:v>#N/A</c:v>
                </c:pt>
                <c:pt idx="7435">
                  <c:v>#N/A</c:v>
                </c:pt>
                <c:pt idx="7436">
                  <c:v>#N/A</c:v>
                </c:pt>
                <c:pt idx="7437">
                  <c:v>#N/A</c:v>
                </c:pt>
                <c:pt idx="7438">
                  <c:v>#N/A</c:v>
                </c:pt>
                <c:pt idx="7439">
                  <c:v>#N/A</c:v>
                </c:pt>
                <c:pt idx="7440">
                  <c:v>#N/A</c:v>
                </c:pt>
                <c:pt idx="7441">
                  <c:v>#N/A</c:v>
                </c:pt>
                <c:pt idx="7442">
                  <c:v>#N/A</c:v>
                </c:pt>
                <c:pt idx="7443">
                  <c:v>#N/A</c:v>
                </c:pt>
                <c:pt idx="7444">
                  <c:v>#N/A</c:v>
                </c:pt>
                <c:pt idx="7445">
                  <c:v>#N/A</c:v>
                </c:pt>
                <c:pt idx="7446">
                  <c:v>#N/A</c:v>
                </c:pt>
                <c:pt idx="7447">
                  <c:v>#N/A</c:v>
                </c:pt>
                <c:pt idx="7448">
                  <c:v>#N/A</c:v>
                </c:pt>
                <c:pt idx="7449">
                  <c:v>#N/A</c:v>
                </c:pt>
                <c:pt idx="7450">
                  <c:v>#N/A</c:v>
                </c:pt>
                <c:pt idx="7451">
                  <c:v>#N/A</c:v>
                </c:pt>
                <c:pt idx="7452">
                  <c:v>#N/A</c:v>
                </c:pt>
                <c:pt idx="7453">
                  <c:v>35</c:v>
                </c:pt>
                <c:pt idx="7454">
                  <c:v>#N/A</c:v>
                </c:pt>
                <c:pt idx="7455">
                  <c:v>#N/A</c:v>
                </c:pt>
                <c:pt idx="7456">
                  <c:v>#N/A</c:v>
                </c:pt>
                <c:pt idx="7457">
                  <c:v>#N/A</c:v>
                </c:pt>
                <c:pt idx="7458">
                  <c:v>#N/A</c:v>
                </c:pt>
                <c:pt idx="7459">
                  <c:v>#N/A</c:v>
                </c:pt>
                <c:pt idx="7460">
                  <c:v>#N/A</c:v>
                </c:pt>
                <c:pt idx="7461">
                  <c:v>#N/A</c:v>
                </c:pt>
                <c:pt idx="7462">
                  <c:v>#N/A</c:v>
                </c:pt>
                <c:pt idx="7463">
                  <c:v>#N/A</c:v>
                </c:pt>
                <c:pt idx="7464">
                  <c:v>#N/A</c:v>
                </c:pt>
                <c:pt idx="7465">
                  <c:v>#N/A</c:v>
                </c:pt>
                <c:pt idx="7466">
                  <c:v>#N/A</c:v>
                </c:pt>
                <c:pt idx="7467">
                  <c:v>#N/A</c:v>
                </c:pt>
                <c:pt idx="7468">
                  <c:v>#N/A</c:v>
                </c:pt>
                <c:pt idx="7469">
                  <c:v>#N/A</c:v>
                </c:pt>
                <c:pt idx="7470">
                  <c:v>#N/A</c:v>
                </c:pt>
                <c:pt idx="7471">
                  <c:v>#N/A</c:v>
                </c:pt>
                <c:pt idx="7472">
                  <c:v>#N/A</c:v>
                </c:pt>
                <c:pt idx="7473">
                  <c:v>#N/A</c:v>
                </c:pt>
                <c:pt idx="7474">
                  <c:v>#N/A</c:v>
                </c:pt>
                <c:pt idx="7475">
                  <c:v>#N/A</c:v>
                </c:pt>
                <c:pt idx="7476">
                  <c:v>#N/A</c:v>
                </c:pt>
                <c:pt idx="7477">
                  <c:v>#N/A</c:v>
                </c:pt>
                <c:pt idx="7478">
                  <c:v>#N/A</c:v>
                </c:pt>
                <c:pt idx="7479">
                  <c:v>#N/A</c:v>
                </c:pt>
                <c:pt idx="7480">
                  <c:v>#N/A</c:v>
                </c:pt>
                <c:pt idx="7481">
                  <c:v>#N/A</c:v>
                </c:pt>
                <c:pt idx="7482">
                  <c:v>#N/A</c:v>
                </c:pt>
                <c:pt idx="7483">
                  <c:v>#N/A</c:v>
                </c:pt>
                <c:pt idx="7484">
                  <c:v>#N/A</c:v>
                </c:pt>
                <c:pt idx="7485">
                  <c:v>#N/A</c:v>
                </c:pt>
                <c:pt idx="7486">
                  <c:v>#N/A</c:v>
                </c:pt>
                <c:pt idx="7487">
                  <c:v>#N/A</c:v>
                </c:pt>
                <c:pt idx="7488">
                  <c:v>#N/A</c:v>
                </c:pt>
                <c:pt idx="7489">
                  <c:v>#N/A</c:v>
                </c:pt>
                <c:pt idx="7490">
                  <c:v>#N/A</c:v>
                </c:pt>
                <c:pt idx="7491">
                  <c:v>#N/A</c:v>
                </c:pt>
                <c:pt idx="7492">
                  <c:v>#N/A</c:v>
                </c:pt>
                <c:pt idx="7493">
                  <c:v>#N/A</c:v>
                </c:pt>
                <c:pt idx="7494">
                  <c:v>#N/A</c:v>
                </c:pt>
                <c:pt idx="7495">
                  <c:v>#N/A</c:v>
                </c:pt>
                <c:pt idx="7496">
                  <c:v>#N/A</c:v>
                </c:pt>
                <c:pt idx="7497">
                  <c:v>#N/A</c:v>
                </c:pt>
                <c:pt idx="7498">
                  <c:v>#N/A</c:v>
                </c:pt>
                <c:pt idx="7499">
                  <c:v>#N/A</c:v>
                </c:pt>
                <c:pt idx="7500">
                  <c:v>#N/A</c:v>
                </c:pt>
                <c:pt idx="7501">
                  <c:v>#N/A</c:v>
                </c:pt>
                <c:pt idx="7502">
                  <c:v>#N/A</c:v>
                </c:pt>
                <c:pt idx="7503">
                  <c:v>#N/A</c:v>
                </c:pt>
                <c:pt idx="7504">
                  <c:v>#N/A</c:v>
                </c:pt>
                <c:pt idx="7505">
                  <c:v>#N/A</c:v>
                </c:pt>
                <c:pt idx="7506">
                  <c:v>#N/A</c:v>
                </c:pt>
                <c:pt idx="7507">
                  <c:v>#N/A</c:v>
                </c:pt>
                <c:pt idx="7508">
                  <c:v>#N/A</c:v>
                </c:pt>
                <c:pt idx="7509">
                  <c:v>#N/A</c:v>
                </c:pt>
                <c:pt idx="7510">
                  <c:v>#N/A</c:v>
                </c:pt>
                <c:pt idx="7511">
                  <c:v>#N/A</c:v>
                </c:pt>
                <c:pt idx="7512">
                  <c:v>#N/A</c:v>
                </c:pt>
                <c:pt idx="7513">
                  <c:v>#N/A</c:v>
                </c:pt>
                <c:pt idx="7514">
                  <c:v>#N/A</c:v>
                </c:pt>
                <c:pt idx="7515">
                  <c:v>#N/A</c:v>
                </c:pt>
                <c:pt idx="7516">
                  <c:v>#N/A</c:v>
                </c:pt>
                <c:pt idx="7517">
                  <c:v>#N/A</c:v>
                </c:pt>
                <c:pt idx="7518">
                  <c:v>#N/A</c:v>
                </c:pt>
                <c:pt idx="7519">
                  <c:v>#N/A</c:v>
                </c:pt>
                <c:pt idx="7520">
                  <c:v>#N/A</c:v>
                </c:pt>
                <c:pt idx="7521">
                  <c:v>#N/A</c:v>
                </c:pt>
                <c:pt idx="7522">
                  <c:v>#N/A</c:v>
                </c:pt>
                <c:pt idx="7523">
                  <c:v>#N/A</c:v>
                </c:pt>
                <c:pt idx="7524">
                  <c:v>#N/A</c:v>
                </c:pt>
                <c:pt idx="7525">
                  <c:v>#N/A</c:v>
                </c:pt>
                <c:pt idx="7526">
                  <c:v>#N/A</c:v>
                </c:pt>
                <c:pt idx="7527">
                  <c:v>#N/A</c:v>
                </c:pt>
                <c:pt idx="7528">
                  <c:v>#N/A</c:v>
                </c:pt>
                <c:pt idx="7529">
                  <c:v>#N/A</c:v>
                </c:pt>
                <c:pt idx="7530">
                  <c:v>#N/A</c:v>
                </c:pt>
                <c:pt idx="7531">
                  <c:v>#N/A</c:v>
                </c:pt>
                <c:pt idx="7532">
                  <c:v>#N/A</c:v>
                </c:pt>
                <c:pt idx="7533">
                  <c:v>#N/A</c:v>
                </c:pt>
                <c:pt idx="7534">
                  <c:v>#N/A</c:v>
                </c:pt>
                <c:pt idx="7535">
                  <c:v>#N/A</c:v>
                </c:pt>
                <c:pt idx="7536">
                  <c:v>#N/A</c:v>
                </c:pt>
                <c:pt idx="7537">
                  <c:v>#N/A</c:v>
                </c:pt>
                <c:pt idx="7538">
                  <c:v>#N/A</c:v>
                </c:pt>
                <c:pt idx="7539">
                  <c:v>#N/A</c:v>
                </c:pt>
                <c:pt idx="7540">
                  <c:v>#N/A</c:v>
                </c:pt>
                <c:pt idx="7541">
                  <c:v>#N/A</c:v>
                </c:pt>
                <c:pt idx="7542">
                  <c:v>#N/A</c:v>
                </c:pt>
                <c:pt idx="7543">
                  <c:v>#N/A</c:v>
                </c:pt>
                <c:pt idx="7544">
                  <c:v>#N/A</c:v>
                </c:pt>
                <c:pt idx="7545">
                  <c:v>#N/A</c:v>
                </c:pt>
                <c:pt idx="7546">
                  <c:v>#N/A</c:v>
                </c:pt>
                <c:pt idx="7547">
                  <c:v>#N/A</c:v>
                </c:pt>
                <c:pt idx="7548">
                  <c:v>#N/A</c:v>
                </c:pt>
                <c:pt idx="7549">
                  <c:v>#N/A</c:v>
                </c:pt>
                <c:pt idx="7550">
                  <c:v>#N/A</c:v>
                </c:pt>
                <c:pt idx="7551">
                  <c:v>#N/A</c:v>
                </c:pt>
                <c:pt idx="7552">
                  <c:v>#N/A</c:v>
                </c:pt>
                <c:pt idx="7553">
                  <c:v>#N/A</c:v>
                </c:pt>
                <c:pt idx="7554">
                  <c:v>#N/A</c:v>
                </c:pt>
                <c:pt idx="7555">
                  <c:v>#N/A</c:v>
                </c:pt>
                <c:pt idx="7556">
                  <c:v>#N/A</c:v>
                </c:pt>
                <c:pt idx="7557">
                  <c:v>#N/A</c:v>
                </c:pt>
                <c:pt idx="7558">
                  <c:v>#N/A</c:v>
                </c:pt>
                <c:pt idx="7559">
                  <c:v>#N/A</c:v>
                </c:pt>
                <c:pt idx="7560">
                  <c:v>#N/A</c:v>
                </c:pt>
                <c:pt idx="7561">
                  <c:v>#N/A</c:v>
                </c:pt>
                <c:pt idx="7562">
                  <c:v>#N/A</c:v>
                </c:pt>
                <c:pt idx="7563">
                  <c:v>#N/A</c:v>
                </c:pt>
                <c:pt idx="7564">
                  <c:v>#N/A</c:v>
                </c:pt>
                <c:pt idx="7565">
                  <c:v>#N/A</c:v>
                </c:pt>
                <c:pt idx="7566">
                  <c:v>#N/A</c:v>
                </c:pt>
                <c:pt idx="7567">
                  <c:v>#N/A</c:v>
                </c:pt>
                <c:pt idx="7568">
                  <c:v>#N/A</c:v>
                </c:pt>
                <c:pt idx="7569">
                  <c:v>#N/A</c:v>
                </c:pt>
                <c:pt idx="7570">
                  <c:v>#N/A</c:v>
                </c:pt>
                <c:pt idx="7571">
                  <c:v>#N/A</c:v>
                </c:pt>
                <c:pt idx="7572">
                  <c:v>#N/A</c:v>
                </c:pt>
                <c:pt idx="7573">
                  <c:v>#N/A</c:v>
                </c:pt>
                <c:pt idx="7574">
                  <c:v>#N/A</c:v>
                </c:pt>
                <c:pt idx="7575">
                  <c:v>#N/A</c:v>
                </c:pt>
                <c:pt idx="7576">
                  <c:v>#N/A</c:v>
                </c:pt>
                <c:pt idx="7577">
                  <c:v>#N/A</c:v>
                </c:pt>
                <c:pt idx="7578">
                  <c:v>#N/A</c:v>
                </c:pt>
                <c:pt idx="7579">
                  <c:v>#N/A</c:v>
                </c:pt>
                <c:pt idx="7580">
                  <c:v>#N/A</c:v>
                </c:pt>
                <c:pt idx="7581">
                  <c:v>#N/A</c:v>
                </c:pt>
                <c:pt idx="7582">
                  <c:v>#N/A</c:v>
                </c:pt>
                <c:pt idx="7583">
                  <c:v>#N/A</c:v>
                </c:pt>
                <c:pt idx="7584">
                  <c:v>#N/A</c:v>
                </c:pt>
                <c:pt idx="7585">
                  <c:v>#N/A</c:v>
                </c:pt>
                <c:pt idx="7586">
                  <c:v>#N/A</c:v>
                </c:pt>
                <c:pt idx="7587">
                  <c:v>#N/A</c:v>
                </c:pt>
                <c:pt idx="7588">
                  <c:v>#N/A</c:v>
                </c:pt>
                <c:pt idx="7589">
                  <c:v>#N/A</c:v>
                </c:pt>
                <c:pt idx="7590">
                  <c:v>#N/A</c:v>
                </c:pt>
                <c:pt idx="7591">
                  <c:v>#N/A</c:v>
                </c:pt>
                <c:pt idx="7592">
                  <c:v>#N/A</c:v>
                </c:pt>
                <c:pt idx="7593">
                  <c:v>#N/A</c:v>
                </c:pt>
                <c:pt idx="7594">
                  <c:v>#N/A</c:v>
                </c:pt>
                <c:pt idx="7595">
                  <c:v>#N/A</c:v>
                </c:pt>
                <c:pt idx="7596">
                  <c:v>#N/A</c:v>
                </c:pt>
                <c:pt idx="7597">
                  <c:v>#N/A</c:v>
                </c:pt>
                <c:pt idx="7598">
                  <c:v>#N/A</c:v>
                </c:pt>
                <c:pt idx="7599">
                  <c:v>#N/A</c:v>
                </c:pt>
                <c:pt idx="7600">
                  <c:v>#N/A</c:v>
                </c:pt>
                <c:pt idx="7601">
                  <c:v>#N/A</c:v>
                </c:pt>
                <c:pt idx="7602">
                  <c:v>#N/A</c:v>
                </c:pt>
                <c:pt idx="7603">
                  <c:v>#N/A</c:v>
                </c:pt>
                <c:pt idx="7604">
                  <c:v>#N/A</c:v>
                </c:pt>
                <c:pt idx="7605">
                  <c:v>#N/A</c:v>
                </c:pt>
                <c:pt idx="7606">
                  <c:v>#N/A</c:v>
                </c:pt>
                <c:pt idx="7607">
                  <c:v>#N/A</c:v>
                </c:pt>
                <c:pt idx="7608">
                  <c:v>#N/A</c:v>
                </c:pt>
                <c:pt idx="7609">
                  <c:v>#N/A</c:v>
                </c:pt>
                <c:pt idx="7610">
                  <c:v>#N/A</c:v>
                </c:pt>
                <c:pt idx="7611">
                  <c:v>#N/A</c:v>
                </c:pt>
                <c:pt idx="7612">
                  <c:v>#N/A</c:v>
                </c:pt>
                <c:pt idx="7613">
                  <c:v>#N/A</c:v>
                </c:pt>
                <c:pt idx="7614">
                  <c:v>#N/A</c:v>
                </c:pt>
                <c:pt idx="7615">
                  <c:v>#N/A</c:v>
                </c:pt>
                <c:pt idx="7616">
                  <c:v>#N/A</c:v>
                </c:pt>
                <c:pt idx="7617">
                  <c:v>#N/A</c:v>
                </c:pt>
                <c:pt idx="7618">
                  <c:v>#N/A</c:v>
                </c:pt>
                <c:pt idx="7619">
                  <c:v>#N/A</c:v>
                </c:pt>
                <c:pt idx="7620">
                  <c:v>#N/A</c:v>
                </c:pt>
                <c:pt idx="7621">
                  <c:v>#N/A</c:v>
                </c:pt>
                <c:pt idx="7622">
                  <c:v>#N/A</c:v>
                </c:pt>
                <c:pt idx="7623">
                  <c:v>#N/A</c:v>
                </c:pt>
                <c:pt idx="7624">
                  <c:v>#N/A</c:v>
                </c:pt>
                <c:pt idx="7625">
                  <c:v>#N/A</c:v>
                </c:pt>
                <c:pt idx="7626">
                  <c:v>#N/A</c:v>
                </c:pt>
                <c:pt idx="7627">
                  <c:v>#N/A</c:v>
                </c:pt>
                <c:pt idx="7628">
                  <c:v>#N/A</c:v>
                </c:pt>
                <c:pt idx="7629">
                  <c:v>#N/A</c:v>
                </c:pt>
                <c:pt idx="7630">
                  <c:v>#N/A</c:v>
                </c:pt>
                <c:pt idx="7631">
                  <c:v>#N/A</c:v>
                </c:pt>
                <c:pt idx="7632">
                  <c:v>#N/A</c:v>
                </c:pt>
                <c:pt idx="7633">
                  <c:v>#N/A</c:v>
                </c:pt>
                <c:pt idx="7634">
                  <c:v>#N/A</c:v>
                </c:pt>
                <c:pt idx="7635">
                  <c:v>#N/A</c:v>
                </c:pt>
                <c:pt idx="7636">
                  <c:v>#N/A</c:v>
                </c:pt>
                <c:pt idx="7637">
                  <c:v>#N/A</c:v>
                </c:pt>
                <c:pt idx="7638">
                  <c:v>#N/A</c:v>
                </c:pt>
                <c:pt idx="7639">
                  <c:v>#N/A</c:v>
                </c:pt>
                <c:pt idx="7640">
                  <c:v>#N/A</c:v>
                </c:pt>
                <c:pt idx="7641">
                  <c:v>#N/A</c:v>
                </c:pt>
                <c:pt idx="7642">
                  <c:v>#N/A</c:v>
                </c:pt>
                <c:pt idx="7643">
                  <c:v>#N/A</c:v>
                </c:pt>
                <c:pt idx="7644">
                  <c:v>#N/A</c:v>
                </c:pt>
                <c:pt idx="7645">
                  <c:v>#N/A</c:v>
                </c:pt>
                <c:pt idx="7646">
                  <c:v>#N/A</c:v>
                </c:pt>
                <c:pt idx="7647">
                  <c:v>#N/A</c:v>
                </c:pt>
                <c:pt idx="7648">
                  <c:v>#N/A</c:v>
                </c:pt>
                <c:pt idx="7649">
                  <c:v>#N/A</c:v>
                </c:pt>
                <c:pt idx="7650">
                  <c:v>#N/A</c:v>
                </c:pt>
                <c:pt idx="7651">
                  <c:v>#N/A</c:v>
                </c:pt>
                <c:pt idx="7652">
                  <c:v>#N/A</c:v>
                </c:pt>
                <c:pt idx="7653">
                  <c:v>#N/A</c:v>
                </c:pt>
                <c:pt idx="7654">
                  <c:v>#N/A</c:v>
                </c:pt>
                <c:pt idx="7655">
                  <c:v>#N/A</c:v>
                </c:pt>
                <c:pt idx="7656">
                  <c:v>#N/A</c:v>
                </c:pt>
                <c:pt idx="7657">
                  <c:v>#N/A</c:v>
                </c:pt>
                <c:pt idx="7658">
                  <c:v>#N/A</c:v>
                </c:pt>
                <c:pt idx="7659">
                  <c:v>#N/A</c:v>
                </c:pt>
                <c:pt idx="7660">
                  <c:v>#N/A</c:v>
                </c:pt>
                <c:pt idx="7661">
                  <c:v>#N/A</c:v>
                </c:pt>
                <c:pt idx="7662">
                  <c:v>#N/A</c:v>
                </c:pt>
                <c:pt idx="7663">
                  <c:v>#N/A</c:v>
                </c:pt>
                <c:pt idx="7664">
                  <c:v>#N/A</c:v>
                </c:pt>
                <c:pt idx="7665">
                  <c:v>#N/A</c:v>
                </c:pt>
                <c:pt idx="7666">
                  <c:v>#N/A</c:v>
                </c:pt>
                <c:pt idx="7667">
                  <c:v>#N/A</c:v>
                </c:pt>
                <c:pt idx="7668">
                  <c:v>#N/A</c:v>
                </c:pt>
                <c:pt idx="7669">
                  <c:v>#N/A</c:v>
                </c:pt>
                <c:pt idx="7670">
                  <c:v>#N/A</c:v>
                </c:pt>
                <c:pt idx="7671">
                  <c:v>#N/A</c:v>
                </c:pt>
                <c:pt idx="7672">
                  <c:v>#N/A</c:v>
                </c:pt>
                <c:pt idx="7673">
                  <c:v>#N/A</c:v>
                </c:pt>
                <c:pt idx="7674">
                  <c:v>#N/A</c:v>
                </c:pt>
                <c:pt idx="7675">
                  <c:v>#N/A</c:v>
                </c:pt>
                <c:pt idx="7676">
                  <c:v>#N/A</c:v>
                </c:pt>
                <c:pt idx="7677">
                  <c:v>#N/A</c:v>
                </c:pt>
                <c:pt idx="7678">
                  <c:v>#N/A</c:v>
                </c:pt>
                <c:pt idx="7679">
                  <c:v>#N/A</c:v>
                </c:pt>
                <c:pt idx="7680">
                  <c:v>#N/A</c:v>
                </c:pt>
                <c:pt idx="7681">
                  <c:v>#N/A</c:v>
                </c:pt>
                <c:pt idx="7682">
                  <c:v>#N/A</c:v>
                </c:pt>
                <c:pt idx="7683">
                  <c:v>#N/A</c:v>
                </c:pt>
                <c:pt idx="7684">
                  <c:v>#N/A</c:v>
                </c:pt>
                <c:pt idx="7685">
                  <c:v>#N/A</c:v>
                </c:pt>
                <c:pt idx="7686">
                  <c:v>#N/A</c:v>
                </c:pt>
                <c:pt idx="7687">
                  <c:v>#N/A</c:v>
                </c:pt>
                <c:pt idx="7688">
                  <c:v>#N/A</c:v>
                </c:pt>
                <c:pt idx="7689">
                  <c:v>#N/A</c:v>
                </c:pt>
                <c:pt idx="7690">
                  <c:v>#N/A</c:v>
                </c:pt>
                <c:pt idx="7691">
                  <c:v>#N/A</c:v>
                </c:pt>
                <c:pt idx="7692">
                  <c:v>#N/A</c:v>
                </c:pt>
                <c:pt idx="7693">
                  <c:v>#N/A</c:v>
                </c:pt>
                <c:pt idx="7694">
                  <c:v>#N/A</c:v>
                </c:pt>
                <c:pt idx="7695">
                  <c:v>#N/A</c:v>
                </c:pt>
                <c:pt idx="7696">
                  <c:v>#N/A</c:v>
                </c:pt>
                <c:pt idx="7697">
                  <c:v>#N/A</c:v>
                </c:pt>
                <c:pt idx="7698">
                  <c:v>#N/A</c:v>
                </c:pt>
                <c:pt idx="7699">
                  <c:v>#N/A</c:v>
                </c:pt>
                <c:pt idx="7700">
                  <c:v>#N/A</c:v>
                </c:pt>
                <c:pt idx="7701">
                  <c:v>#N/A</c:v>
                </c:pt>
                <c:pt idx="7702">
                  <c:v>#N/A</c:v>
                </c:pt>
                <c:pt idx="7703">
                  <c:v>#N/A</c:v>
                </c:pt>
                <c:pt idx="7704">
                  <c:v>#N/A</c:v>
                </c:pt>
                <c:pt idx="7705">
                  <c:v>#N/A</c:v>
                </c:pt>
                <c:pt idx="7706">
                  <c:v>#N/A</c:v>
                </c:pt>
                <c:pt idx="7707">
                  <c:v>#N/A</c:v>
                </c:pt>
                <c:pt idx="7708">
                  <c:v>#N/A</c:v>
                </c:pt>
                <c:pt idx="7709">
                  <c:v>#N/A</c:v>
                </c:pt>
                <c:pt idx="7710">
                  <c:v>#N/A</c:v>
                </c:pt>
                <c:pt idx="7711">
                  <c:v>#N/A</c:v>
                </c:pt>
                <c:pt idx="7712">
                  <c:v>#N/A</c:v>
                </c:pt>
                <c:pt idx="7713">
                  <c:v>#N/A</c:v>
                </c:pt>
                <c:pt idx="7714">
                  <c:v>#N/A</c:v>
                </c:pt>
                <c:pt idx="7715">
                  <c:v>#N/A</c:v>
                </c:pt>
                <c:pt idx="7716">
                  <c:v>#N/A</c:v>
                </c:pt>
                <c:pt idx="7717">
                  <c:v>#N/A</c:v>
                </c:pt>
                <c:pt idx="7718">
                  <c:v>#N/A</c:v>
                </c:pt>
                <c:pt idx="7719">
                  <c:v>#N/A</c:v>
                </c:pt>
                <c:pt idx="7720">
                  <c:v>#N/A</c:v>
                </c:pt>
                <c:pt idx="7721">
                  <c:v>#N/A</c:v>
                </c:pt>
                <c:pt idx="7722">
                  <c:v>#N/A</c:v>
                </c:pt>
                <c:pt idx="7723">
                  <c:v>#N/A</c:v>
                </c:pt>
                <c:pt idx="7724">
                  <c:v>#N/A</c:v>
                </c:pt>
                <c:pt idx="7725">
                  <c:v>#N/A</c:v>
                </c:pt>
                <c:pt idx="7726">
                  <c:v>#N/A</c:v>
                </c:pt>
                <c:pt idx="7727">
                  <c:v>#N/A</c:v>
                </c:pt>
                <c:pt idx="7728">
                  <c:v>#N/A</c:v>
                </c:pt>
                <c:pt idx="7729">
                  <c:v>#N/A</c:v>
                </c:pt>
                <c:pt idx="7730">
                  <c:v>#N/A</c:v>
                </c:pt>
                <c:pt idx="7731">
                  <c:v>#N/A</c:v>
                </c:pt>
                <c:pt idx="7732">
                  <c:v>#N/A</c:v>
                </c:pt>
                <c:pt idx="7733">
                  <c:v>#N/A</c:v>
                </c:pt>
                <c:pt idx="7734">
                  <c:v>#N/A</c:v>
                </c:pt>
                <c:pt idx="7735">
                  <c:v>#N/A</c:v>
                </c:pt>
                <c:pt idx="7736">
                  <c:v>#N/A</c:v>
                </c:pt>
                <c:pt idx="7737">
                  <c:v>#N/A</c:v>
                </c:pt>
                <c:pt idx="7738">
                  <c:v>#N/A</c:v>
                </c:pt>
                <c:pt idx="7739">
                  <c:v>#N/A</c:v>
                </c:pt>
                <c:pt idx="7740">
                  <c:v>#N/A</c:v>
                </c:pt>
                <c:pt idx="7741">
                  <c:v>#N/A</c:v>
                </c:pt>
                <c:pt idx="7742">
                  <c:v>#N/A</c:v>
                </c:pt>
                <c:pt idx="7743">
                  <c:v>#N/A</c:v>
                </c:pt>
                <c:pt idx="7744">
                  <c:v>#N/A</c:v>
                </c:pt>
                <c:pt idx="7745">
                  <c:v>#N/A</c:v>
                </c:pt>
                <c:pt idx="7746">
                  <c:v>#N/A</c:v>
                </c:pt>
                <c:pt idx="7747">
                  <c:v>#N/A</c:v>
                </c:pt>
                <c:pt idx="7748">
                  <c:v>#N/A</c:v>
                </c:pt>
                <c:pt idx="7749">
                  <c:v>#N/A</c:v>
                </c:pt>
                <c:pt idx="7750">
                  <c:v>#N/A</c:v>
                </c:pt>
                <c:pt idx="7751">
                  <c:v>#N/A</c:v>
                </c:pt>
                <c:pt idx="7752">
                  <c:v>#N/A</c:v>
                </c:pt>
                <c:pt idx="7753">
                  <c:v>#N/A</c:v>
                </c:pt>
                <c:pt idx="7754">
                  <c:v>#N/A</c:v>
                </c:pt>
                <c:pt idx="7755">
                  <c:v>#N/A</c:v>
                </c:pt>
                <c:pt idx="7756">
                  <c:v>#N/A</c:v>
                </c:pt>
                <c:pt idx="7757">
                  <c:v>#N/A</c:v>
                </c:pt>
                <c:pt idx="7758">
                  <c:v>#N/A</c:v>
                </c:pt>
                <c:pt idx="7759">
                  <c:v>#N/A</c:v>
                </c:pt>
                <c:pt idx="7760">
                  <c:v>#N/A</c:v>
                </c:pt>
                <c:pt idx="7761">
                  <c:v>#N/A</c:v>
                </c:pt>
                <c:pt idx="7762">
                  <c:v>#N/A</c:v>
                </c:pt>
                <c:pt idx="7763">
                  <c:v>#N/A</c:v>
                </c:pt>
                <c:pt idx="7764">
                  <c:v>#N/A</c:v>
                </c:pt>
                <c:pt idx="7765">
                  <c:v>#N/A</c:v>
                </c:pt>
                <c:pt idx="7766">
                  <c:v>#N/A</c:v>
                </c:pt>
                <c:pt idx="7767">
                  <c:v>#N/A</c:v>
                </c:pt>
                <c:pt idx="7768">
                  <c:v>#N/A</c:v>
                </c:pt>
                <c:pt idx="7769">
                  <c:v>#N/A</c:v>
                </c:pt>
                <c:pt idx="7770">
                  <c:v>#N/A</c:v>
                </c:pt>
                <c:pt idx="7771">
                  <c:v>#N/A</c:v>
                </c:pt>
                <c:pt idx="7772">
                  <c:v>#N/A</c:v>
                </c:pt>
                <c:pt idx="7773">
                  <c:v>#N/A</c:v>
                </c:pt>
                <c:pt idx="7774">
                  <c:v>#N/A</c:v>
                </c:pt>
                <c:pt idx="7775">
                  <c:v>#N/A</c:v>
                </c:pt>
                <c:pt idx="7776">
                  <c:v>#N/A</c:v>
                </c:pt>
                <c:pt idx="7777">
                  <c:v>#N/A</c:v>
                </c:pt>
                <c:pt idx="7778">
                  <c:v>#N/A</c:v>
                </c:pt>
                <c:pt idx="7779">
                  <c:v>#N/A</c:v>
                </c:pt>
                <c:pt idx="7780">
                  <c:v>#N/A</c:v>
                </c:pt>
                <c:pt idx="7781">
                  <c:v>#N/A</c:v>
                </c:pt>
                <c:pt idx="7782">
                  <c:v>#N/A</c:v>
                </c:pt>
                <c:pt idx="7783">
                  <c:v>#N/A</c:v>
                </c:pt>
                <c:pt idx="7784">
                  <c:v>#N/A</c:v>
                </c:pt>
                <c:pt idx="7785">
                  <c:v>#N/A</c:v>
                </c:pt>
                <c:pt idx="7786">
                  <c:v>#N/A</c:v>
                </c:pt>
                <c:pt idx="7787">
                  <c:v>#N/A</c:v>
                </c:pt>
                <c:pt idx="7788">
                  <c:v>#N/A</c:v>
                </c:pt>
                <c:pt idx="7789">
                  <c:v>#N/A</c:v>
                </c:pt>
                <c:pt idx="7790">
                  <c:v>#N/A</c:v>
                </c:pt>
                <c:pt idx="7791">
                  <c:v>#N/A</c:v>
                </c:pt>
                <c:pt idx="7792">
                  <c:v>#N/A</c:v>
                </c:pt>
                <c:pt idx="7793">
                  <c:v>#N/A</c:v>
                </c:pt>
                <c:pt idx="7794">
                  <c:v>#N/A</c:v>
                </c:pt>
                <c:pt idx="7795">
                  <c:v>#N/A</c:v>
                </c:pt>
                <c:pt idx="7796">
                  <c:v>#N/A</c:v>
                </c:pt>
                <c:pt idx="7797">
                  <c:v>#N/A</c:v>
                </c:pt>
                <c:pt idx="7798">
                  <c:v>#N/A</c:v>
                </c:pt>
                <c:pt idx="7799">
                  <c:v>#N/A</c:v>
                </c:pt>
                <c:pt idx="7800">
                  <c:v>#N/A</c:v>
                </c:pt>
                <c:pt idx="7801">
                  <c:v>#N/A</c:v>
                </c:pt>
                <c:pt idx="7802">
                  <c:v>#N/A</c:v>
                </c:pt>
                <c:pt idx="7803">
                  <c:v>#N/A</c:v>
                </c:pt>
                <c:pt idx="7804">
                  <c:v>#N/A</c:v>
                </c:pt>
                <c:pt idx="7805">
                  <c:v>#N/A</c:v>
                </c:pt>
                <c:pt idx="7806">
                  <c:v>#N/A</c:v>
                </c:pt>
                <c:pt idx="7807">
                  <c:v>#N/A</c:v>
                </c:pt>
                <c:pt idx="7808">
                  <c:v>#N/A</c:v>
                </c:pt>
                <c:pt idx="7809">
                  <c:v>#N/A</c:v>
                </c:pt>
                <c:pt idx="7810">
                  <c:v>#N/A</c:v>
                </c:pt>
                <c:pt idx="7811">
                  <c:v>#N/A</c:v>
                </c:pt>
                <c:pt idx="7812">
                  <c:v>#N/A</c:v>
                </c:pt>
                <c:pt idx="7813">
                  <c:v>#N/A</c:v>
                </c:pt>
                <c:pt idx="7814">
                  <c:v>#N/A</c:v>
                </c:pt>
                <c:pt idx="7815">
                  <c:v>#N/A</c:v>
                </c:pt>
                <c:pt idx="7816">
                  <c:v>#N/A</c:v>
                </c:pt>
                <c:pt idx="7817">
                  <c:v>38</c:v>
                </c:pt>
                <c:pt idx="7818">
                  <c:v>#N/A</c:v>
                </c:pt>
                <c:pt idx="7819">
                  <c:v>#N/A</c:v>
                </c:pt>
                <c:pt idx="7820">
                  <c:v>#N/A</c:v>
                </c:pt>
                <c:pt idx="7821">
                  <c:v>#N/A</c:v>
                </c:pt>
                <c:pt idx="7822">
                  <c:v>#N/A</c:v>
                </c:pt>
                <c:pt idx="7823">
                  <c:v>#N/A</c:v>
                </c:pt>
                <c:pt idx="7824">
                  <c:v>#N/A</c:v>
                </c:pt>
                <c:pt idx="7825">
                  <c:v>#N/A</c:v>
                </c:pt>
                <c:pt idx="7826">
                  <c:v>#N/A</c:v>
                </c:pt>
                <c:pt idx="7827">
                  <c:v>#N/A</c:v>
                </c:pt>
                <c:pt idx="7828">
                  <c:v>#N/A</c:v>
                </c:pt>
                <c:pt idx="7829">
                  <c:v>#N/A</c:v>
                </c:pt>
                <c:pt idx="7830">
                  <c:v>#N/A</c:v>
                </c:pt>
                <c:pt idx="7831">
                  <c:v>#N/A</c:v>
                </c:pt>
                <c:pt idx="7832">
                  <c:v>#N/A</c:v>
                </c:pt>
                <c:pt idx="7833">
                  <c:v>#N/A</c:v>
                </c:pt>
                <c:pt idx="7834">
                  <c:v>#N/A</c:v>
                </c:pt>
                <c:pt idx="7835">
                  <c:v>#N/A</c:v>
                </c:pt>
                <c:pt idx="7836">
                  <c:v>#N/A</c:v>
                </c:pt>
                <c:pt idx="7837">
                  <c:v>#N/A</c:v>
                </c:pt>
                <c:pt idx="7838">
                  <c:v>#N/A</c:v>
                </c:pt>
                <c:pt idx="7839">
                  <c:v>#N/A</c:v>
                </c:pt>
                <c:pt idx="7840">
                  <c:v>#N/A</c:v>
                </c:pt>
                <c:pt idx="7841">
                  <c:v>#N/A</c:v>
                </c:pt>
                <c:pt idx="7842">
                  <c:v>#N/A</c:v>
                </c:pt>
                <c:pt idx="7843">
                  <c:v>#N/A</c:v>
                </c:pt>
                <c:pt idx="7844">
                  <c:v>#N/A</c:v>
                </c:pt>
                <c:pt idx="7845">
                  <c:v>#N/A</c:v>
                </c:pt>
                <c:pt idx="7846">
                  <c:v>#N/A</c:v>
                </c:pt>
                <c:pt idx="7847">
                  <c:v>#N/A</c:v>
                </c:pt>
                <c:pt idx="7848">
                  <c:v>#N/A</c:v>
                </c:pt>
                <c:pt idx="7849">
                  <c:v>#N/A</c:v>
                </c:pt>
                <c:pt idx="7850">
                  <c:v>#N/A</c:v>
                </c:pt>
                <c:pt idx="7851">
                  <c:v>#N/A</c:v>
                </c:pt>
                <c:pt idx="7852">
                  <c:v>#N/A</c:v>
                </c:pt>
                <c:pt idx="7853">
                  <c:v>#N/A</c:v>
                </c:pt>
                <c:pt idx="7854">
                  <c:v>#N/A</c:v>
                </c:pt>
                <c:pt idx="7855">
                  <c:v>#N/A</c:v>
                </c:pt>
                <c:pt idx="7856">
                  <c:v>#N/A</c:v>
                </c:pt>
                <c:pt idx="7857">
                  <c:v>#N/A</c:v>
                </c:pt>
                <c:pt idx="7858">
                  <c:v>#N/A</c:v>
                </c:pt>
                <c:pt idx="7859">
                  <c:v>#N/A</c:v>
                </c:pt>
                <c:pt idx="7860">
                  <c:v>#N/A</c:v>
                </c:pt>
                <c:pt idx="7861">
                  <c:v>#N/A</c:v>
                </c:pt>
                <c:pt idx="7862">
                  <c:v>#N/A</c:v>
                </c:pt>
                <c:pt idx="7863">
                  <c:v>#N/A</c:v>
                </c:pt>
                <c:pt idx="7864">
                  <c:v>#N/A</c:v>
                </c:pt>
                <c:pt idx="7865">
                  <c:v>#N/A</c:v>
                </c:pt>
                <c:pt idx="7866">
                  <c:v>#N/A</c:v>
                </c:pt>
                <c:pt idx="7867">
                  <c:v>#N/A</c:v>
                </c:pt>
                <c:pt idx="7868">
                  <c:v>#N/A</c:v>
                </c:pt>
                <c:pt idx="7869">
                  <c:v>#N/A</c:v>
                </c:pt>
                <c:pt idx="7870">
                  <c:v>#N/A</c:v>
                </c:pt>
                <c:pt idx="7871">
                  <c:v>#N/A</c:v>
                </c:pt>
                <c:pt idx="7872">
                  <c:v>#N/A</c:v>
                </c:pt>
                <c:pt idx="7873">
                  <c:v>#N/A</c:v>
                </c:pt>
                <c:pt idx="7874">
                  <c:v>#N/A</c:v>
                </c:pt>
                <c:pt idx="7875">
                  <c:v>#N/A</c:v>
                </c:pt>
                <c:pt idx="7876">
                  <c:v>#N/A</c:v>
                </c:pt>
                <c:pt idx="7877">
                  <c:v>#N/A</c:v>
                </c:pt>
                <c:pt idx="7878">
                  <c:v>#N/A</c:v>
                </c:pt>
                <c:pt idx="7879">
                  <c:v>#N/A</c:v>
                </c:pt>
                <c:pt idx="7880">
                  <c:v>#N/A</c:v>
                </c:pt>
                <c:pt idx="7881">
                  <c:v>#N/A</c:v>
                </c:pt>
                <c:pt idx="7882">
                  <c:v>#N/A</c:v>
                </c:pt>
                <c:pt idx="7883">
                  <c:v>#N/A</c:v>
                </c:pt>
                <c:pt idx="7884">
                  <c:v>#N/A</c:v>
                </c:pt>
                <c:pt idx="7885">
                  <c:v>#N/A</c:v>
                </c:pt>
                <c:pt idx="7886">
                  <c:v>#N/A</c:v>
                </c:pt>
                <c:pt idx="7887">
                  <c:v>#N/A</c:v>
                </c:pt>
                <c:pt idx="7888">
                  <c:v>#N/A</c:v>
                </c:pt>
                <c:pt idx="7889">
                  <c:v>#N/A</c:v>
                </c:pt>
                <c:pt idx="7890">
                  <c:v>#N/A</c:v>
                </c:pt>
                <c:pt idx="7891">
                  <c:v>#N/A</c:v>
                </c:pt>
                <c:pt idx="7892">
                  <c:v>#N/A</c:v>
                </c:pt>
                <c:pt idx="7893">
                  <c:v>#N/A</c:v>
                </c:pt>
                <c:pt idx="7894">
                  <c:v>#N/A</c:v>
                </c:pt>
                <c:pt idx="7895">
                  <c:v>#N/A</c:v>
                </c:pt>
                <c:pt idx="7896">
                  <c:v>#N/A</c:v>
                </c:pt>
                <c:pt idx="7897">
                  <c:v>#N/A</c:v>
                </c:pt>
                <c:pt idx="7898">
                  <c:v>#N/A</c:v>
                </c:pt>
                <c:pt idx="7899">
                  <c:v>#N/A</c:v>
                </c:pt>
                <c:pt idx="7900">
                  <c:v>#N/A</c:v>
                </c:pt>
                <c:pt idx="7901">
                  <c:v>#N/A</c:v>
                </c:pt>
                <c:pt idx="7902">
                  <c:v>#N/A</c:v>
                </c:pt>
                <c:pt idx="7903">
                  <c:v>#N/A</c:v>
                </c:pt>
                <c:pt idx="7904">
                  <c:v>#N/A</c:v>
                </c:pt>
                <c:pt idx="7905">
                  <c:v>#N/A</c:v>
                </c:pt>
                <c:pt idx="7906">
                  <c:v>#N/A</c:v>
                </c:pt>
                <c:pt idx="7907">
                  <c:v>#N/A</c:v>
                </c:pt>
                <c:pt idx="7908">
                  <c:v>#N/A</c:v>
                </c:pt>
                <c:pt idx="7909">
                  <c:v>#N/A</c:v>
                </c:pt>
                <c:pt idx="7910">
                  <c:v>#N/A</c:v>
                </c:pt>
                <c:pt idx="7911">
                  <c:v>#N/A</c:v>
                </c:pt>
                <c:pt idx="7912">
                  <c:v>#N/A</c:v>
                </c:pt>
                <c:pt idx="7913">
                  <c:v>#N/A</c:v>
                </c:pt>
                <c:pt idx="7914">
                  <c:v>#N/A</c:v>
                </c:pt>
                <c:pt idx="7915">
                  <c:v>#N/A</c:v>
                </c:pt>
                <c:pt idx="7916">
                  <c:v>#N/A</c:v>
                </c:pt>
                <c:pt idx="7917">
                  <c:v>#N/A</c:v>
                </c:pt>
                <c:pt idx="7918">
                  <c:v>#N/A</c:v>
                </c:pt>
                <c:pt idx="7919">
                  <c:v>#N/A</c:v>
                </c:pt>
                <c:pt idx="7920">
                  <c:v>#N/A</c:v>
                </c:pt>
                <c:pt idx="7921">
                  <c:v>#N/A</c:v>
                </c:pt>
                <c:pt idx="7922">
                  <c:v>#N/A</c:v>
                </c:pt>
                <c:pt idx="7923">
                  <c:v>#N/A</c:v>
                </c:pt>
                <c:pt idx="7924">
                  <c:v>#N/A</c:v>
                </c:pt>
                <c:pt idx="7925">
                  <c:v>#N/A</c:v>
                </c:pt>
                <c:pt idx="7926">
                  <c:v>#N/A</c:v>
                </c:pt>
                <c:pt idx="7927">
                  <c:v>#N/A</c:v>
                </c:pt>
                <c:pt idx="7928">
                  <c:v>#N/A</c:v>
                </c:pt>
                <c:pt idx="7929">
                  <c:v>#N/A</c:v>
                </c:pt>
                <c:pt idx="7930">
                  <c:v>#N/A</c:v>
                </c:pt>
                <c:pt idx="7931">
                  <c:v>#N/A</c:v>
                </c:pt>
                <c:pt idx="7932">
                  <c:v>#N/A</c:v>
                </c:pt>
                <c:pt idx="7933">
                  <c:v>#N/A</c:v>
                </c:pt>
                <c:pt idx="7934">
                  <c:v>#N/A</c:v>
                </c:pt>
                <c:pt idx="7935">
                  <c:v>#N/A</c:v>
                </c:pt>
                <c:pt idx="7936">
                  <c:v>#N/A</c:v>
                </c:pt>
                <c:pt idx="7937">
                  <c:v>#N/A</c:v>
                </c:pt>
                <c:pt idx="7938">
                  <c:v>#N/A</c:v>
                </c:pt>
                <c:pt idx="7939">
                  <c:v>#N/A</c:v>
                </c:pt>
                <c:pt idx="7940">
                  <c:v>#N/A</c:v>
                </c:pt>
                <c:pt idx="7941">
                  <c:v>#N/A</c:v>
                </c:pt>
                <c:pt idx="7942">
                  <c:v>#N/A</c:v>
                </c:pt>
                <c:pt idx="7943">
                  <c:v>#N/A</c:v>
                </c:pt>
                <c:pt idx="7944">
                  <c:v>#N/A</c:v>
                </c:pt>
                <c:pt idx="7945">
                  <c:v>#N/A</c:v>
                </c:pt>
                <c:pt idx="7946">
                  <c:v>#N/A</c:v>
                </c:pt>
                <c:pt idx="7947">
                  <c:v>#N/A</c:v>
                </c:pt>
                <c:pt idx="7948">
                  <c:v>#N/A</c:v>
                </c:pt>
                <c:pt idx="7949">
                  <c:v>#N/A</c:v>
                </c:pt>
                <c:pt idx="7950">
                  <c:v>#N/A</c:v>
                </c:pt>
                <c:pt idx="7951">
                  <c:v>#N/A</c:v>
                </c:pt>
                <c:pt idx="7952">
                  <c:v>#N/A</c:v>
                </c:pt>
                <c:pt idx="7953">
                  <c:v>#N/A</c:v>
                </c:pt>
                <c:pt idx="7954">
                  <c:v>#N/A</c:v>
                </c:pt>
                <c:pt idx="7955">
                  <c:v>#N/A</c:v>
                </c:pt>
                <c:pt idx="7956">
                  <c:v>#N/A</c:v>
                </c:pt>
                <c:pt idx="7957">
                  <c:v>#N/A</c:v>
                </c:pt>
                <c:pt idx="7958">
                  <c:v>#N/A</c:v>
                </c:pt>
                <c:pt idx="7959">
                  <c:v>#N/A</c:v>
                </c:pt>
                <c:pt idx="7960">
                  <c:v>#N/A</c:v>
                </c:pt>
                <c:pt idx="7961">
                  <c:v>#N/A</c:v>
                </c:pt>
                <c:pt idx="7962">
                  <c:v>#N/A</c:v>
                </c:pt>
                <c:pt idx="7963">
                  <c:v>#N/A</c:v>
                </c:pt>
                <c:pt idx="7964">
                  <c:v>#N/A</c:v>
                </c:pt>
                <c:pt idx="7965">
                  <c:v>#N/A</c:v>
                </c:pt>
                <c:pt idx="7966">
                  <c:v>#N/A</c:v>
                </c:pt>
                <c:pt idx="7967">
                  <c:v>#N/A</c:v>
                </c:pt>
                <c:pt idx="7968">
                  <c:v>#N/A</c:v>
                </c:pt>
                <c:pt idx="7969">
                  <c:v>#N/A</c:v>
                </c:pt>
                <c:pt idx="7970">
                  <c:v>#N/A</c:v>
                </c:pt>
                <c:pt idx="7971">
                  <c:v>#N/A</c:v>
                </c:pt>
                <c:pt idx="7972">
                  <c:v>#N/A</c:v>
                </c:pt>
                <c:pt idx="7973">
                  <c:v>#N/A</c:v>
                </c:pt>
                <c:pt idx="7974">
                  <c:v>#N/A</c:v>
                </c:pt>
                <c:pt idx="7975">
                  <c:v>#N/A</c:v>
                </c:pt>
                <c:pt idx="7976">
                  <c:v>#N/A</c:v>
                </c:pt>
                <c:pt idx="7977">
                  <c:v>#N/A</c:v>
                </c:pt>
                <c:pt idx="7978">
                  <c:v>#N/A</c:v>
                </c:pt>
                <c:pt idx="7979">
                  <c:v>#N/A</c:v>
                </c:pt>
                <c:pt idx="7980">
                  <c:v>#N/A</c:v>
                </c:pt>
                <c:pt idx="7981">
                  <c:v>#N/A</c:v>
                </c:pt>
                <c:pt idx="7982">
                  <c:v>#N/A</c:v>
                </c:pt>
                <c:pt idx="7983">
                  <c:v>#N/A</c:v>
                </c:pt>
                <c:pt idx="7984">
                  <c:v>#N/A</c:v>
                </c:pt>
                <c:pt idx="7985">
                  <c:v>#N/A</c:v>
                </c:pt>
                <c:pt idx="7986">
                  <c:v>#N/A</c:v>
                </c:pt>
                <c:pt idx="7987">
                  <c:v>#N/A</c:v>
                </c:pt>
                <c:pt idx="7988">
                  <c:v>#N/A</c:v>
                </c:pt>
                <c:pt idx="7989">
                  <c:v>#N/A</c:v>
                </c:pt>
                <c:pt idx="7990">
                  <c:v>#N/A</c:v>
                </c:pt>
                <c:pt idx="7991">
                  <c:v>#N/A</c:v>
                </c:pt>
                <c:pt idx="7992">
                  <c:v>#N/A</c:v>
                </c:pt>
                <c:pt idx="7993">
                  <c:v>#N/A</c:v>
                </c:pt>
                <c:pt idx="7994">
                  <c:v>#N/A</c:v>
                </c:pt>
                <c:pt idx="7995">
                  <c:v>#N/A</c:v>
                </c:pt>
                <c:pt idx="7996">
                  <c:v>#N/A</c:v>
                </c:pt>
                <c:pt idx="7997">
                  <c:v>#N/A</c:v>
                </c:pt>
                <c:pt idx="7998">
                  <c:v>#N/A</c:v>
                </c:pt>
                <c:pt idx="7999">
                  <c:v>#N/A</c:v>
                </c:pt>
                <c:pt idx="8000">
                  <c:v>#N/A</c:v>
                </c:pt>
                <c:pt idx="8001">
                  <c:v>#N/A</c:v>
                </c:pt>
                <c:pt idx="8002">
                  <c:v>#N/A</c:v>
                </c:pt>
                <c:pt idx="8003">
                  <c:v>#N/A</c:v>
                </c:pt>
                <c:pt idx="8004">
                  <c:v>#N/A</c:v>
                </c:pt>
                <c:pt idx="8005">
                  <c:v>#N/A</c:v>
                </c:pt>
                <c:pt idx="8006">
                  <c:v>#N/A</c:v>
                </c:pt>
                <c:pt idx="8007">
                  <c:v>#N/A</c:v>
                </c:pt>
                <c:pt idx="8008">
                  <c:v>#N/A</c:v>
                </c:pt>
                <c:pt idx="8009">
                  <c:v>#N/A</c:v>
                </c:pt>
                <c:pt idx="8010">
                  <c:v>#N/A</c:v>
                </c:pt>
                <c:pt idx="8011">
                  <c:v>#N/A</c:v>
                </c:pt>
                <c:pt idx="8012">
                  <c:v>#N/A</c:v>
                </c:pt>
                <c:pt idx="8013">
                  <c:v>#N/A</c:v>
                </c:pt>
                <c:pt idx="8014">
                  <c:v>#N/A</c:v>
                </c:pt>
                <c:pt idx="8015">
                  <c:v>#N/A</c:v>
                </c:pt>
                <c:pt idx="8016">
                  <c:v>#N/A</c:v>
                </c:pt>
                <c:pt idx="8017">
                  <c:v>#N/A</c:v>
                </c:pt>
                <c:pt idx="8018">
                  <c:v>#N/A</c:v>
                </c:pt>
                <c:pt idx="8019">
                  <c:v>#N/A</c:v>
                </c:pt>
                <c:pt idx="8020">
                  <c:v>#N/A</c:v>
                </c:pt>
                <c:pt idx="8021">
                  <c:v>#N/A</c:v>
                </c:pt>
                <c:pt idx="8022">
                  <c:v>#N/A</c:v>
                </c:pt>
                <c:pt idx="8023">
                  <c:v>#N/A</c:v>
                </c:pt>
                <c:pt idx="8024">
                  <c:v>#N/A</c:v>
                </c:pt>
                <c:pt idx="8025">
                  <c:v>#N/A</c:v>
                </c:pt>
                <c:pt idx="8026">
                  <c:v>#N/A</c:v>
                </c:pt>
                <c:pt idx="8027">
                  <c:v>#N/A</c:v>
                </c:pt>
                <c:pt idx="8028">
                  <c:v>#N/A</c:v>
                </c:pt>
                <c:pt idx="8029">
                  <c:v>#N/A</c:v>
                </c:pt>
                <c:pt idx="8030">
                  <c:v>#N/A</c:v>
                </c:pt>
                <c:pt idx="8031">
                  <c:v>#N/A</c:v>
                </c:pt>
                <c:pt idx="8032">
                  <c:v>#N/A</c:v>
                </c:pt>
                <c:pt idx="8033">
                  <c:v>#N/A</c:v>
                </c:pt>
                <c:pt idx="8034">
                  <c:v>#N/A</c:v>
                </c:pt>
                <c:pt idx="8035">
                  <c:v>#N/A</c:v>
                </c:pt>
                <c:pt idx="8036">
                  <c:v>#N/A</c:v>
                </c:pt>
                <c:pt idx="8037">
                  <c:v>#N/A</c:v>
                </c:pt>
                <c:pt idx="8038">
                  <c:v>#N/A</c:v>
                </c:pt>
                <c:pt idx="8039">
                  <c:v>#N/A</c:v>
                </c:pt>
                <c:pt idx="8040">
                  <c:v>#N/A</c:v>
                </c:pt>
                <c:pt idx="8041">
                  <c:v>#N/A</c:v>
                </c:pt>
                <c:pt idx="8042">
                  <c:v>#N/A</c:v>
                </c:pt>
                <c:pt idx="8043">
                  <c:v>#N/A</c:v>
                </c:pt>
                <c:pt idx="8044">
                  <c:v>#N/A</c:v>
                </c:pt>
                <c:pt idx="8045">
                  <c:v>#N/A</c:v>
                </c:pt>
                <c:pt idx="8046">
                  <c:v>#N/A</c:v>
                </c:pt>
                <c:pt idx="8047">
                  <c:v>#N/A</c:v>
                </c:pt>
                <c:pt idx="8048">
                  <c:v>#N/A</c:v>
                </c:pt>
                <c:pt idx="8049">
                  <c:v>#N/A</c:v>
                </c:pt>
                <c:pt idx="8050">
                  <c:v>#N/A</c:v>
                </c:pt>
                <c:pt idx="8051">
                  <c:v>#N/A</c:v>
                </c:pt>
                <c:pt idx="8052">
                  <c:v>#N/A</c:v>
                </c:pt>
                <c:pt idx="8053">
                  <c:v>#N/A</c:v>
                </c:pt>
                <c:pt idx="8054">
                  <c:v>#N/A</c:v>
                </c:pt>
                <c:pt idx="8055">
                  <c:v>#N/A</c:v>
                </c:pt>
                <c:pt idx="8056">
                  <c:v>#N/A</c:v>
                </c:pt>
                <c:pt idx="8057">
                  <c:v>#N/A</c:v>
                </c:pt>
                <c:pt idx="8058">
                  <c:v>#N/A</c:v>
                </c:pt>
                <c:pt idx="8059">
                  <c:v>#N/A</c:v>
                </c:pt>
                <c:pt idx="8060">
                  <c:v>#N/A</c:v>
                </c:pt>
                <c:pt idx="8061">
                  <c:v>#N/A</c:v>
                </c:pt>
                <c:pt idx="8062">
                  <c:v>#N/A</c:v>
                </c:pt>
                <c:pt idx="8063">
                  <c:v>#N/A</c:v>
                </c:pt>
                <c:pt idx="8064">
                  <c:v>#N/A</c:v>
                </c:pt>
                <c:pt idx="8065">
                  <c:v>#N/A</c:v>
                </c:pt>
                <c:pt idx="8066">
                  <c:v>#N/A</c:v>
                </c:pt>
                <c:pt idx="8067">
                  <c:v>#N/A</c:v>
                </c:pt>
                <c:pt idx="8068">
                  <c:v>#N/A</c:v>
                </c:pt>
                <c:pt idx="8069">
                  <c:v>#N/A</c:v>
                </c:pt>
                <c:pt idx="8070">
                  <c:v>#N/A</c:v>
                </c:pt>
                <c:pt idx="8071">
                  <c:v>#N/A</c:v>
                </c:pt>
                <c:pt idx="8072">
                  <c:v>#N/A</c:v>
                </c:pt>
                <c:pt idx="8073">
                  <c:v>#N/A</c:v>
                </c:pt>
                <c:pt idx="8074">
                  <c:v>#N/A</c:v>
                </c:pt>
                <c:pt idx="8075">
                  <c:v>#N/A</c:v>
                </c:pt>
                <c:pt idx="8076">
                  <c:v>#N/A</c:v>
                </c:pt>
                <c:pt idx="8077">
                  <c:v>#N/A</c:v>
                </c:pt>
                <c:pt idx="8078">
                  <c:v>#N/A</c:v>
                </c:pt>
                <c:pt idx="8079">
                  <c:v>#N/A</c:v>
                </c:pt>
                <c:pt idx="8080">
                  <c:v>#N/A</c:v>
                </c:pt>
                <c:pt idx="8081">
                  <c:v>#N/A</c:v>
                </c:pt>
                <c:pt idx="8082">
                  <c:v>#N/A</c:v>
                </c:pt>
                <c:pt idx="8083">
                  <c:v>#N/A</c:v>
                </c:pt>
                <c:pt idx="8084">
                  <c:v>#N/A</c:v>
                </c:pt>
                <c:pt idx="8085">
                  <c:v>#N/A</c:v>
                </c:pt>
                <c:pt idx="8086">
                  <c:v>#N/A</c:v>
                </c:pt>
                <c:pt idx="8087">
                  <c:v>#N/A</c:v>
                </c:pt>
                <c:pt idx="8088">
                  <c:v>#N/A</c:v>
                </c:pt>
                <c:pt idx="8089">
                  <c:v>#N/A</c:v>
                </c:pt>
                <c:pt idx="8090">
                  <c:v>#N/A</c:v>
                </c:pt>
                <c:pt idx="8091">
                  <c:v>#N/A</c:v>
                </c:pt>
                <c:pt idx="8092">
                  <c:v>#N/A</c:v>
                </c:pt>
                <c:pt idx="8093">
                  <c:v>#N/A</c:v>
                </c:pt>
                <c:pt idx="8094">
                  <c:v>#N/A</c:v>
                </c:pt>
                <c:pt idx="8095">
                  <c:v>#N/A</c:v>
                </c:pt>
                <c:pt idx="8096">
                  <c:v>#N/A</c:v>
                </c:pt>
                <c:pt idx="8097">
                  <c:v>#N/A</c:v>
                </c:pt>
                <c:pt idx="8098">
                  <c:v>#N/A</c:v>
                </c:pt>
                <c:pt idx="8099">
                  <c:v>#N/A</c:v>
                </c:pt>
                <c:pt idx="8100">
                  <c:v>#N/A</c:v>
                </c:pt>
                <c:pt idx="8101">
                  <c:v>#N/A</c:v>
                </c:pt>
                <c:pt idx="8102">
                  <c:v>#N/A</c:v>
                </c:pt>
                <c:pt idx="8103">
                  <c:v>#N/A</c:v>
                </c:pt>
                <c:pt idx="8104">
                  <c:v>#N/A</c:v>
                </c:pt>
                <c:pt idx="8105">
                  <c:v>#N/A</c:v>
                </c:pt>
                <c:pt idx="8106">
                  <c:v>#N/A</c:v>
                </c:pt>
                <c:pt idx="8107">
                  <c:v>#N/A</c:v>
                </c:pt>
                <c:pt idx="8108">
                  <c:v>#N/A</c:v>
                </c:pt>
                <c:pt idx="8109">
                  <c:v>#N/A</c:v>
                </c:pt>
                <c:pt idx="8110">
                  <c:v>#N/A</c:v>
                </c:pt>
                <c:pt idx="8111">
                  <c:v>#N/A</c:v>
                </c:pt>
                <c:pt idx="8112">
                  <c:v>#N/A</c:v>
                </c:pt>
                <c:pt idx="8113">
                  <c:v>#N/A</c:v>
                </c:pt>
                <c:pt idx="8114">
                  <c:v>#N/A</c:v>
                </c:pt>
                <c:pt idx="8115">
                  <c:v>#N/A</c:v>
                </c:pt>
                <c:pt idx="8116">
                  <c:v>#N/A</c:v>
                </c:pt>
                <c:pt idx="8117">
                  <c:v>#N/A</c:v>
                </c:pt>
                <c:pt idx="8118">
                  <c:v>#N/A</c:v>
                </c:pt>
                <c:pt idx="8119">
                  <c:v>#N/A</c:v>
                </c:pt>
                <c:pt idx="8120">
                  <c:v>#N/A</c:v>
                </c:pt>
                <c:pt idx="8121">
                  <c:v>#N/A</c:v>
                </c:pt>
                <c:pt idx="8122">
                  <c:v>#N/A</c:v>
                </c:pt>
                <c:pt idx="8123">
                  <c:v>#N/A</c:v>
                </c:pt>
                <c:pt idx="8124">
                  <c:v>#N/A</c:v>
                </c:pt>
                <c:pt idx="8125">
                  <c:v>#N/A</c:v>
                </c:pt>
                <c:pt idx="8126">
                  <c:v>#N/A</c:v>
                </c:pt>
                <c:pt idx="8127">
                  <c:v>#N/A</c:v>
                </c:pt>
                <c:pt idx="8128">
                  <c:v>#N/A</c:v>
                </c:pt>
                <c:pt idx="8129">
                  <c:v>#N/A</c:v>
                </c:pt>
                <c:pt idx="8130">
                  <c:v>#N/A</c:v>
                </c:pt>
                <c:pt idx="8131">
                  <c:v>#N/A</c:v>
                </c:pt>
                <c:pt idx="8132">
                  <c:v>#N/A</c:v>
                </c:pt>
                <c:pt idx="8133">
                  <c:v>#N/A</c:v>
                </c:pt>
                <c:pt idx="8134">
                  <c:v>#N/A</c:v>
                </c:pt>
                <c:pt idx="8135">
                  <c:v>#N/A</c:v>
                </c:pt>
                <c:pt idx="8136">
                  <c:v>#N/A</c:v>
                </c:pt>
                <c:pt idx="8137">
                  <c:v>#N/A</c:v>
                </c:pt>
                <c:pt idx="8138">
                  <c:v>#N/A</c:v>
                </c:pt>
                <c:pt idx="8139">
                  <c:v>#N/A</c:v>
                </c:pt>
                <c:pt idx="8140">
                  <c:v>#N/A</c:v>
                </c:pt>
                <c:pt idx="8141">
                  <c:v>#N/A</c:v>
                </c:pt>
                <c:pt idx="8142">
                  <c:v>#N/A</c:v>
                </c:pt>
                <c:pt idx="8143">
                  <c:v>#N/A</c:v>
                </c:pt>
                <c:pt idx="8144">
                  <c:v>#N/A</c:v>
                </c:pt>
                <c:pt idx="8145">
                  <c:v>#N/A</c:v>
                </c:pt>
                <c:pt idx="8146">
                  <c:v>#N/A</c:v>
                </c:pt>
                <c:pt idx="8147">
                  <c:v>#N/A</c:v>
                </c:pt>
                <c:pt idx="8148">
                  <c:v>#N/A</c:v>
                </c:pt>
                <c:pt idx="8149">
                  <c:v>#N/A</c:v>
                </c:pt>
                <c:pt idx="8150">
                  <c:v>#N/A</c:v>
                </c:pt>
                <c:pt idx="8151">
                  <c:v>#N/A</c:v>
                </c:pt>
                <c:pt idx="8152">
                  <c:v>#N/A</c:v>
                </c:pt>
                <c:pt idx="8153">
                  <c:v>#N/A</c:v>
                </c:pt>
                <c:pt idx="8154">
                  <c:v>#N/A</c:v>
                </c:pt>
                <c:pt idx="8155">
                  <c:v>#N/A</c:v>
                </c:pt>
                <c:pt idx="8156">
                  <c:v>#N/A</c:v>
                </c:pt>
                <c:pt idx="8157">
                  <c:v>#N/A</c:v>
                </c:pt>
                <c:pt idx="8158">
                  <c:v>#N/A</c:v>
                </c:pt>
                <c:pt idx="8159">
                  <c:v>#N/A</c:v>
                </c:pt>
                <c:pt idx="8160">
                  <c:v>#N/A</c:v>
                </c:pt>
                <c:pt idx="8161">
                  <c:v>#N/A</c:v>
                </c:pt>
                <c:pt idx="8162">
                  <c:v>#N/A</c:v>
                </c:pt>
                <c:pt idx="8163">
                  <c:v>#N/A</c:v>
                </c:pt>
                <c:pt idx="8164">
                  <c:v>#N/A</c:v>
                </c:pt>
                <c:pt idx="8165">
                  <c:v>#N/A</c:v>
                </c:pt>
                <c:pt idx="8166">
                  <c:v>#N/A</c:v>
                </c:pt>
                <c:pt idx="8167">
                  <c:v>#N/A</c:v>
                </c:pt>
                <c:pt idx="8168">
                  <c:v>#N/A</c:v>
                </c:pt>
                <c:pt idx="8169">
                  <c:v>#N/A</c:v>
                </c:pt>
                <c:pt idx="8170">
                  <c:v>#N/A</c:v>
                </c:pt>
                <c:pt idx="8171">
                  <c:v>#N/A</c:v>
                </c:pt>
                <c:pt idx="8172">
                  <c:v>#N/A</c:v>
                </c:pt>
                <c:pt idx="8173">
                  <c:v>#N/A</c:v>
                </c:pt>
                <c:pt idx="8174">
                  <c:v>#N/A</c:v>
                </c:pt>
                <c:pt idx="8175">
                  <c:v>#N/A</c:v>
                </c:pt>
                <c:pt idx="8176">
                  <c:v>#N/A</c:v>
                </c:pt>
                <c:pt idx="8177">
                  <c:v>#N/A</c:v>
                </c:pt>
                <c:pt idx="8178">
                  <c:v>#N/A</c:v>
                </c:pt>
                <c:pt idx="8179">
                  <c:v>#N/A</c:v>
                </c:pt>
                <c:pt idx="8180">
                  <c:v>#N/A</c:v>
                </c:pt>
                <c:pt idx="8181">
                  <c:v>#N/A</c:v>
                </c:pt>
                <c:pt idx="8182">
                  <c:v>#N/A</c:v>
                </c:pt>
                <c:pt idx="8183">
                  <c:v>#N/A</c:v>
                </c:pt>
                <c:pt idx="8184">
                  <c:v>33</c:v>
                </c:pt>
                <c:pt idx="8185">
                  <c:v>#N/A</c:v>
                </c:pt>
                <c:pt idx="8186">
                  <c:v>#N/A</c:v>
                </c:pt>
                <c:pt idx="8187">
                  <c:v>#N/A</c:v>
                </c:pt>
                <c:pt idx="8188">
                  <c:v>#N/A</c:v>
                </c:pt>
                <c:pt idx="8189">
                  <c:v>#N/A</c:v>
                </c:pt>
                <c:pt idx="8190">
                  <c:v>#N/A</c:v>
                </c:pt>
                <c:pt idx="8191">
                  <c:v>#N/A</c:v>
                </c:pt>
                <c:pt idx="8192">
                  <c:v>#N/A</c:v>
                </c:pt>
                <c:pt idx="8193">
                  <c:v>#N/A</c:v>
                </c:pt>
                <c:pt idx="8194">
                  <c:v>#N/A</c:v>
                </c:pt>
                <c:pt idx="8195">
                  <c:v>#N/A</c:v>
                </c:pt>
                <c:pt idx="8196">
                  <c:v>#N/A</c:v>
                </c:pt>
                <c:pt idx="8197">
                  <c:v>#N/A</c:v>
                </c:pt>
                <c:pt idx="8198">
                  <c:v>#N/A</c:v>
                </c:pt>
                <c:pt idx="8199">
                  <c:v>#N/A</c:v>
                </c:pt>
                <c:pt idx="8200">
                  <c:v>#N/A</c:v>
                </c:pt>
                <c:pt idx="8201">
                  <c:v>#N/A</c:v>
                </c:pt>
                <c:pt idx="8202">
                  <c:v>#N/A</c:v>
                </c:pt>
                <c:pt idx="8203">
                  <c:v>#N/A</c:v>
                </c:pt>
                <c:pt idx="8204">
                  <c:v>#N/A</c:v>
                </c:pt>
                <c:pt idx="8205">
                  <c:v>#N/A</c:v>
                </c:pt>
                <c:pt idx="8206">
                  <c:v>#N/A</c:v>
                </c:pt>
                <c:pt idx="8207">
                  <c:v>#N/A</c:v>
                </c:pt>
                <c:pt idx="8208">
                  <c:v>#N/A</c:v>
                </c:pt>
                <c:pt idx="8209">
                  <c:v>#N/A</c:v>
                </c:pt>
                <c:pt idx="8210">
                  <c:v>#N/A</c:v>
                </c:pt>
                <c:pt idx="8211">
                  <c:v>#N/A</c:v>
                </c:pt>
                <c:pt idx="8212">
                  <c:v>#N/A</c:v>
                </c:pt>
                <c:pt idx="8213">
                  <c:v>#N/A</c:v>
                </c:pt>
                <c:pt idx="8214">
                  <c:v>#N/A</c:v>
                </c:pt>
                <c:pt idx="8215">
                  <c:v>#N/A</c:v>
                </c:pt>
                <c:pt idx="8216">
                  <c:v>#N/A</c:v>
                </c:pt>
                <c:pt idx="8217">
                  <c:v>#N/A</c:v>
                </c:pt>
                <c:pt idx="8218">
                  <c:v>#N/A</c:v>
                </c:pt>
                <c:pt idx="8219">
                  <c:v>#N/A</c:v>
                </c:pt>
                <c:pt idx="8220">
                  <c:v>#N/A</c:v>
                </c:pt>
                <c:pt idx="8221">
                  <c:v>#N/A</c:v>
                </c:pt>
                <c:pt idx="8222">
                  <c:v>#N/A</c:v>
                </c:pt>
                <c:pt idx="8223">
                  <c:v>#N/A</c:v>
                </c:pt>
                <c:pt idx="8224">
                  <c:v>#N/A</c:v>
                </c:pt>
                <c:pt idx="8225">
                  <c:v>#N/A</c:v>
                </c:pt>
                <c:pt idx="8226">
                  <c:v>#N/A</c:v>
                </c:pt>
                <c:pt idx="8227">
                  <c:v>#N/A</c:v>
                </c:pt>
                <c:pt idx="8228">
                  <c:v>#N/A</c:v>
                </c:pt>
                <c:pt idx="8229">
                  <c:v>#N/A</c:v>
                </c:pt>
                <c:pt idx="8230">
                  <c:v>#N/A</c:v>
                </c:pt>
                <c:pt idx="8231">
                  <c:v>#N/A</c:v>
                </c:pt>
                <c:pt idx="8232">
                  <c:v>#N/A</c:v>
                </c:pt>
                <c:pt idx="8233">
                  <c:v>#N/A</c:v>
                </c:pt>
                <c:pt idx="8234">
                  <c:v>#N/A</c:v>
                </c:pt>
                <c:pt idx="8235">
                  <c:v>#N/A</c:v>
                </c:pt>
                <c:pt idx="8236">
                  <c:v>#N/A</c:v>
                </c:pt>
                <c:pt idx="8237">
                  <c:v>#N/A</c:v>
                </c:pt>
                <c:pt idx="8238">
                  <c:v>#N/A</c:v>
                </c:pt>
                <c:pt idx="8239">
                  <c:v>#N/A</c:v>
                </c:pt>
                <c:pt idx="8240">
                  <c:v>#N/A</c:v>
                </c:pt>
                <c:pt idx="8241">
                  <c:v>#N/A</c:v>
                </c:pt>
                <c:pt idx="8242">
                  <c:v>#N/A</c:v>
                </c:pt>
                <c:pt idx="8243">
                  <c:v>#N/A</c:v>
                </c:pt>
                <c:pt idx="8244">
                  <c:v>#N/A</c:v>
                </c:pt>
                <c:pt idx="8245">
                  <c:v>#N/A</c:v>
                </c:pt>
                <c:pt idx="8246">
                  <c:v>#N/A</c:v>
                </c:pt>
                <c:pt idx="8247">
                  <c:v>#N/A</c:v>
                </c:pt>
                <c:pt idx="8248">
                  <c:v>#N/A</c:v>
                </c:pt>
                <c:pt idx="8249">
                  <c:v>#N/A</c:v>
                </c:pt>
                <c:pt idx="8250">
                  <c:v>#N/A</c:v>
                </c:pt>
                <c:pt idx="8251">
                  <c:v>#N/A</c:v>
                </c:pt>
                <c:pt idx="8252">
                  <c:v>#N/A</c:v>
                </c:pt>
                <c:pt idx="8253">
                  <c:v>#N/A</c:v>
                </c:pt>
                <c:pt idx="8254">
                  <c:v>#N/A</c:v>
                </c:pt>
                <c:pt idx="8255">
                  <c:v>#N/A</c:v>
                </c:pt>
                <c:pt idx="8256">
                  <c:v>#N/A</c:v>
                </c:pt>
                <c:pt idx="8257">
                  <c:v>#N/A</c:v>
                </c:pt>
                <c:pt idx="8258">
                  <c:v>#N/A</c:v>
                </c:pt>
                <c:pt idx="8259">
                  <c:v>#N/A</c:v>
                </c:pt>
                <c:pt idx="8260">
                  <c:v>#N/A</c:v>
                </c:pt>
                <c:pt idx="8261">
                  <c:v>#N/A</c:v>
                </c:pt>
                <c:pt idx="8262">
                  <c:v>#N/A</c:v>
                </c:pt>
                <c:pt idx="8263">
                  <c:v>#N/A</c:v>
                </c:pt>
                <c:pt idx="8264">
                  <c:v>#N/A</c:v>
                </c:pt>
                <c:pt idx="8265">
                  <c:v>#N/A</c:v>
                </c:pt>
                <c:pt idx="8266">
                  <c:v>#N/A</c:v>
                </c:pt>
                <c:pt idx="8267">
                  <c:v>#N/A</c:v>
                </c:pt>
                <c:pt idx="8268">
                  <c:v>#N/A</c:v>
                </c:pt>
                <c:pt idx="8269">
                  <c:v>#N/A</c:v>
                </c:pt>
                <c:pt idx="8270">
                  <c:v>#N/A</c:v>
                </c:pt>
                <c:pt idx="8271">
                  <c:v>#N/A</c:v>
                </c:pt>
                <c:pt idx="8272">
                  <c:v>#N/A</c:v>
                </c:pt>
                <c:pt idx="8273">
                  <c:v>#N/A</c:v>
                </c:pt>
                <c:pt idx="8274">
                  <c:v>#N/A</c:v>
                </c:pt>
                <c:pt idx="8275">
                  <c:v>#N/A</c:v>
                </c:pt>
                <c:pt idx="8276">
                  <c:v>#N/A</c:v>
                </c:pt>
                <c:pt idx="8277">
                  <c:v>#N/A</c:v>
                </c:pt>
                <c:pt idx="8278">
                  <c:v>#N/A</c:v>
                </c:pt>
                <c:pt idx="8279">
                  <c:v>#N/A</c:v>
                </c:pt>
                <c:pt idx="8280">
                  <c:v>#N/A</c:v>
                </c:pt>
                <c:pt idx="8281">
                  <c:v>#N/A</c:v>
                </c:pt>
                <c:pt idx="8282">
                  <c:v>#N/A</c:v>
                </c:pt>
                <c:pt idx="8283">
                  <c:v>#N/A</c:v>
                </c:pt>
                <c:pt idx="8284">
                  <c:v>#N/A</c:v>
                </c:pt>
                <c:pt idx="8285">
                  <c:v>#N/A</c:v>
                </c:pt>
                <c:pt idx="8286">
                  <c:v>#N/A</c:v>
                </c:pt>
                <c:pt idx="8287">
                  <c:v>#N/A</c:v>
                </c:pt>
                <c:pt idx="8288">
                  <c:v>#N/A</c:v>
                </c:pt>
                <c:pt idx="8289">
                  <c:v>#N/A</c:v>
                </c:pt>
                <c:pt idx="8290">
                  <c:v>#N/A</c:v>
                </c:pt>
                <c:pt idx="8291">
                  <c:v>#N/A</c:v>
                </c:pt>
                <c:pt idx="8292">
                  <c:v>#N/A</c:v>
                </c:pt>
                <c:pt idx="8293">
                  <c:v>#N/A</c:v>
                </c:pt>
                <c:pt idx="8294">
                  <c:v>#N/A</c:v>
                </c:pt>
                <c:pt idx="8295">
                  <c:v>#N/A</c:v>
                </c:pt>
                <c:pt idx="8296">
                  <c:v>#N/A</c:v>
                </c:pt>
                <c:pt idx="8297">
                  <c:v>#N/A</c:v>
                </c:pt>
                <c:pt idx="8298">
                  <c:v>#N/A</c:v>
                </c:pt>
                <c:pt idx="8299">
                  <c:v>#N/A</c:v>
                </c:pt>
                <c:pt idx="8300">
                  <c:v>#N/A</c:v>
                </c:pt>
                <c:pt idx="8301">
                  <c:v>#N/A</c:v>
                </c:pt>
                <c:pt idx="8302">
                  <c:v>#N/A</c:v>
                </c:pt>
                <c:pt idx="8303">
                  <c:v>#N/A</c:v>
                </c:pt>
                <c:pt idx="8304">
                  <c:v>#N/A</c:v>
                </c:pt>
                <c:pt idx="8305">
                  <c:v>#N/A</c:v>
                </c:pt>
                <c:pt idx="8306">
                  <c:v>#N/A</c:v>
                </c:pt>
                <c:pt idx="8307">
                  <c:v>#N/A</c:v>
                </c:pt>
                <c:pt idx="8308">
                  <c:v>#N/A</c:v>
                </c:pt>
                <c:pt idx="8309">
                  <c:v>#N/A</c:v>
                </c:pt>
                <c:pt idx="8310">
                  <c:v>#N/A</c:v>
                </c:pt>
                <c:pt idx="8311">
                  <c:v>#N/A</c:v>
                </c:pt>
                <c:pt idx="8312">
                  <c:v>#N/A</c:v>
                </c:pt>
                <c:pt idx="8313">
                  <c:v>#N/A</c:v>
                </c:pt>
                <c:pt idx="8314">
                  <c:v>#N/A</c:v>
                </c:pt>
                <c:pt idx="8315">
                  <c:v>#N/A</c:v>
                </c:pt>
                <c:pt idx="8316">
                  <c:v>#N/A</c:v>
                </c:pt>
                <c:pt idx="8317">
                  <c:v>#N/A</c:v>
                </c:pt>
                <c:pt idx="8318">
                  <c:v>#N/A</c:v>
                </c:pt>
                <c:pt idx="8319">
                  <c:v>#N/A</c:v>
                </c:pt>
                <c:pt idx="8320">
                  <c:v>#N/A</c:v>
                </c:pt>
                <c:pt idx="8321">
                  <c:v>#N/A</c:v>
                </c:pt>
                <c:pt idx="8322">
                  <c:v>#N/A</c:v>
                </c:pt>
                <c:pt idx="8323">
                  <c:v>#N/A</c:v>
                </c:pt>
                <c:pt idx="8324">
                  <c:v>#N/A</c:v>
                </c:pt>
                <c:pt idx="8325">
                  <c:v>#N/A</c:v>
                </c:pt>
                <c:pt idx="8326">
                  <c:v>#N/A</c:v>
                </c:pt>
                <c:pt idx="8327">
                  <c:v>#N/A</c:v>
                </c:pt>
                <c:pt idx="8328">
                  <c:v>#N/A</c:v>
                </c:pt>
                <c:pt idx="8329">
                  <c:v>#N/A</c:v>
                </c:pt>
                <c:pt idx="8330">
                  <c:v>#N/A</c:v>
                </c:pt>
                <c:pt idx="8331">
                  <c:v>#N/A</c:v>
                </c:pt>
                <c:pt idx="8332">
                  <c:v>#N/A</c:v>
                </c:pt>
                <c:pt idx="8333">
                  <c:v>#N/A</c:v>
                </c:pt>
                <c:pt idx="8334">
                  <c:v>#N/A</c:v>
                </c:pt>
                <c:pt idx="8335">
                  <c:v>#N/A</c:v>
                </c:pt>
                <c:pt idx="8336">
                  <c:v>#N/A</c:v>
                </c:pt>
                <c:pt idx="8337">
                  <c:v>#N/A</c:v>
                </c:pt>
                <c:pt idx="8338">
                  <c:v>#N/A</c:v>
                </c:pt>
                <c:pt idx="8339">
                  <c:v>#N/A</c:v>
                </c:pt>
                <c:pt idx="8340">
                  <c:v>#N/A</c:v>
                </c:pt>
                <c:pt idx="8341">
                  <c:v>#N/A</c:v>
                </c:pt>
                <c:pt idx="8342">
                  <c:v>#N/A</c:v>
                </c:pt>
                <c:pt idx="8343">
                  <c:v>#N/A</c:v>
                </c:pt>
                <c:pt idx="8344">
                  <c:v>#N/A</c:v>
                </c:pt>
                <c:pt idx="8345">
                  <c:v>#N/A</c:v>
                </c:pt>
                <c:pt idx="8346">
                  <c:v>#N/A</c:v>
                </c:pt>
                <c:pt idx="8347">
                  <c:v>#N/A</c:v>
                </c:pt>
                <c:pt idx="8348">
                  <c:v>#N/A</c:v>
                </c:pt>
                <c:pt idx="8349">
                  <c:v>#N/A</c:v>
                </c:pt>
                <c:pt idx="8350">
                  <c:v>#N/A</c:v>
                </c:pt>
                <c:pt idx="8351">
                  <c:v>#N/A</c:v>
                </c:pt>
                <c:pt idx="8352">
                  <c:v>#N/A</c:v>
                </c:pt>
                <c:pt idx="8353">
                  <c:v>#N/A</c:v>
                </c:pt>
                <c:pt idx="8354">
                  <c:v>#N/A</c:v>
                </c:pt>
                <c:pt idx="8355">
                  <c:v>#N/A</c:v>
                </c:pt>
                <c:pt idx="8356">
                  <c:v>#N/A</c:v>
                </c:pt>
                <c:pt idx="8357">
                  <c:v>#N/A</c:v>
                </c:pt>
                <c:pt idx="8358">
                  <c:v>#N/A</c:v>
                </c:pt>
                <c:pt idx="8359">
                  <c:v>#N/A</c:v>
                </c:pt>
                <c:pt idx="8360">
                  <c:v>#N/A</c:v>
                </c:pt>
                <c:pt idx="8361">
                  <c:v>#N/A</c:v>
                </c:pt>
                <c:pt idx="8362">
                  <c:v>#N/A</c:v>
                </c:pt>
                <c:pt idx="8363">
                  <c:v>#N/A</c:v>
                </c:pt>
                <c:pt idx="8364">
                  <c:v>#N/A</c:v>
                </c:pt>
                <c:pt idx="8365">
                  <c:v>#N/A</c:v>
                </c:pt>
                <c:pt idx="8366">
                  <c:v>#N/A</c:v>
                </c:pt>
                <c:pt idx="8367">
                  <c:v>#N/A</c:v>
                </c:pt>
                <c:pt idx="8368">
                  <c:v>#N/A</c:v>
                </c:pt>
                <c:pt idx="8369">
                  <c:v>#N/A</c:v>
                </c:pt>
                <c:pt idx="8370">
                  <c:v>#N/A</c:v>
                </c:pt>
                <c:pt idx="8371">
                  <c:v>#N/A</c:v>
                </c:pt>
                <c:pt idx="8372">
                  <c:v>#N/A</c:v>
                </c:pt>
                <c:pt idx="8373">
                  <c:v>#N/A</c:v>
                </c:pt>
                <c:pt idx="8374">
                  <c:v>#N/A</c:v>
                </c:pt>
                <c:pt idx="8375">
                  <c:v>#N/A</c:v>
                </c:pt>
                <c:pt idx="8376">
                  <c:v>#N/A</c:v>
                </c:pt>
                <c:pt idx="8377">
                  <c:v>#N/A</c:v>
                </c:pt>
                <c:pt idx="8378">
                  <c:v>#N/A</c:v>
                </c:pt>
                <c:pt idx="8379">
                  <c:v>#N/A</c:v>
                </c:pt>
                <c:pt idx="8380">
                  <c:v>#N/A</c:v>
                </c:pt>
                <c:pt idx="8381">
                  <c:v>#N/A</c:v>
                </c:pt>
                <c:pt idx="8382">
                  <c:v>#N/A</c:v>
                </c:pt>
                <c:pt idx="8383">
                  <c:v>#N/A</c:v>
                </c:pt>
                <c:pt idx="8384">
                  <c:v>#N/A</c:v>
                </c:pt>
                <c:pt idx="8385">
                  <c:v>#N/A</c:v>
                </c:pt>
                <c:pt idx="8386">
                  <c:v>#N/A</c:v>
                </c:pt>
                <c:pt idx="8387">
                  <c:v>#N/A</c:v>
                </c:pt>
                <c:pt idx="8388">
                  <c:v>#N/A</c:v>
                </c:pt>
                <c:pt idx="8389">
                  <c:v>#N/A</c:v>
                </c:pt>
                <c:pt idx="8390">
                  <c:v>#N/A</c:v>
                </c:pt>
                <c:pt idx="8391">
                  <c:v>#N/A</c:v>
                </c:pt>
                <c:pt idx="8392">
                  <c:v>#N/A</c:v>
                </c:pt>
                <c:pt idx="8393">
                  <c:v>#N/A</c:v>
                </c:pt>
                <c:pt idx="8394">
                  <c:v>#N/A</c:v>
                </c:pt>
                <c:pt idx="8395">
                  <c:v>#N/A</c:v>
                </c:pt>
                <c:pt idx="8396">
                  <c:v>#N/A</c:v>
                </c:pt>
                <c:pt idx="8397">
                  <c:v>#N/A</c:v>
                </c:pt>
                <c:pt idx="8398">
                  <c:v>#N/A</c:v>
                </c:pt>
                <c:pt idx="8399">
                  <c:v>#N/A</c:v>
                </c:pt>
                <c:pt idx="8400">
                  <c:v>#N/A</c:v>
                </c:pt>
                <c:pt idx="8401">
                  <c:v>#N/A</c:v>
                </c:pt>
                <c:pt idx="8402">
                  <c:v>#N/A</c:v>
                </c:pt>
                <c:pt idx="8403">
                  <c:v>#N/A</c:v>
                </c:pt>
                <c:pt idx="8404">
                  <c:v>#N/A</c:v>
                </c:pt>
                <c:pt idx="8405">
                  <c:v>#N/A</c:v>
                </c:pt>
                <c:pt idx="8406">
                  <c:v>#N/A</c:v>
                </c:pt>
                <c:pt idx="8407">
                  <c:v>#N/A</c:v>
                </c:pt>
                <c:pt idx="8408">
                  <c:v>#N/A</c:v>
                </c:pt>
                <c:pt idx="8409">
                  <c:v>#N/A</c:v>
                </c:pt>
                <c:pt idx="8410">
                  <c:v>#N/A</c:v>
                </c:pt>
                <c:pt idx="8411">
                  <c:v>#N/A</c:v>
                </c:pt>
                <c:pt idx="8412">
                  <c:v>#N/A</c:v>
                </c:pt>
                <c:pt idx="8413">
                  <c:v>#N/A</c:v>
                </c:pt>
                <c:pt idx="8414">
                  <c:v>#N/A</c:v>
                </c:pt>
                <c:pt idx="8415">
                  <c:v>#N/A</c:v>
                </c:pt>
                <c:pt idx="8416">
                  <c:v>#N/A</c:v>
                </c:pt>
                <c:pt idx="8417">
                  <c:v>#N/A</c:v>
                </c:pt>
                <c:pt idx="8418">
                  <c:v>#N/A</c:v>
                </c:pt>
                <c:pt idx="8419">
                  <c:v>#N/A</c:v>
                </c:pt>
                <c:pt idx="8420">
                  <c:v>#N/A</c:v>
                </c:pt>
                <c:pt idx="8421">
                  <c:v>#N/A</c:v>
                </c:pt>
                <c:pt idx="8422">
                  <c:v>#N/A</c:v>
                </c:pt>
                <c:pt idx="8423">
                  <c:v>#N/A</c:v>
                </c:pt>
                <c:pt idx="8424">
                  <c:v>#N/A</c:v>
                </c:pt>
                <c:pt idx="8425">
                  <c:v>#N/A</c:v>
                </c:pt>
                <c:pt idx="8426">
                  <c:v>#N/A</c:v>
                </c:pt>
                <c:pt idx="8427">
                  <c:v>#N/A</c:v>
                </c:pt>
                <c:pt idx="8428">
                  <c:v>#N/A</c:v>
                </c:pt>
                <c:pt idx="8429">
                  <c:v>#N/A</c:v>
                </c:pt>
                <c:pt idx="8430">
                  <c:v>#N/A</c:v>
                </c:pt>
                <c:pt idx="8431">
                  <c:v>#N/A</c:v>
                </c:pt>
                <c:pt idx="8432">
                  <c:v>#N/A</c:v>
                </c:pt>
                <c:pt idx="8433">
                  <c:v>#N/A</c:v>
                </c:pt>
                <c:pt idx="8434">
                  <c:v>#N/A</c:v>
                </c:pt>
                <c:pt idx="8435">
                  <c:v>#N/A</c:v>
                </c:pt>
                <c:pt idx="8436">
                  <c:v>#N/A</c:v>
                </c:pt>
                <c:pt idx="8437">
                  <c:v>#N/A</c:v>
                </c:pt>
                <c:pt idx="8438">
                  <c:v>#N/A</c:v>
                </c:pt>
                <c:pt idx="8439">
                  <c:v>#N/A</c:v>
                </c:pt>
                <c:pt idx="8440">
                  <c:v>#N/A</c:v>
                </c:pt>
                <c:pt idx="8441">
                  <c:v>#N/A</c:v>
                </c:pt>
                <c:pt idx="8442">
                  <c:v>#N/A</c:v>
                </c:pt>
                <c:pt idx="8443">
                  <c:v>#N/A</c:v>
                </c:pt>
                <c:pt idx="8444">
                  <c:v>#N/A</c:v>
                </c:pt>
                <c:pt idx="8445">
                  <c:v>#N/A</c:v>
                </c:pt>
                <c:pt idx="8446">
                  <c:v>#N/A</c:v>
                </c:pt>
                <c:pt idx="8447">
                  <c:v>#N/A</c:v>
                </c:pt>
                <c:pt idx="8448">
                  <c:v>#N/A</c:v>
                </c:pt>
                <c:pt idx="8449">
                  <c:v>#N/A</c:v>
                </c:pt>
                <c:pt idx="8450">
                  <c:v>#N/A</c:v>
                </c:pt>
                <c:pt idx="8451">
                  <c:v>#N/A</c:v>
                </c:pt>
                <c:pt idx="8452">
                  <c:v>#N/A</c:v>
                </c:pt>
                <c:pt idx="8453">
                  <c:v>#N/A</c:v>
                </c:pt>
                <c:pt idx="8454">
                  <c:v>#N/A</c:v>
                </c:pt>
                <c:pt idx="8455">
                  <c:v>#N/A</c:v>
                </c:pt>
                <c:pt idx="8456">
                  <c:v>#N/A</c:v>
                </c:pt>
                <c:pt idx="8457">
                  <c:v>#N/A</c:v>
                </c:pt>
                <c:pt idx="8458">
                  <c:v>#N/A</c:v>
                </c:pt>
                <c:pt idx="8459">
                  <c:v>#N/A</c:v>
                </c:pt>
                <c:pt idx="8460">
                  <c:v>#N/A</c:v>
                </c:pt>
                <c:pt idx="8461">
                  <c:v>#N/A</c:v>
                </c:pt>
                <c:pt idx="8462">
                  <c:v>#N/A</c:v>
                </c:pt>
                <c:pt idx="8463">
                  <c:v>#N/A</c:v>
                </c:pt>
                <c:pt idx="8464">
                  <c:v>#N/A</c:v>
                </c:pt>
                <c:pt idx="8465">
                  <c:v>#N/A</c:v>
                </c:pt>
                <c:pt idx="8466">
                  <c:v>#N/A</c:v>
                </c:pt>
                <c:pt idx="8467">
                  <c:v>#N/A</c:v>
                </c:pt>
                <c:pt idx="8468">
                  <c:v>#N/A</c:v>
                </c:pt>
                <c:pt idx="8469">
                  <c:v>#N/A</c:v>
                </c:pt>
                <c:pt idx="8470">
                  <c:v>#N/A</c:v>
                </c:pt>
                <c:pt idx="8471">
                  <c:v>#N/A</c:v>
                </c:pt>
                <c:pt idx="8472">
                  <c:v>#N/A</c:v>
                </c:pt>
                <c:pt idx="8473">
                  <c:v>#N/A</c:v>
                </c:pt>
                <c:pt idx="8474">
                  <c:v>#N/A</c:v>
                </c:pt>
                <c:pt idx="8475">
                  <c:v>#N/A</c:v>
                </c:pt>
                <c:pt idx="8476">
                  <c:v>#N/A</c:v>
                </c:pt>
                <c:pt idx="8477">
                  <c:v>#N/A</c:v>
                </c:pt>
                <c:pt idx="8478">
                  <c:v>#N/A</c:v>
                </c:pt>
                <c:pt idx="8479">
                  <c:v>#N/A</c:v>
                </c:pt>
                <c:pt idx="8480">
                  <c:v>#N/A</c:v>
                </c:pt>
                <c:pt idx="8481">
                  <c:v>#N/A</c:v>
                </c:pt>
                <c:pt idx="8482">
                  <c:v>#N/A</c:v>
                </c:pt>
                <c:pt idx="8483">
                  <c:v>#N/A</c:v>
                </c:pt>
                <c:pt idx="8484">
                  <c:v>#N/A</c:v>
                </c:pt>
                <c:pt idx="8485">
                  <c:v>#N/A</c:v>
                </c:pt>
                <c:pt idx="8486">
                  <c:v>#N/A</c:v>
                </c:pt>
                <c:pt idx="8487">
                  <c:v>#N/A</c:v>
                </c:pt>
                <c:pt idx="8488">
                  <c:v>#N/A</c:v>
                </c:pt>
                <c:pt idx="8489">
                  <c:v>#N/A</c:v>
                </c:pt>
                <c:pt idx="8490">
                  <c:v>#N/A</c:v>
                </c:pt>
                <c:pt idx="8491">
                  <c:v>#N/A</c:v>
                </c:pt>
                <c:pt idx="8492">
                  <c:v>#N/A</c:v>
                </c:pt>
                <c:pt idx="8493">
                  <c:v>#N/A</c:v>
                </c:pt>
                <c:pt idx="8494">
                  <c:v>#N/A</c:v>
                </c:pt>
                <c:pt idx="8495">
                  <c:v>#N/A</c:v>
                </c:pt>
                <c:pt idx="8496">
                  <c:v>#N/A</c:v>
                </c:pt>
                <c:pt idx="8497">
                  <c:v>#N/A</c:v>
                </c:pt>
                <c:pt idx="8498">
                  <c:v>#N/A</c:v>
                </c:pt>
                <c:pt idx="8499">
                  <c:v>#N/A</c:v>
                </c:pt>
                <c:pt idx="8500">
                  <c:v>#N/A</c:v>
                </c:pt>
                <c:pt idx="8501">
                  <c:v>#N/A</c:v>
                </c:pt>
                <c:pt idx="8502">
                  <c:v>#N/A</c:v>
                </c:pt>
                <c:pt idx="8503">
                  <c:v>#N/A</c:v>
                </c:pt>
                <c:pt idx="8504">
                  <c:v>#N/A</c:v>
                </c:pt>
                <c:pt idx="8505">
                  <c:v>#N/A</c:v>
                </c:pt>
                <c:pt idx="8506">
                  <c:v>#N/A</c:v>
                </c:pt>
                <c:pt idx="8507">
                  <c:v>#N/A</c:v>
                </c:pt>
                <c:pt idx="8508">
                  <c:v>#N/A</c:v>
                </c:pt>
                <c:pt idx="8509">
                  <c:v>#N/A</c:v>
                </c:pt>
                <c:pt idx="8510">
                  <c:v>#N/A</c:v>
                </c:pt>
                <c:pt idx="8511">
                  <c:v>#N/A</c:v>
                </c:pt>
                <c:pt idx="8512">
                  <c:v>#N/A</c:v>
                </c:pt>
                <c:pt idx="8513">
                  <c:v>#N/A</c:v>
                </c:pt>
                <c:pt idx="8514">
                  <c:v>#N/A</c:v>
                </c:pt>
                <c:pt idx="8515">
                  <c:v>#N/A</c:v>
                </c:pt>
                <c:pt idx="8516">
                  <c:v>#N/A</c:v>
                </c:pt>
                <c:pt idx="8517">
                  <c:v>#N/A</c:v>
                </c:pt>
                <c:pt idx="8518">
                  <c:v>#N/A</c:v>
                </c:pt>
                <c:pt idx="8519">
                  <c:v>#N/A</c:v>
                </c:pt>
                <c:pt idx="8520">
                  <c:v>#N/A</c:v>
                </c:pt>
                <c:pt idx="8521">
                  <c:v>#N/A</c:v>
                </c:pt>
                <c:pt idx="8522">
                  <c:v>#N/A</c:v>
                </c:pt>
                <c:pt idx="8523">
                  <c:v>#N/A</c:v>
                </c:pt>
                <c:pt idx="8524">
                  <c:v>#N/A</c:v>
                </c:pt>
                <c:pt idx="8525">
                  <c:v>#N/A</c:v>
                </c:pt>
                <c:pt idx="8526">
                  <c:v>#N/A</c:v>
                </c:pt>
                <c:pt idx="8527">
                  <c:v>#N/A</c:v>
                </c:pt>
                <c:pt idx="8528">
                  <c:v>#N/A</c:v>
                </c:pt>
                <c:pt idx="8529">
                  <c:v>#N/A</c:v>
                </c:pt>
                <c:pt idx="8530">
                  <c:v>#N/A</c:v>
                </c:pt>
                <c:pt idx="8531">
                  <c:v>#N/A</c:v>
                </c:pt>
                <c:pt idx="8532">
                  <c:v>#N/A</c:v>
                </c:pt>
                <c:pt idx="8533">
                  <c:v>#N/A</c:v>
                </c:pt>
                <c:pt idx="8534">
                  <c:v>#N/A</c:v>
                </c:pt>
                <c:pt idx="8535">
                  <c:v>#N/A</c:v>
                </c:pt>
                <c:pt idx="8536">
                  <c:v>#N/A</c:v>
                </c:pt>
                <c:pt idx="8537">
                  <c:v>#N/A</c:v>
                </c:pt>
                <c:pt idx="8538">
                  <c:v>#N/A</c:v>
                </c:pt>
                <c:pt idx="8539">
                  <c:v>#N/A</c:v>
                </c:pt>
                <c:pt idx="8540">
                  <c:v>#N/A</c:v>
                </c:pt>
                <c:pt idx="8541">
                  <c:v>#N/A</c:v>
                </c:pt>
                <c:pt idx="8542">
                  <c:v>#N/A</c:v>
                </c:pt>
                <c:pt idx="8543">
                  <c:v>#N/A</c:v>
                </c:pt>
                <c:pt idx="8544">
                  <c:v>#N/A</c:v>
                </c:pt>
                <c:pt idx="8545">
                  <c:v>34</c:v>
                </c:pt>
                <c:pt idx="8546">
                  <c:v>#N/A</c:v>
                </c:pt>
                <c:pt idx="8547">
                  <c:v>#N/A</c:v>
                </c:pt>
                <c:pt idx="8548">
                  <c:v>#N/A</c:v>
                </c:pt>
                <c:pt idx="8549">
                  <c:v>#N/A</c:v>
                </c:pt>
                <c:pt idx="8550">
                  <c:v>#N/A</c:v>
                </c:pt>
                <c:pt idx="8551">
                  <c:v>#N/A</c:v>
                </c:pt>
                <c:pt idx="8552">
                  <c:v>#N/A</c:v>
                </c:pt>
                <c:pt idx="8553">
                  <c:v>#N/A</c:v>
                </c:pt>
                <c:pt idx="8554">
                  <c:v>#N/A</c:v>
                </c:pt>
                <c:pt idx="8555">
                  <c:v>#N/A</c:v>
                </c:pt>
                <c:pt idx="8556">
                  <c:v>#N/A</c:v>
                </c:pt>
                <c:pt idx="8557">
                  <c:v>#N/A</c:v>
                </c:pt>
                <c:pt idx="8558">
                  <c:v>#N/A</c:v>
                </c:pt>
                <c:pt idx="8559">
                  <c:v>#N/A</c:v>
                </c:pt>
                <c:pt idx="8560">
                  <c:v>#N/A</c:v>
                </c:pt>
                <c:pt idx="8561">
                  <c:v>#N/A</c:v>
                </c:pt>
                <c:pt idx="8562">
                  <c:v>#N/A</c:v>
                </c:pt>
                <c:pt idx="8563">
                  <c:v>#N/A</c:v>
                </c:pt>
                <c:pt idx="8564">
                  <c:v>#N/A</c:v>
                </c:pt>
                <c:pt idx="8565">
                  <c:v>#N/A</c:v>
                </c:pt>
                <c:pt idx="8566">
                  <c:v>#N/A</c:v>
                </c:pt>
                <c:pt idx="8567">
                  <c:v>#N/A</c:v>
                </c:pt>
                <c:pt idx="8568">
                  <c:v>#N/A</c:v>
                </c:pt>
                <c:pt idx="8569">
                  <c:v>#N/A</c:v>
                </c:pt>
                <c:pt idx="8570">
                  <c:v>#N/A</c:v>
                </c:pt>
                <c:pt idx="8571">
                  <c:v>#N/A</c:v>
                </c:pt>
                <c:pt idx="8572">
                  <c:v>#N/A</c:v>
                </c:pt>
                <c:pt idx="8573">
                  <c:v>#N/A</c:v>
                </c:pt>
                <c:pt idx="8574">
                  <c:v>#N/A</c:v>
                </c:pt>
                <c:pt idx="8575">
                  <c:v>#N/A</c:v>
                </c:pt>
                <c:pt idx="8576">
                  <c:v>#N/A</c:v>
                </c:pt>
                <c:pt idx="8577">
                  <c:v>#N/A</c:v>
                </c:pt>
                <c:pt idx="8578">
                  <c:v>#N/A</c:v>
                </c:pt>
                <c:pt idx="8579">
                  <c:v>#N/A</c:v>
                </c:pt>
                <c:pt idx="8580">
                  <c:v>#N/A</c:v>
                </c:pt>
                <c:pt idx="8581">
                  <c:v>#N/A</c:v>
                </c:pt>
                <c:pt idx="8582">
                  <c:v>#N/A</c:v>
                </c:pt>
                <c:pt idx="8583">
                  <c:v>#N/A</c:v>
                </c:pt>
                <c:pt idx="8584">
                  <c:v>#N/A</c:v>
                </c:pt>
                <c:pt idx="8585">
                  <c:v>#N/A</c:v>
                </c:pt>
                <c:pt idx="8586">
                  <c:v>#N/A</c:v>
                </c:pt>
                <c:pt idx="8587">
                  <c:v>#N/A</c:v>
                </c:pt>
                <c:pt idx="8588">
                  <c:v>#N/A</c:v>
                </c:pt>
                <c:pt idx="8589">
                  <c:v>#N/A</c:v>
                </c:pt>
                <c:pt idx="8590">
                  <c:v>#N/A</c:v>
                </c:pt>
                <c:pt idx="8591">
                  <c:v>#N/A</c:v>
                </c:pt>
                <c:pt idx="8592">
                  <c:v>#N/A</c:v>
                </c:pt>
                <c:pt idx="8593">
                  <c:v>#N/A</c:v>
                </c:pt>
                <c:pt idx="8594">
                  <c:v>#N/A</c:v>
                </c:pt>
                <c:pt idx="8595">
                  <c:v>#N/A</c:v>
                </c:pt>
                <c:pt idx="8596">
                  <c:v>#N/A</c:v>
                </c:pt>
                <c:pt idx="8597">
                  <c:v>#N/A</c:v>
                </c:pt>
                <c:pt idx="8598">
                  <c:v>#N/A</c:v>
                </c:pt>
                <c:pt idx="8599">
                  <c:v>#N/A</c:v>
                </c:pt>
                <c:pt idx="8600">
                  <c:v>#N/A</c:v>
                </c:pt>
                <c:pt idx="8601">
                  <c:v>#N/A</c:v>
                </c:pt>
                <c:pt idx="8602">
                  <c:v>#N/A</c:v>
                </c:pt>
                <c:pt idx="8603">
                  <c:v>#N/A</c:v>
                </c:pt>
                <c:pt idx="8604">
                  <c:v>#N/A</c:v>
                </c:pt>
                <c:pt idx="8605">
                  <c:v>#N/A</c:v>
                </c:pt>
                <c:pt idx="8606">
                  <c:v>#N/A</c:v>
                </c:pt>
                <c:pt idx="8607">
                  <c:v>#N/A</c:v>
                </c:pt>
                <c:pt idx="8608">
                  <c:v>#N/A</c:v>
                </c:pt>
                <c:pt idx="8609">
                  <c:v>#N/A</c:v>
                </c:pt>
                <c:pt idx="8610">
                  <c:v>#N/A</c:v>
                </c:pt>
                <c:pt idx="8611">
                  <c:v>#N/A</c:v>
                </c:pt>
                <c:pt idx="8612">
                  <c:v>#N/A</c:v>
                </c:pt>
                <c:pt idx="8613">
                  <c:v>#N/A</c:v>
                </c:pt>
                <c:pt idx="8614">
                  <c:v>#N/A</c:v>
                </c:pt>
                <c:pt idx="8615">
                  <c:v>#N/A</c:v>
                </c:pt>
                <c:pt idx="8616">
                  <c:v>#N/A</c:v>
                </c:pt>
                <c:pt idx="8617">
                  <c:v>#N/A</c:v>
                </c:pt>
                <c:pt idx="8618">
                  <c:v>#N/A</c:v>
                </c:pt>
                <c:pt idx="8619">
                  <c:v>#N/A</c:v>
                </c:pt>
                <c:pt idx="8620">
                  <c:v>#N/A</c:v>
                </c:pt>
                <c:pt idx="8621">
                  <c:v>#N/A</c:v>
                </c:pt>
                <c:pt idx="8622">
                  <c:v>#N/A</c:v>
                </c:pt>
                <c:pt idx="8623">
                  <c:v>#N/A</c:v>
                </c:pt>
                <c:pt idx="8624">
                  <c:v>#N/A</c:v>
                </c:pt>
                <c:pt idx="8625">
                  <c:v>#N/A</c:v>
                </c:pt>
                <c:pt idx="8626">
                  <c:v>#N/A</c:v>
                </c:pt>
                <c:pt idx="8627">
                  <c:v>#N/A</c:v>
                </c:pt>
                <c:pt idx="8628">
                  <c:v>#N/A</c:v>
                </c:pt>
                <c:pt idx="8629">
                  <c:v>#N/A</c:v>
                </c:pt>
                <c:pt idx="8630">
                  <c:v>#N/A</c:v>
                </c:pt>
                <c:pt idx="8631">
                  <c:v>#N/A</c:v>
                </c:pt>
                <c:pt idx="8632">
                  <c:v>#N/A</c:v>
                </c:pt>
                <c:pt idx="8633">
                  <c:v>#N/A</c:v>
                </c:pt>
                <c:pt idx="8634">
                  <c:v>#N/A</c:v>
                </c:pt>
                <c:pt idx="8635">
                  <c:v>#N/A</c:v>
                </c:pt>
                <c:pt idx="8636">
                  <c:v>#N/A</c:v>
                </c:pt>
                <c:pt idx="8637">
                  <c:v>#N/A</c:v>
                </c:pt>
                <c:pt idx="8638">
                  <c:v>#N/A</c:v>
                </c:pt>
                <c:pt idx="8639">
                  <c:v>#N/A</c:v>
                </c:pt>
                <c:pt idx="8640">
                  <c:v>#N/A</c:v>
                </c:pt>
                <c:pt idx="8641">
                  <c:v>#N/A</c:v>
                </c:pt>
                <c:pt idx="8642">
                  <c:v>#N/A</c:v>
                </c:pt>
                <c:pt idx="8643">
                  <c:v>#N/A</c:v>
                </c:pt>
                <c:pt idx="8644">
                  <c:v>#N/A</c:v>
                </c:pt>
                <c:pt idx="8645">
                  <c:v>#N/A</c:v>
                </c:pt>
                <c:pt idx="8646">
                  <c:v>#N/A</c:v>
                </c:pt>
                <c:pt idx="8647">
                  <c:v>#N/A</c:v>
                </c:pt>
                <c:pt idx="8648">
                  <c:v>#N/A</c:v>
                </c:pt>
                <c:pt idx="8649">
                  <c:v>#N/A</c:v>
                </c:pt>
                <c:pt idx="8650">
                  <c:v>#N/A</c:v>
                </c:pt>
                <c:pt idx="8651">
                  <c:v>#N/A</c:v>
                </c:pt>
                <c:pt idx="8652">
                  <c:v>#N/A</c:v>
                </c:pt>
                <c:pt idx="8653">
                  <c:v>#N/A</c:v>
                </c:pt>
                <c:pt idx="8654">
                  <c:v>#N/A</c:v>
                </c:pt>
                <c:pt idx="8655">
                  <c:v>#N/A</c:v>
                </c:pt>
                <c:pt idx="8656">
                  <c:v>#N/A</c:v>
                </c:pt>
                <c:pt idx="8657">
                  <c:v>#N/A</c:v>
                </c:pt>
                <c:pt idx="8658">
                  <c:v>#N/A</c:v>
                </c:pt>
                <c:pt idx="8659">
                  <c:v>#N/A</c:v>
                </c:pt>
                <c:pt idx="8660">
                  <c:v>#N/A</c:v>
                </c:pt>
                <c:pt idx="8661">
                  <c:v>#N/A</c:v>
                </c:pt>
                <c:pt idx="8662">
                  <c:v>#N/A</c:v>
                </c:pt>
                <c:pt idx="8663">
                  <c:v>#N/A</c:v>
                </c:pt>
                <c:pt idx="8664">
                  <c:v>#N/A</c:v>
                </c:pt>
                <c:pt idx="8665">
                  <c:v>#N/A</c:v>
                </c:pt>
                <c:pt idx="8666">
                  <c:v>#N/A</c:v>
                </c:pt>
                <c:pt idx="8667">
                  <c:v>#N/A</c:v>
                </c:pt>
                <c:pt idx="8668">
                  <c:v>#N/A</c:v>
                </c:pt>
                <c:pt idx="8669">
                  <c:v>#N/A</c:v>
                </c:pt>
                <c:pt idx="8670">
                  <c:v>#N/A</c:v>
                </c:pt>
                <c:pt idx="8671">
                  <c:v>#N/A</c:v>
                </c:pt>
                <c:pt idx="8672">
                  <c:v>#N/A</c:v>
                </c:pt>
                <c:pt idx="8673">
                  <c:v>#N/A</c:v>
                </c:pt>
                <c:pt idx="8674">
                  <c:v>#N/A</c:v>
                </c:pt>
                <c:pt idx="8675">
                  <c:v>#N/A</c:v>
                </c:pt>
                <c:pt idx="8676">
                  <c:v>#N/A</c:v>
                </c:pt>
                <c:pt idx="8677">
                  <c:v>#N/A</c:v>
                </c:pt>
                <c:pt idx="8678">
                  <c:v>#N/A</c:v>
                </c:pt>
                <c:pt idx="8679">
                  <c:v>#N/A</c:v>
                </c:pt>
                <c:pt idx="8680">
                  <c:v>#N/A</c:v>
                </c:pt>
                <c:pt idx="8681">
                  <c:v>#N/A</c:v>
                </c:pt>
                <c:pt idx="8682">
                  <c:v>#N/A</c:v>
                </c:pt>
                <c:pt idx="8683">
                  <c:v>#N/A</c:v>
                </c:pt>
                <c:pt idx="8684">
                  <c:v>#N/A</c:v>
                </c:pt>
                <c:pt idx="8685">
                  <c:v>#N/A</c:v>
                </c:pt>
                <c:pt idx="8686">
                  <c:v>#N/A</c:v>
                </c:pt>
                <c:pt idx="8687">
                  <c:v>#N/A</c:v>
                </c:pt>
                <c:pt idx="8688">
                  <c:v>#N/A</c:v>
                </c:pt>
                <c:pt idx="8689">
                  <c:v>#N/A</c:v>
                </c:pt>
                <c:pt idx="8690">
                  <c:v>#N/A</c:v>
                </c:pt>
                <c:pt idx="8691">
                  <c:v>#N/A</c:v>
                </c:pt>
                <c:pt idx="8692">
                  <c:v>#N/A</c:v>
                </c:pt>
                <c:pt idx="8693">
                  <c:v>#N/A</c:v>
                </c:pt>
                <c:pt idx="8694">
                  <c:v>#N/A</c:v>
                </c:pt>
                <c:pt idx="8695">
                  <c:v>#N/A</c:v>
                </c:pt>
                <c:pt idx="8696">
                  <c:v>#N/A</c:v>
                </c:pt>
                <c:pt idx="8697">
                  <c:v>#N/A</c:v>
                </c:pt>
                <c:pt idx="8698">
                  <c:v>#N/A</c:v>
                </c:pt>
                <c:pt idx="8699">
                  <c:v>#N/A</c:v>
                </c:pt>
                <c:pt idx="8700">
                  <c:v>#N/A</c:v>
                </c:pt>
                <c:pt idx="8701">
                  <c:v>#N/A</c:v>
                </c:pt>
                <c:pt idx="8702">
                  <c:v>#N/A</c:v>
                </c:pt>
                <c:pt idx="8703">
                  <c:v>#N/A</c:v>
                </c:pt>
                <c:pt idx="8704">
                  <c:v>#N/A</c:v>
                </c:pt>
                <c:pt idx="8705">
                  <c:v>#N/A</c:v>
                </c:pt>
                <c:pt idx="8706">
                  <c:v>#N/A</c:v>
                </c:pt>
                <c:pt idx="8707">
                  <c:v>#N/A</c:v>
                </c:pt>
                <c:pt idx="8708">
                  <c:v>#N/A</c:v>
                </c:pt>
                <c:pt idx="8709">
                  <c:v>#N/A</c:v>
                </c:pt>
                <c:pt idx="8710">
                  <c:v>#N/A</c:v>
                </c:pt>
                <c:pt idx="8711">
                  <c:v>#N/A</c:v>
                </c:pt>
                <c:pt idx="8712">
                  <c:v>#N/A</c:v>
                </c:pt>
                <c:pt idx="8713">
                  <c:v>#N/A</c:v>
                </c:pt>
                <c:pt idx="8714">
                  <c:v>#N/A</c:v>
                </c:pt>
                <c:pt idx="8715">
                  <c:v>#N/A</c:v>
                </c:pt>
                <c:pt idx="8716">
                  <c:v>#N/A</c:v>
                </c:pt>
                <c:pt idx="8717">
                  <c:v>#N/A</c:v>
                </c:pt>
                <c:pt idx="8718">
                  <c:v>#N/A</c:v>
                </c:pt>
                <c:pt idx="8719">
                  <c:v>#N/A</c:v>
                </c:pt>
                <c:pt idx="8720">
                  <c:v>#N/A</c:v>
                </c:pt>
                <c:pt idx="8721">
                  <c:v>#N/A</c:v>
                </c:pt>
                <c:pt idx="8722">
                  <c:v>#N/A</c:v>
                </c:pt>
                <c:pt idx="8723">
                  <c:v>#N/A</c:v>
                </c:pt>
                <c:pt idx="8724">
                  <c:v>#N/A</c:v>
                </c:pt>
                <c:pt idx="8725">
                  <c:v>#N/A</c:v>
                </c:pt>
                <c:pt idx="8726">
                  <c:v>#N/A</c:v>
                </c:pt>
                <c:pt idx="8727">
                  <c:v>#N/A</c:v>
                </c:pt>
                <c:pt idx="8728">
                  <c:v>#N/A</c:v>
                </c:pt>
                <c:pt idx="8729">
                  <c:v>#N/A</c:v>
                </c:pt>
                <c:pt idx="8730">
                  <c:v>#N/A</c:v>
                </c:pt>
                <c:pt idx="8731">
                  <c:v>#N/A</c:v>
                </c:pt>
                <c:pt idx="8732">
                  <c:v>#N/A</c:v>
                </c:pt>
                <c:pt idx="8733">
                  <c:v>#N/A</c:v>
                </c:pt>
                <c:pt idx="8734">
                  <c:v>#N/A</c:v>
                </c:pt>
                <c:pt idx="8735">
                  <c:v>#N/A</c:v>
                </c:pt>
                <c:pt idx="8736">
                  <c:v>#N/A</c:v>
                </c:pt>
                <c:pt idx="8737">
                  <c:v>#N/A</c:v>
                </c:pt>
                <c:pt idx="8738">
                  <c:v>#N/A</c:v>
                </c:pt>
                <c:pt idx="8739">
                  <c:v>#N/A</c:v>
                </c:pt>
                <c:pt idx="8740">
                  <c:v>#N/A</c:v>
                </c:pt>
                <c:pt idx="8741">
                  <c:v>#N/A</c:v>
                </c:pt>
                <c:pt idx="8742">
                  <c:v>#N/A</c:v>
                </c:pt>
                <c:pt idx="8743">
                  <c:v>#N/A</c:v>
                </c:pt>
                <c:pt idx="8744">
                  <c:v>#N/A</c:v>
                </c:pt>
                <c:pt idx="8745">
                  <c:v>#N/A</c:v>
                </c:pt>
                <c:pt idx="8746">
                  <c:v>#N/A</c:v>
                </c:pt>
                <c:pt idx="8747">
                  <c:v>#N/A</c:v>
                </c:pt>
                <c:pt idx="8748">
                  <c:v>#N/A</c:v>
                </c:pt>
                <c:pt idx="8749">
                  <c:v>#N/A</c:v>
                </c:pt>
                <c:pt idx="8750">
                  <c:v>#N/A</c:v>
                </c:pt>
                <c:pt idx="8751">
                  <c:v>#N/A</c:v>
                </c:pt>
                <c:pt idx="8752">
                  <c:v>#N/A</c:v>
                </c:pt>
                <c:pt idx="8753">
                  <c:v>#N/A</c:v>
                </c:pt>
                <c:pt idx="8754">
                  <c:v>#N/A</c:v>
                </c:pt>
                <c:pt idx="8755">
                  <c:v>#N/A</c:v>
                </c:pt>
                <c:pt idx="8756">
                  <c:v>#N/A</c:v>
                </c:pt>
                <c:pt idx="8757">
                  <c:v>#N/A</c:v>
                </c:pt>
                <c:pt idx="8758">
                  <c:v>#N/A</c:v>
                </c:pt>
                <c:pt idx="8759">
                  <c:v>#N/A</c:v>
                </c:pt>
                <c:pt idx="8760">
                  <c:v>#N/A</c:v>
                </c:pt>
                <c:pt idx="8761">
                  <c:v>#N/A</c:v>
                </c:pt>
                <c:pt idx="8762">
                  <c:v>#N/A</c:v>
                </c:pt>
                <c:pt idx="8763">
                  <c:v>#N/A</c:v>
                </c:pt>
                <c:pt idx="8764">
                  <c:v>#N/A</c:v>
                </c:pt>
                <c:pt idx="8765">
                  <c:v>#N/A</c:v>
                </c:pt>
                <c:pt idx="8766">
                  <c:v>#N/A</c:v>
                </c:pt>
                <c:pt idx="8767">
                  <c:v>#N/A</c:v>
                </c:pt>
                <c:pt idx="8768">
                  <c:v>#N/A</c:v>
                </c:pt>
                <c:pt idx="8769">
                  <c:v>#N/A</c:v>
                </c:pt>
                <c:pt idx="8770">
                  <c:v>#N/A</c:v>
                </c:pt>
                <c:pt idx="8771">
                  <c:v>#N/A</c:v>
                </c:pt>
                <c:pt idx="8772">
                  <c:v>#N/A</c:v>
                </c:pt>
                <c:pt idx="8773">
                  <c:v>#N/A</c:v>
                </c:pt>
                <c:pt idx="8774">
                  <c:v>#N/A</c:v>
                </c:pt>
                <c:pt idx="8775">
                  <c:v>#N/A</c:v>
                </c:pt>
                <c:pt idx="8776">
                  <c:v>#N/A</c:v>
                </c:pt>
                <c:pt idx="8777">
                  <c:v>#N/A</c:v>
                </c:pt>
                <c:pt idx="8778">
                  <c:v>#N/A</c:v>
                </c:pt>
                <c:pt idx="8779">
                  <c:v>#N/A</c:v>
                </c:pt>
                <c:pt idx="8780">
                  <c:v>#N/A</c:v>
                </c:pt>
                <c:pt idx="8781">
                  <c:v>#N/A</c:v>
                </c:pt>
                <c:pt idx="8782">
                  <c:v>#N/A</c:v>
                </c:pt>
                <c:pt idx="8783">
                  <c:v>#N/A</c:v>
                </c:pt>
                <c:pt idx="8784">
                  <c:v>#N/A</c:v>
                </c:pt>
                <c:pt idx="8785">
                  <c:v>#N/A</c:v>
                </c:pt>
                <c:pt idx="8786">
                  <c:v>#N/A</c:v>
                </c:pt>
                <c:pt idx="8787">
                  <c:v>#N/A</c:v>
                </c:pt>
                <c:pt idx="8788">
                  <c:v>#N/A</c:v>
                </c:pt>
                <c:pt idx="8789">
                  <c:v>#N/A</c:v>
                </c:pt>
                <c:pt idx="8790">
                  <c:v>#N/A</c:v>
                </c:pt>
                <c:pt idx="8791">
                  <c:v>#N/A</c:v>
                </c:pt>
                <c:pt idx="8792">
                  <c:v>#N/A</c:v>
                </c:pt>
                <c:pt idx="8793">
                  <c:v>#N/A</c:v>
                </c:pt>
                <c:pt idx="8794">
                  <c:v>#N/A</c:v>
                </c:pt>
                <c:pt idx="8795">
                  <c:v>#N/A</c:v>
                </c:pt>
                <c:pt idx="8796">
                  <c:v>#N/A</c:v>
                </c:pt>
                <c:pt idx="8797">
                  <c:v>#N/A</c:v>
                </c:pt>
                <c:pt idx="8798">
                  <c:v>#N/A</c:v>
                </c:pt>
                <c:pt idx="8799">
                  <c:v>#N/A</c:v>
                </c:pt>
                <c:pt idx="8800">
                  <c:v>#N/A</c:v>
                </c:pt>
                <c:pt idx="8801">
                  <c:v>#N/A</c:v>
                </c:pt>
                <c:pt idx="8802">
                  <c:v>#N/A</c:v>
                </c:pt>
                <c:pt idx="8803">
                  <c:v>#N/A</c:v>
                </c:pt>
                <c:pt idx="8804">
                  <c:v>#N/A</c:v>
                </c:pt>
                <c:pt idx="8805">
                  <c:v>#N/A</c:v>
                </c:pt>
                <c:pt idx="8806">
                  <c:v>#N/A</c:v>
                </c:pt>
                <c:pt idx="8807">
                  <c:v>#N/A</c:v>
                </c:pt>
                <c:pt idx="8808">
                  <c:v>#N/A</c:v>
                </c:pt>
                <c:pt idx="8809">
                  <c:v>#N/A</c:v>
                </c:pt>
                <c:pt idx="8810">
                  <c:v>#N/A</c:v>
                </c:pt>
                <c:pt idx="8811">
                  <c:v>#N/A</c:v>
                </c:pt>
                <c:pt idx="8812">
                  <c:v>#N/A</c:v>
                </c:pt>
                <c:pt idx="8813">
                  <c:v>#N/A</c:v>
                </c:pt>
                <c:pt idx="8814">
                  <c:v>#N/A</c:v>
                </c:pt>
                <c:pt idx="8815">
                  <c:v>#N/A</c:v>
                </c:pt>
                <c:pt idx="8816">
                  <c:v>#N/A</c:v>
                </c:pt>
                <c:pt idx="8817">
                  <c:v>#N/A</c:v>
                </c:pt>
                <c:pt idx="8818">
                  <c:v>#N/A</c:v>
                </c:pt>
                <c:pt idx="8819">
                  <c:v>#N/A</c:v>
                </c:pt>
                <c:pt idx="8820">
                  <c:v>#N/A</c:v>
                </c:pt>
                <c:pt idx="8821">
                  <c:v>#N/A</c:v>
                </c:pt>
                <c:pt idx="8822">
                  <c:v>#N/A</c:v>
                </c:pt>
                <c:pt idx="8823">
                  <c:v>#N/A</c:v>
                </c:pt>
                <c:pt idx="8824">
                  <c:v>#N/A</c:v>
                </c:pt>
                <c:pt idx="8825">
                  <c:v>#N/A</c:v>
                </c:pt>
                <c:pt idx="8826">
                  <c:v>#N/A</c:v>
                </c:pt>
                <c:pt idx="8827">
                  <c:v>#N/A</c:v>
                </c:pt>
                <c:pt idx="8828">
                  <c:v>#N/A</c:v>
                </c:pt>
                <c:pt idx="8829">
                  <c:v>#N/A</c:v>
                </c:pt>
                <c:pt idx="8830">
                  <c:v>#N/A</c:v>
                </c:pt>
                <c:pt idx="8831">
                  <c:v>#N/A</c:v>
                </c:pt>
                <c:pt idx="8832">
                  <c:v>#N/A</c:v>
                </c:pt>
                <c:pt idx="8833">
                  <c:v>#N/A</c:v>
                </c:pt>
                <c:pt idx="8834">
                  <c:v>#N/A</c:v>
                </c:pt>
                <c:pt idx="8835">
                  <c:v>#N/A</c:v>
                </c:pt>
                <c:pt idx="8836">
                  <c:v>#N/A</c:v>
                </c:pt>
                <c:pt idx="8837">
                  <c:v>#N/A</c:v>
                </c:pt>
                <c:pt idx="8838">
                  <c:v>#N/A</c:v>
                </c:pt>
                <c:pt idx="8839">
                  <c:v>#N/A</c:v>
                </c:pt>
                <c:pt idx="8840">
                  <c:v>#N/A</c:v>
                </c:pt>
                <c:pt idx="8841">
                  <c:v>#N/A</c:v>
                </c:pt>
                <c:pt idx="8842">
                  <c:v>#N/A</c:v>
                </c:pt>
                <c:pt idx="8843">
                  <c:v>#N/A</c:v>
                </c:pt>
                <c:pt idx="8844">
                  <c:v>#N/A</c:v>
                </c:pt>
                <c:pt idx="8845">
                  <c:v>#N/A</c:v>
                </c:pt>
                <c:pt idx="8846">
                  <c:v>#N/A</c:v>
                </c:pt>
                <c:pt idx="8847">
                  <c:v>#N/A</c:v>
                </c:pt>
                <c:pt idx="8848">
                  <c:v>#N/A</c:v>
                </c:pt>
                <c:pt idx="8849">
                  <c:v>#N/A</c:v>
                </c:pt>
                <c:pt idx="8850">
                  <c:v>#N/A</c:v>
                </c:pt>
                <c:pt idx="8851">
                  <c:v>#N/A</c:v>
                </c:pt>
                <c:pt idx="8852">
                  <c:v>#N/A</c:v>
                </c:pt>
                <c:pt idx="8853">
                  <c:v>#N/A</c:v>
                </c:pt>
                <c:pt idx="8854">
                  <c:v>#N/A</c:v>
                </c:pt>
                <c:pt idx="8855">
                  <c:v>#N/A</c:v>
                </c:pt>
                <c:pt idx="8856">
                  <c:v>#N/A</c:v>
                </c:pt>
                <c:pt idx="8857">
                  <c:v>#N/A</c:v>
                </c:pt>
                <c:pt idx="8858">
                  <c:v>#N/A</c:v>
                </c:pt>
                <c:pt idx="8859">
                  <c:v>#N/A</c:v>
                </c:pt>
                <c:pt idx="8860">
                  <c:v>#N/A</c:v>
                </c:pt>
                <c:pt idx="8861">
                  <c:v>#N/A</c:v>
                </c:pt>
                <c:pt idx="8862">
                  <c:v>#N/A</c:v>
                </c:pt>
                <c:pt idx="8863">
                  <c:v>#N/A</c:v>
                </c:pt>
                <c:pt idx="8864">
                  <c:v>#N/A</c:v>
                </c:pt>
                <c:pt idx="8865">
                  <c:v>#N/A</c:v>
                </c:pt>
                <c:pt idx="8866">
                  <c:v>#N/A</c:v>
                </c:pt>
                <c:pt idx="8867">
                  <c:v>#N/A</c:v>
                </c:pt>
                <c:pt idx="8868">
                  <c:v>#N/A</c:v>
                </c:pt>
                <c:pt idx="8869">
                  <c:v>#N/A</c:v>
                </c:pt>
                <c:pt idx="8870">
                  <c:v>#N/A</c:v>
                </c:pt>
                <c:pt idx="8871">
                  <c:v>#N/A</c:v>
                </c:pt>
                <c:pt idx="8872">
                  <c:v>#N/A</c:v>
                </c:pt>
                <c:pt idx="8873">
                  <c:v>#N/A</c:v>
                </c:pt>
                <c:pt idx="8874">
                  <c:v>#N/A</c:v>
                </c:pt>
                <c:pt idx="8875">
                  <c:v>#N/A</c:v>
                </c:pt>
                <c:pt idx="8876">
                  <c:v>#N/A</c:v>
                </c:pt>
                <c:pt idx="8877">
                  <c:v>#N/A</c:v>
                </c:pt>
                <c:pt idx="8878">
                  <c:v>#N/A</c:v>
                </c:pt>
                <c:pt idx="8879">
                  <c:v>#N/A</c:v>
                </c:pt>
                <c:pt idx="8880">
                  <c:v>#N/A</c:v>
                </c:pt>
                <c:pt idx="8881">
                  <c:v>#N/A</c:v>
                </c:pt>
                <c:pt idx="8882">
                  <c:v>#N/A</c:v>
                </c:pt>
                <c:pt idx="8883">
                  <c:v>#N/A</c:v>
                </c:pt>
                <c:pt idx="8884">
                  <c:v>#N/A</c:v>
                </c:pt>
                <c:pt idx="8885">
                  <c:v>#N/A</c:v>
                </c:pt>
                <c:pt idx="8886">
                  <c:v>#N/A</c:v>
                </c:pt>
                <c:pt idx="8887">
                  <c:v>#N/A</c:v>
                </c:pt>
                <c:pt idx="8888">
                  <c:v>#N/A</c:v>
                </c:pt>
                <c:pt idx="8889">
                  <c:v>#N/A</c:v>
                </c:pt>
                <c:pt idx="8890">
                  <c:v>#N/A</c:v>
                </c:pt>
                <c:pt idx="8891">
                  <c:v>#N/A</c:v>
                </c:pt>
                <c:pt idx="8892">
                  <c:v>#N/A</c:v>
                </c:pt>
                <c:pt idx="8893">
                  <c:v>#N/A</c:v>
                </c:pt>
                <c:pt idx="8894">
                  <c:v>#N/A</c:v>
                </c:pt>
                <c:pt idx="8895">
                  <c:v>#N/A</c:v>
                </c:pt>
                <c:pt idx="8896">
                  <c:v>#N/A</c:v>
                </c:pt>
                <c:pt idx="8897">
                  <c:v>#N/A</c:v>
                </c:pt>
                <c:pt idx="8898">
                  <c:v>#N/A</c:v>
                </c:pt>
                <c:pt idx="8899">
                  <c:v>#N/A</c:v>
                </c:pt>
                <c:pt idx="8900">
                  <c:v>#N/A</c:v>
                </c:pt>
                <c:pt idx="8901">
                  <c:v>#N/A</c:v>
                </c:pt>
                <c:pt idx="8902">
                  <c:v>#N/A</c:v>
                </c:pt>
                <c:pt idx="8903">
                  <c:v>#N/A</c:v>
                </c:pt>
                <c:pt idx="8904">
                  <c:v>#N/A</c:v>
                </c:pt>
                <c:pt idx="8905">
                  <c:v>#N/A</c:v>
                </c:pt>
                <c:pt idx="8906">
                  <c:v>#N/A</c:v>
                </c:pt>
                <c:pt idx="8907">
                  <c:v>#N/A</c:v>
                </c:pt>
                <c:pt idx="8908">
                  <c:v>#N/A</c:v>
                </c:pt>
                <c:pt idx="8909">
                  <c:v>23</c:v>
                </c:pt>
                <c:pt idx="8910">
                  <c:v>#N/A</c:v>
                </c:pt>
                <c:pt idx="8911">
                  <c:v>#N/A</c:v>
                </c:pt>
                <c:pt idx="8912">
                  <c:v>#N/A</c:v>
                </c:pt>
                <c:pt idx="8913">
                  <c:v>#N/A</c:v>
                </c:pt>
                <c:pt idx="8914">
                  <c:v>#N/A</c:v>
                </c:pt>
                <c:pt idx="8915">
                  <c:v>#N/A</c:v>
                </c:pt>
                <c:pt idx="8916">
                  <c:v>#N/A</c:v>
                </c:pt>
                <c:pt idx="8917">
                  <c:v>#N/A</c:v>
                </c:pt>
                <c:pt idx="8918">
                  <c:v>#N/A</c:v>
                </c:pt>
                <c:pt idx="8919">
                  <c:v>#N/A</c:v>
                </c:pt>
                <c:pt idx="8920">
                  <c:v>#N/A</c:v>
                </c:pt>
                <c:pt idx="8921">
                  <c:v>#N/A</c:v>
                </c:pt>
                <c:pt idx="8922">
                  <c:v>#N/A</c:v>
                </c:pt>
                <c:pt idx="8923">
                  <c:v>#N/A</c:v>
                </c:pt>
                <c:pt idx="8924">
                  <c:v>#N/A</c:v>
                </c:pt>
                <c:pt idx="8925">
                  <c:v>#N/A</c:v>
                </c:pt>
                <c:pt idx="8926">
                  <c:v>#N/A</c:v>
                </c:pt>
                <c:pt idx="8927">
                  <c:v>#N/A</c:v>
                </c:pt>
                <c:pt idx="8928">
                  <c:v>#N/A</c:v>
                </c:pt>
                <c:pt idx="8929">
                  <c:v>#N/A</c:v>
                </c:pt>
                <c:pt idx="8930">
                  <c:v>#N/A</c:v>
                </c:pt>
                <c:pt idx="8931">
                  <c:v>#N/A</c:v>
                </c:pt>
                <c:pt idx="8932">
                  <c:v>#N/A</c:v>
                </c:pt>
                <c:pt idx="8933">
                  <c:v>#N/A</c:v>
                </c:pt>
                <c:pt idx="8934">
                  <c:v>#N/A</c:v>
                </c:pt>
                <c:pt idx="8935">
                  <c:v>#N/A</c:v>
                </c:pt>
                <c:pt idx="8936">
                  <c:v>#N/A</c:v>
                </c:pt>
                <c:pt idx="8937">
                  <c:v>#N/A</c:v>
                </c:pt>
                <c:pt idx="8938">
                  <c:v>#N/A</c:v>
                </c:pt>
                <c:pt idx="8939">
                  <c:v>#N/A</c:v>
                </c:pt>
                <c:pt idx="8940">
                  <c:v>#N/A</c:v>
                </c:pt>
                <c:pt idx="8941">
                  <c:v>#N/A</c:v>
                </c:pt>
                <c:pt idx="8942">
                  <c:v>#N/A</c:v>
                </c:pt>
                <c:pt idx="8943">
                  <c:v>#N/A</c:v>
                </c:pt>
                <c:pt idx="8944">
                  <c:v>#N/A</c:v>
                </c:pt>
                <c:pt idx="8945">
                  <c:v>#N/A</c:v>
                </c:pt>
                <c:pt idx="8946">
                  <c:v>#N/A</c:v>
                </c:pt>
                <c:pt idx="8947">
                  <c:v>#N/A</c:v>
                </c:pt>
                <c:pt idx="8948">
                  <c:v>#N/A</c:v>
                </c:pt>
                <c:pt idx="8949">
                  <c:v>#N/A</c:v>
                </c:pt>
                <c:pt idx="8950">
                  <c:v>#N/A</c:v>
                </c:pt>
                <c:pt idx="8951">
                  <c:v>#N/A</c:v>
                </c:pt>
                <c:pt idx="8952">
                  <c:v>#N/A</c:v>
                </c:pt>
                <c:pt idx="8953">
                  <c:v>#N/A</c:v>
                </c:pt>
                <c:pt idx="8954">
                  <c:v>#N/A</c:v>
                </c:pt>
                <c:pt idx="8955">
                  <c:v>#N/A</c:v>
                </c:pt>
                <c:pt idx="8956">
                  <c:v>#N/A</c:v>
                </c:pt>
                <c:pt idx="8957">
                  <c:v>#N/A</c:v>
                </c:pt>
                <c:pt idx="8958">
                  <c:v>#N/A</c:v>
                </c:pt>
                <c:pt idx="8959">
                  <c:v>#N/A</c:v>
                </c:pt>
                <c:pt idx="8960">
                  <c:v>#N/A</c:v>
                </c:pt>
                <c:pt idx="8961">
                  <c:v>#N/A</c:v>
                </c:pt>
                <c:pt idx="8962">
                  <c:v>#N/A</c:v>
                </c:pt>
                <c:pt idx="8963">
                  <c:v>#N/A</c:v>
                </c:pt>
                <c:pt idx="8964">
                  <c:v>#N/A</c:v>
                </c:pt>
                <c:pt idx="8965">
                  <c:v>#N/A</c:v>
                </c:pt>
                <c:pt idx="8966">
                  <c:v>#N/A</c:v>
                </c:pt>
                <c:pt idx="8967">
                  <c:v>#N/A</c:v>
                </c:pt>
                <c:pt idx="8968">
                  <c:v>#N/A</c:v>
                </c:pt>
                <c:pt idx="8969">
                  <c:v>#N/A</c:v>
                </c:pt>
                <c:pt idx="8970">
                  <c:v>#N/A</c:v>
                </c:pt>
                <c:pt idx="8971">
                  <c:v>#N/A</c:v>
                </c:pt>
                <c:pt idx="8972">
                  <c:v>#N/A</c:v>
                </c:pt>
                <c:pt idx="8973">
                  <c:v>#N/A</c:v>
                </c:pt>
                <c:pt idx="8974">
                  <c:v>#N/A</c:v>
                </c:pt>
                <c:pt idx="8975">
                  <c:v>#N/A</c:v>
                </c:pt>
                <c:pt idx="8976">
                  <c:v>#N/A</c:v>
                </c:pt>
                <c:pt idx="8977">
                  <c:v>#N/A</c:v>
                </c:pt>
                <c:pt idx="8978">
                  <c:v>#N/A</c:v>
                </c:pt>
                <c:pt idx="8979">
                  <c:v>#N/A</c:v>
                </c:pt>
                <c:pt idx="8980">
                  <c:v>#N/A</c:v>
                </c:pt>
                <c:pt idx="8981">
                  <c:v>#N/A</c:v>
                </c:pt>
                <c:pt idx="8982">
                  <c:v>#N/A</c:v>
                </c:pt>
                <c:pt idx="8983">
                  <c:v>#N/A</c:v>
                </c:pt>
                <c:pt idx="8984">
                  <c:v>#N/A</c:v>
                </c:pt>
                <c:pt idx="8985">
                  <c:v>#N/A</c:v>
                </c:pt>
                <c:pt idx="8986">
                  <c:v>#N/A</c:v>
                </c:pt>
                <c:pt idx="8987">
                  <c:v>#N/A</c:v>
                </c:pt>
                <c:pt idx="8988">
                  <c:v>#N/A</c:v>
                </c:pt>
                <c:pt idx="8989">
                  <c:v>#N/A</c:v>
                </c:pt>
                <c:pt idx="8990">
                  <c:v>#N/A</c:v>
                </c:pt>
                <c:pt idx="8991">
                  <c:v>#N/A</c:v>
                </c:pt>
                <c:pt idx="8992">
                  <c:v>#N/A</c:v>
                </c:pt>
                <c:pt idx="8993">
                  <c:v>#N/A</c:v>
                </c:pt>
                <c:pt idx="8994">
                  <c:v>#N/A</c:v>
                </c:pt>
                <c:pt idx="8995">
                  <c:v>#N/A</c:v>
                </c:pt>
                <c:pt idx="8996">
                  <c:v>#N/A</c:v>
                </c:pt>
                <c:pt idx="8997">
                  <c:v>#N/A</c:v>
                </c:pt>
                <c:pt idx="8998">
                  <c:v>#N/A</c:v>
                </c:pt>
                <c:pt idx="8999">
                  <c:v>#N/A</c:v>
                </c:pt>
                <c:pt idx="9000">
                  <c:v>#N/A</c:v>
                </c:pt>
                <c:pt idx="9001">
                  <c:v>#N/A</c:v>
                </c:pt>
                <c:pt idx="9002">
                  <c:v>#N/A</c:v>
                </c:pt>
                <c:pt idx="9003">
                  <c:v>#N/A</c:v>
                </c:pt>
                <c:pt idx="9004">
                  <c:v>#N/A</c:v>
                </c:pt>
                <c:pt idx="9005">
                  <c:v>#N/A</c:v>
                </c:pt>
                <c:pt idx="9006">
                  <c:v>#N/A</c:v>
                </c:pt>
                <c:pt idx="9007">
                  <c:v>#N/A</c:v>
                </c:pt>
                <c:pt idx="9008">
                  <c:v>#N/A</c:v>
                </c:pt>
                <c:pt idx="9009">
                  <c:v>#N/A</c:v>
                </c:pt>
                <c:pt idx="9010">
                  <c:v>#N/A</c:v>
                </c:pt>
                <c:pt idx="9011">
                  <c:v>#N/A</c:v>
                </c:pt>
                <c:pt idx="9012">
                  <c:v>#N/A</c:v>
                </c:pt>
                <c:pt idx="9013">
                  <c:v>#N/A</c:v>
                </c:pt>
                <c:pt idx="9014">
                  <c:v>#N/A</c:v>
                </c:pt>
                <c:pt idx="9015">
                  <c:v>#N/A</c:v>
                </c:pt>
                <c:pt idx="9016">
                  <c:v>#N/A</c:v>
                </c:pt>
                <c:pt idx="9017">
                  <c:v>#N/A</c:v>
                </c:pt>
                <c:pt idx="9018">
                  <c:v>#N/A</c:v>
                </c:pt>
                <c:pt idx="9019">
                  <c:v>#N/A</c:v>
                </c:pt>
                <c:pt idx="9020">
                  <c:v>#N/A</c:v>
                </c:pt>
                <c:pt idx="9021">
                  <c:v>#N/A</c:v>
                </c:pt>
                <c:pt idx="9022">
                  <c:v>#N/A</c:v>
                </c:pt>
                <c:pt idx="9023">
                  <c:v>#N/A</c:v>
                </c:pt>
                <c:pt idx="9024">
                  <c:v>#N/A</c:v>
                </c:pt>
                <c:pt idx="9025">
                  <c:v>#N/A</c:v>
                </c:pt>
                <c:pt idx="9026">
                  <c:v>#N/A</c:v>
                </c:pt>
                <c:pt idx="9027">
                  <c:v>#N/A</c:v>
                </c:pt>
                <c:pt idx="9028">
                  <c:v>#N/A</c:v>
                </c:pt>
                <c:pt idx="9029">
                  <c:v>#N/A</c:v>
                </c:pt>
                <c:pt idx="9030">
                  <c:v>#N/A</c:v>
                </c:pt>
                <c:pt idx="9031">
                  <c:v>#N/A</c:v>
                </c:pt>
                <c:pt idx="9032">
                  <c:v>#N/A</c:v>
                </c:pt>
                <c:pt idx="9033">
                  <c:v>#N/A</c:v>
                </c:pt>
                <c:pt idx="9034">
                  <c:v>#N/A</c:v>
                </c:pt>
                <c:pt idx="9035">
                  <c:v>#N/A</c:v>
                </c:pt>
                <c:pt idx="9036">
                  <c:v>#N/A</c:v>
                </c:pt>
                <c:pt idx="9037">
                  <c:v>#N/A</c:v>
                </c:pt>
                <c:pt idx="9038">
                  <c:v>#N/A</c:v>
                </c:pt>
                <c:pt idx="9039">
                  <c:v>#N/A</c:v>
                </c:pt>
                <c:pt idx="9040">
                  <c:v>#N/A</c:v>
                </c:pt>
                <c:pt idx="9041">
                  <c:v>#N/A</c:v>
                </c:pt>
                <c:pt idx="9042">
                  <c:v>#N/A</c:v>
                </c:pt>
                <c:pt idx="9043">
                  <c:v>#N/A</c:v>
                </c:pt>
                <c:pt idx="9044">
                  <c:v>#N/A</c:v>
                </c:pt>
                <c:pt idx="9045">
                  <c:v>#N/A</c:v>
                </c:pt>
                <c:pt idx="9046">
                  <c:v>#N/A</c:v>
                </c:pt>
                <c:pt idx="9047">
                  <c:v>#N/A</c:v>
                </c:pt>
                <c:pt idx="9048">
                  <c:v>#N/A</c:v>
                </c:pt>
                <c:pt idx="9049">
                  <c:v>#N/A</c:v>
                </c:pt>
                <c:pt idx="9050">
                  <c:v>#N/A</c:v>
                </c:pt>
                <c:pt idx="9051">
                  <c:v>#N/A</c:v>
                </c:pt>
                <c:pt idx="9052">
                  <c:v>#N/A</c:v>
                </c:pt>
                <c:pt idx="9053">
                  <c:v>#N/A</c:v>
                </c:pt>
                <c:pt idx="9054">
                  <c:v>#N/A</c:v>
                </c:pt>
                <c:pt idx="9055">
                  <c:v>#N/A</c:v>
                </c:pt>
                <c:pt idx="9056">
                  <c:v>#N/A</c:v>
                </c:pt>
                <c:pt idx="9057">
                  <c:v>#N/A</c:v>
                </c:pt>
                <c:pt idx="9058">
                  <c:v>#N/A</c:v>
                </c:pt>
                <c:pt idx="9059">
                  <c:v>#N/A</c:v>
                </c:pt>
                <c:pt idx="9060">
                  <c:v>#N/A</c:v>
                </c:pt>
                <c:pt idx="9061">
                  <c:v>#N/A</c:v>
                </c:pt>
                <c:pt idx="9062">
                  <c:v>#N/A</c:v>
                </c:pt>
                <c:pt idx="9063">
                  <c:v>#N/A</c:v>
                </c:pt>
                <c:pt idx="9064">
                  <c:v>#N/A</c:v>
                </c:pt>
                <c:pt idx="9065">
                  <c:v>#N/A</c:v>
                </c:pt>
                <c:pt idx="9066">
                  <c:v>#N/A</c:v>
                </c:pt>
                <c:pt idx="9067">
                  <c:v>#N/A</c:v>
                </c:pt>
                <c:pt idx="9068">
                  <c:v>#N/A</c:v>
                </c:pt>
                <c:pt idx="9069">
                  <c:v>#N/A</c:v>
                </c:pt>
                <c:pt idx="9070">
                  <c:v>#N/A</c:v>
                </c:pt>
                <c:pt idx="9071">
                  <c:v>#N/A</c:v>
                </c:pt>
                <c:pt idx="9072">
                  <c:v>#N/A</c:v>
                </c:pt>
                <c:pt idx="9073">
                  <c:v>#N/A</c:v>
                </c:pt>
                <c:pt idx="9074">
                  <c:v>#N/A</c:v>
                </c:pt>
                <c:pt idx="9075">
                  <c:v>#N/A</c:v>
                </c:pt>
                <c:pt idx="9076">
                  <c:v>#N/A</c:v>
                </c:pt>
                <c:pt idx="9077">
                  <c:v>#N/A</c:v>
                </c:pt>
                <c:pt idx="9078">
                  <c:v>#N/A</c:v>
                </c:pt>
                <c:pt idx="9079">
                  <c:v>#N/A</c:v>
                </c:pt>
                <c:pt idx="9080">
                  <c:v>#N/A</c:v>
                </c:pt>
                <c:pt idx="9081">
                  <c:v>#N/A</c:v>
                </c:pt>
                <c:pt idx="9082">
                  <c:v>#N/A</c:v>
                </c:pt>
                <c:pt idx="9083">
                  <c:v>#N/A</c:v>
                </c:pt>
                <c:pt idx="9084">
                  <c:v>#N/A</c:v>
                </c:pt>
                <c:pt idx="9085">
                  <c:v>#N/A</c:v>
                </c:pt>
                <c:pt idx="9086">
                  <c:v>#N/A</c:v>
                </c:pt>
                <c:pt idx="9087">
                  <c:v>#N/A</c:v>
                </c:pt>
                <c:pt idx="9088">
                  <c:v>#N/A</c:v>
                </c:pt>
                <c:pt idx="9089">
                  <c:v>#N/A</c:v>
                </c:pt>
                <c:pt idx="9090">
                  <c:v>#N/A</c:v>
                </c:pt>
                <c:pt idx="9091">
                  <c:v>#N/A</c:v>
                </c:pt>
                <c:pt idx="9092">
                  <c:v>#N/A</c:v>
                </c:pt>
                <c:pt idx="9093">
                  <c:v>#N/A</c:v>
                </c:pt>
                <c:pt idx="9094">
                  <c:v>#N/A</c:v>
                </c:pt>
                <c:pt idx="9095">
                  <c:v>#N/A</c:v>
                </c:pt>
                <c:pt idx="9096">
                  <c:v>#N/A</c:v>
                </c:pt>
                <c:pt idx="9097">
                  <c:v>#N/A</c:v>
                </c:pt>
                <c:pt idx="9098">
                  <c:v>#N/A</c:v>
                </c:pt>
                <c:pt idx="9099">
                  <c:v>#N/A</c:v>
                </c:pt>
                <c:pt idx="9100">
                  <c:v>#N/A</c:v>
                </c:pt>
                <c:pt idx="9101">
                  <c:v>#N/A</c:v>
                </c:pt>
                <c:pt idx="9102">
                  <c:v>#N/A</c:v>
                </c:pt>
                <c:pt idx="9103">
                  <c:v>#N/A</c:v>
                </c:pt>
                <c:pt idx="9104">
                  <c:v>#N/A</c:v>
                </c:pt>
                <c:pt idx="9105">
                  <c:v>#N/A</c:v>
                </c:pt>
                <c:pt idx="9106">
                  <c:v>#N/A</c:v>
                </c:pt>
                <c:pt idx="9107">
                  <c:v>#N/A</c:v>
                </c:pt>
                <c:pt idx="9108">
                  <c:v>#N/A</c:v>
                </c:pt>
                <c:pt idx="9109">
                  <c:v>#N/A</c:v>
                </c:pt>
                <c:pt idx="9110">
                  <c:v>#N/A</c:v>
                </c:pt>
                <c:pt idx="9111">
                  <c:v>#N/A</c:v>
                </c:pt>
                <c:pt idx="9112">
                  <c:v>#N/A</c:v>
                </c:pt>
                <c:pt idx="9113">
                  <c:v>#N/A</c:v>
                </c:pt>
                <c:pt idx="9114">
                  <c:v>#N/A</c:v>
                </c:pt>
                <c:pt idx="9115">
                  <c:v>#N/A</c:v>
                </c:pt>
                <c:pt idx="9116">
                  <c:v>#N/A</c:v>
                </c:pt>
                <c:pt idx="9117">
                  <c:v>#N/A</c:v>
                </c:pt>
                <c:pt idx="9118">
                  <c:v>#N/A</c:v>
                </c:pt>
                <c:pt idx="9119">
                  <c:v>#N/A</c:v>
                </c:pt>
                <c:pt idx="9120">
                  <c:v>#N/A</c:v>
                </c:pt>
                <c:pt idx="9121">
                  <c:v>#N/A</c:v>
                </c:pt>
                <c:pt idx="9122">
                  <c:v>#N/A</c:v>
                </c:pt>
                <c:pt idx="9123">
                  <c:v>#N/A</c:v>
                </c:pt>
                <c:pt idx="9124">
                  <c:v>#N/A</c:v>
                </c:pt>
                <c:pt idx="9125">
                  <c:v>#N/A</c:v>
                </c:pt>
                <c:pt idx="9126">
                  <c:v>#N/A</c:v>
                </c:pt>
                <c:pt idx="9127">
                  <c:v>#N/A</c:v>
                </c:pt>
                <c:pt idx="9128">
                  <c:v>#N/A</c:v>
                </c:pt>
                <c:pt idx="9129">
                  <c:v>#N/A</c:v>
                </c:pt>
                <c:pt idx="9130">
                  <c:v>#N/A</c:v>
                </c:pt>
                <c:pt idx="9131">
                  <c:v>#N/A</c:v>
                </c:pt>
                <c:pt idx="9132">
                  <c:v>#N/A</c:v>
                </c:pt>
                <c:pt idx="9133">
                  <c:v>#N/A</c:v>
                </c:pt>
                <c:pt idx="9134">
                  <c:v>#N/A</c:v>
                </c:pt>
                <c:pt idx="9135">
                  <c:v>#N/A</c:v>
                </c:pt>
                <c:pt idx="9136">
                  <c:v>#N/A</c:v>
                </c:pt>
                <c:pt idx="9137">
                  <c:v>#N/A</c:v>
                </c:pt>
                <c:pt idx="9138">
                  <c:v>#N/A</c:v>
                </c:pt>
                <c:pt idx="9139">
                  <c:v>#N/A</c:v>
                </c:pt>
                <c:pt idx="9140">
                  <c:v>#N/A</c:v>
                </c:pt>
                <c:pt idx="9141">
                  <c:v>#N/A</c:v>
                </c:pt>
                <c:pt idx="9142">
                  <c:v>#N/A</c:v>
                </c:pt>
                <c:pt idx="9143">
                  <c:v>#N/A</c:v>
                </c:pt>
                <c:pt idx="9144">
                  <c:v>#N/A</c:v>
                </c:pt>
                <c:pt idx="9145">
                  <c:v>#N/A</c:v>
                </c:pt>
                <c:pt idx="9146">
                  <c:v>#N/A</c:v>
                </c:pt>
                <c:pt idx="9147">
                  <c:v>#N/A</c:v>
                </c:pt>
                <c:pt idx="9148">
                  <c:v>#N/A</c:v>
                </c:pt>
                <c:pt idx="9149">
                  <c:v>#N/A</c:v>
                </c:pt>
                <c:pt idx="9150">
                  <c:v>#N/A</c:v>
                </c:pt>
                <c:pt idx="9151">
                  <c:v>#N/A</c:v>
                </c:pt>
                <c:pt idx="9152">
                  <c:v>#N/A</c:v>
                </c:pt>
                <c:pt idx="9153">
                  <c:v>#N/A</c:v>
                </c:pt>
                <c:pt idx="9154">
                  <c:v>#N/A</c:v>
                </c:pt>
                <c:pt idx="9155">
                  <c:v>#N/A</c:v>
                </c:pt>
                <c:pt idx="9156">
                  <c:v>#N/A</c:v>
                </c:pt>
                <c:pt idx="9157">
                  <c:v>#N/A</c:v>
                </c:pt>
                <c:pt idx="9158">
                  <c:v>#N/A</c:v>
                </c:pt>
                <c:pt idx="9159">
                  <c:v>#N/A</c:v>
                </c:pt>
                <c:pt idx="9160">
                  <c:v>#N/A</c:v>
                </c:pt>
                <c:pt idx="9161">
                  <c:v>#N/A</c:v>
                </c:pt>
                <c:pt idx="9162">
                  <c:v>#N/A</c:v>
                </c:pt>
                <c:pt idx="9163">
                  <c:v>#N/A</c:v>
                </c:pt>
                <c:pt idx="9164">
                  <c:v>#N/A</c:v>
                </c:pt>
                <c:pt idx="9165">
                  <c:v>#N/A</c:v>
                </c:pt>
                <c:pt idx="9166">
                  <c:v>#N/A</c:v>
                </c:pt>
                <c:pt idx="9167">
                  <c:v>#N/A</c:v>
                </c:pt>
                <c:pt idx="9168">
                  <c:v>#N/A</c:v>
                </c:pt>
                <c:pt idx="9169">
                  <c:v>#N/A</c:v>
                </c:pt>
                <c:pt idx="9170">
                  <c:v>#N/A</c:v>
                </c:pt>
                <c:pt idx="9171">
                  <c:v>#N/A</c:v>
                </c:pt>
                <c:pt idx="9172">
                  <c:v>#N/A</c:v>
                </c:pt>
                <c:pt idx="9173">
                  <c:v>#N/A</c:v>
                </c:pt>
                <c:pt idx="9174">
                  <c:v>#N/A</c:v>
                </c:pt>
                <c:pt idx="9175">
                  <c:v>#N/A</c:v>
                </c:pt>
                <c:pt idx="9176">
                  <c:v>#N/A</c:v>
                </c:pt>
                <c:pt idx="9177">
                  <c:v>#N/A</c:v>
                </c:pt>
                <c:pt idx="9178">
                  <c:v>#N/A</c:v>
                </c:pt>
                <c:pt idx="9179">
                  <c:v>#N/A</c:v>
                </c:pt>
                <c:pt idx="9180">
                  <c:v>#N/A</c:v>
                </c:pt>
                <c:pt idx="9181">
                  <c:v>#N/A</c:v>
                </c:pt>
                <c:pt idx="9182">
                  <c:v>#N/A</c:v>
                </c:pt>
                <c:pt idx="9183">
                  <c:v>#N/A</c:v>
                </c:pt>
                <c:pt idx="9184">
                  <c:v>#N/A</c:v>
                </c:pt>
                <c:pt idx="9185">
                  <c:v>#N/A</c:v>
                </c:pt>
                <c:pt idx="9186">
                  <c:v>#N/A</c:v>
                </c:pt>
                <c:pt idx="9187">
                  <c:v>#N/A</c:v>
                </c:pt>
                <c:pt idx="9188">
                  <c:v>#N/A</c:v>
                </c:pt>
                <c:pt idx="9189">
                  <c:v>#N/A</c:v>
                </c:pt>
                <c:pt idx="9190">
                  <c:v>#N/A</c:v>
                </c:pt>
                <c:pt idx="9191">
                  <c:v>#N/A</c:v>
                </c:pt>
                <c:pt idx="9192">
                  <c:v>#N/A</c:v>
                </c:pt>
                <c:pt idx="9193">
                  <c:v>#N/A</c:v>
                </c:pt>
                <c:pt idx="9194">
                  <c:v>#N/A</c:v>
                </c:pt>
                <c:pt idx="9195">
                  <c:v>#N/A</c:v>
                </c:pt>
                <c:pt idx="9196">
                  <c:v>#N/A</c:v>
                </c:pt>
                <c:pt idx="9197">
                  <c:v>#N/A</c:v>
                </c:pt>
                <c:pt idx="9198">
                  <c:v>#N/A</c:v>
                </c:pt>
                <c:pt idx="9199">
                  <c:v>#N/A</c:v>
                </c:pt>
                <c:pt idx="9200">
                  <c:v>#N/A</c:v>
                </c:pt>
                <c:pt idx="9201">
                  <c:v>#N/A</c:v>
                </c:pt>
                <c:pt idx="9202">
                  <c:v>#N/A</c:v>
                </c:pt>
                <c:pt idx="9203">
                  <c:v>#N/A</c:v>
                </c:pt>
                <c:pt idx="9204">
                  <c:v>#N/A</c:v>
                </c:pt>
                <c:pt idx="9205">
                  <c:v>#N/A</c:v>
                </c:pt>
                <c:pt idx="9206">
                  <c:v>#N/A</c:v>
                </c:pt>
                <c:pt idx="9207">
                  <c:v>#N/A</c:v>
                </c:pt>
                <c:pt idx="9208">
                  <c:v>#N/A</c:v>
                </c:pt>
                <c:pt idx="9209">
                  <c:v>#N/A</c:v>
                </c:pt>
                <c:pt idx="9210">
                  <c:v>#N/A</c:v>
                </c:pt>
                <c:pt idx="9211">
                  <c:v>#N/A</c:v>
                </c:pt>
                <c:pt idx="9212">
                  <c:v>#N/A</c:v>
                </c:pt>
                <c:pt idx="9213">
                  <c:v>#N/A</c:v>
                </c:pt>
                <c:pt idx="9214">
                  <c:v>#N/A</c:v>
                </c:pt>
                <c:pt idx="9215">
                  <c:v>#N/A</c:v>
                </c:pt>
                <c:pt idx="9216">
                  <c:v>#N/A</c:v>
                </c:pt>
                <c:pt idx="9217">
                  <c:v>#N/A</c:v>
                </c:pt>
                <c:pt idx="9218">
                  <c:v>#N/A</c:v>
                </c:pt>
                <c:pt idx="9219">
                  <c:v>#N/A</c:v>
                </c:pt>
                <c:pt idx="9220">
                  <c:v>#N/A</c:v>
                </c:pt>
                <c:pt idx="9221">
                  <c:v>#N/A</c:v>
                </c:pt>
                <c:pt idx="9222">
                  <c:v>#N/A</c:v>
                </c:pt>
                <c:pt idx="9223">
                  <c:v>#N/A</c:v>
                </c:pt>
                <c:pt idx="9224">
                  <c:v>#N/A</c:v>
                </c:pt>
                <c:pt idx="9225">
                  <c:v>#N/A</c:v>
                </c:pt>
                <c:pt idx="9226">
                  <c:v>#N/A</c:v>
                </c:pt>
                <c:pt idx="9227">
                  <c:v>#N/A</c:v>
                </c:pt>
                <c:pt idx="9228">
                  <c:v>#N/A</c:v>
                </c:pt>
                <c:pt idx="9229">
                  <c:v>#N/A</c:v>
                </c:pt>
                <c:pt idx="9230">
                  <c:v>#N/A</c:v>
                </c:pt>
                <c:pt idx="9231">
                  <c:v>#N/A</c:v>
                </c:pt>
                <c:pt idx="9232">
                  <c:v>#N/A</c:v>
                </c:pt>
                <c:pt idx="9233">
                  <c:v>#N/A</c:v>
                </c:pt>
                <c:pt idx="9234">
                  <c:v>#N/A</c:v>
                </c:pt>
                <c:pt idx="9235">
                  <c:v>#N/A</c:v>
                </c:pt>
                <c:pt idx="9236">
                  <c:v>#N/A</c:v>
                </c:pt>
                <c:pt idx="9237">
                  <c:v>#N/A</c:v>
                </c:pt>
                <c:pt idx="9238">
                  <c:v>#N/A</c:v>
                </c:pt>
                <c:pt idx="9239">
                  <c:v>#N/A</c:v>
                </c:pt>
                <c:pt idx="9240">
                  <c:v>#N/A</c:v>
                </c:pt>
                <c:pt idx="9241">
                  <c:v>#N/A</c:v>
                </c:pt>
                <c:pt idx="9242">
                  <c:v>#N/A</c:v>
                </c:pt>
                <c:pt idx="9243">
                  <c:v>#N/A</c:v>
                </c:pt>
                <c:pt idx="9244">
                  <c:v>#N/A</c:v>
                </c:pt>
                <c:pt idx="9245">
                  <c:v>#N/A</c:v>
                </c:pt>
                <c:pt idx="9246">
                  <c:v>#N/A</c:v>
                </c:pt>
                <c:pt idx="9247">
                  <c:v>#N/A</c:v>
                </c:pt>
                <c:pt idx="9248">
                  <c:v>#N/A</c:v>
                </c:pt>
                <c:pt idx="9249">
                  <c:v>#N/A</c:v>
                </c:pt>
                <c:pt idx="9250">
                  <c:v>#N/A</c:v>
                </c:pt>
                <c:pt idx="9251">
                  <c:v>#N/A</c:v>
                </c:pt>
                <c:pt idx="9252">
                  <c:v>#N/A</c:v>
                </c:pt>
                <c:pt idx="9253">
                  <c:v>#N/A</c:v>
                </c:pt>
                <c:pt idx="9254">
                  <c:v>#N/A</c:v>
                </c:pt>
                <c:pt idx="9255">
                  <c:v>#N/A</c:v>
                </c:pt>
                <c:pt idx="9256">
                  <c:v>#N/A</c:v>
                </c:pt>
                <c:pt idx="9257">
                  <c:v>#N/A</c:v>
                </c:pt>
                <c:pt idx="9258">
                  <c:v>#N/A</c:v>
                </c:pt>
                <c:pt idx="9259">
                  <c:v>#N/A</c:v>
                </c:pt>
                <c:pt idx="9260">
                  <c:v>#N/A</c:v>
                </c:pt>
                <c:pt idx="9261">
                  <c:v>#N/A</c:v>
                </c:pt>
                <c:pt idx="9262">
                  <c:v>#N/A</c:v>
                </c:pt>
                <c:pt idx="9263">
                  <c:v>#N/A</c:v>
                </c:pt>
                <c:pt idx="9264">
                  <c:v>#N/A</c:v>
                </c:pt>
                <c:pt idx="9265">
                  <c:v>#N/A</c:v>
                </c:pt>
                <c:pt idx="9266">
                  <c:v>#N/A</c:v>
                </c:pt>
                <c:pt idx="9267">
                  <c:v>#N/A</c:v>
                </c:pt>
                <c:pt idx="9268">
                  <c:v>#N/A</c:v>
                </c:pt>
                <c:pt idx="9269">
                  <c:v>#N/A</c:v>
                </c:pt>
                <c:pt idx="9270">
                  <c:v>#N/A</c:v>
                </c:pt>
                <c:pt idx="9271">
                  <c:v>#N/A</c:v>
                </c:pt>
                <c:pt idx="9272">
                  <c:v>#N/A</c:v>
                </c:pt>
                <c:pt idx="9273">
                  <c:v>#N/A</c:v>
                </c:pt>
                <c:pt idx="9274">
                  <c:v>#N/A</c:v>
                </c:pt>
                <c:pt idx="9275">
                  <c:v>#N/A</c:v>
                </c:pt>
                <c:pt idx="9276">
                  <c:v>#N/A</c:v>
                </c:pt>
                <c:pt idx="9277">
                  <c:v>#N/A</c:v>
                </c:pt>
                <c:pt idx="9278">
                  <c:v>#N/A</c:v>
                </c:pt>
                <c:pt idx="9279">
                  <c:v>25</c:v>
                </c:pt>
                <c:pt idx="9280">
                  <c:v>#N/A</c:v>
                </c:pt>
                <c:pt idx="9281">
                  <c:v>#N/A</c:v>
                </c:pt>
                <c:pt idx="9282">
                  <c:v>#N/A</c:v>
                </c:pt>
                <c:pt idx="9283">
                  <c:v>#N/A</c:v>
                </c:pt>
                <c:pt idx="9284">
                  <c:v>#N/A</c:v>
                </c:pt>
                <c:pt idx="9285">
                  <c:v>#N/A</c:v>
                </c:pt>
                <c:pt idx="9286">
                  <c:v>#N/A</c:v>
                </c:pt>
                <c:pt idx="9287">
                  <c:v>#N/A</c:v>
                </c:pt>
                <c:pt idx="9288">
                  <c:v>#N/A</c:v>
                </c:pt>
                <c:pt idx="9289">
                  <c:v>#N/A</c:v>
                </c:pt>
                <c:pt idx="9290">
                  <c:v>#N/A</c:v>
                </c:pt>
                <c:pt idx="9291">
                  <c:v>#N/A</c:v>
                </c:pt>
                <c:pt idx="9292">
                  <c:v>#N/A</c:v>
                </c:pt>
                <c:pt idx="9293">
                  <c:v>#N/A</c:v>
                </c:pt>
                <c:pt idx="9294">
                  <c:v>#N/A</c:v>
                </c:pt>
                <c:pt idx="9295">
                  <c:v>#N/A</c:v>
                </c:pt>
                <c:pt idx="9296">
                  <c:v>#N/A</c:v>
                </c:pt>
                <c:pt idx="9297">
                  <c:v>#N/A</c:v>
                </c:pt>
                <c:pt idx="9298">
                  <c:v>#N/A</c:v>
                </c:pt>
                <c:pt idx="9299">
                  <c:v>#N/A</c:v>
                </c:pt>
                <c:pt idx="9300">
                  <c:v>#N/A</c:v>
                </c:pt>
                <c:pt idx="9301">
                  <c:v>#N/A</c:v>
                </c:pt>
                <c:pt idx="9302">
                  <c:v>#N/A</c:v>
                </c:pt>
                <c:pt idx="9303">
                  <c:v>#N/A</c:v>
                </c:pt>
                <c:pt idx="9304">
                  <c:v>#N/A</c:v>
                </c:pt>
                <c:pt idx="9305">
                  <c:v>#N/A</c:v>
                </c:pt>
                <c:pt idx="9306">
                  <c:v>#N/A</c:v>
                </c:pt>
                <c:pt idx="9307">
                  <c:v>#N/A</c:v>
                </c:pt>
                <c:pt idx="9308">
                  <c:v>#N/A</c:v>
                </c:pt>
                <c:pt idx="9309">
                  <c:v>#N/A</c:v>
                </c:pt>
                <c:pt idx="9310">
                  <c:v>#N/A</c:v>
                </c:pt>
                <c:pt idx="9311">
                  <c:v>#N/A</c:v>
                </c:pt>
                <c:pt idx="9312">
                  <c:v>#N/A</c:v>
                </c:pt>
                <c:pt idx="9313">
                  <c:v>#N/A</c:v>
                </c:pt>
                <c:pt idx="9314">
                  <c:v>#N/A</c:v>
                </c:pt>
                <c:pt idx="9315">
                  <c:v>#N/A</c:v>
                </c:pt>
                <c:pt idx="9316">
                  <c:v>#N/A</c:v>
                </c:pt>
                <c:pt idx="9317">
                  <c:v>#N/A</c:v>
                </c:pt>
                <c:pt idx="9318">
                  <c:v>#N/A</c:v>
                </c:pt>
                <c:pt idx="9319">
                  <c:v>#N/A</c:v>
                </c:pt>
                <c:pt idx="9320">
                  <c:v>#N/A</c:v>
                </c:pt>
                <c:pt idx="9321">
                  <c:v>#N/A</c:v>
                </c:pt>
                <c:pt idx="9322">
                  <c:v>#N/A</c:v>
                </c:pt>
                <c:pt idx="9323">
                  <c:v>#N/A</c:v>
                </c:pt>
                <c:pt idx="9324">
                  <c:v>#N/A</c:v>
                </c:pt>
                <c:pt idx="9325">
                  <c:v>#N/A</c:v>
                </c:pt>
                <c:pt idx="9326">
                  <c:v>#N/A</c:v>
                </c:pt>
                <c:pt idx="9327">
                  <c:v>#N/A</c:v>
                </c:pt>
                <c:pt idx="9328">
                  <c:v>#N/A</c:v>
                </c:pt>
                <c:pt idx="9329">
                  <c:v>#N/A</c:v>
                </c:pt>
                <c:pt idx="9330">
                  <c:v>#N/A</c:v>
                </c:pt>
                <c:pt idx="9331">
                  <c:v>#N/A</c:v>
                </c:pt>
                <c:pt idx="9332">
                  <c:v>#N/A</c:v>
                </c:pt>
                <c:pt idx="9333">
                  <c:v>#N/A</c:v>
                </c:pt>
                <c:pt idx="9334">
                  <c:v>#N/A</c:v>
                </c:pt>
                <c:pt idx="9335">
                  <c:v>#N/A</c:v>
                </c:pt>
                <c:pt idx="9336">
                  <c:v>#N/A</c:v>
                </c:pt>
                <c:pt idx="9337">
                  <c:v>#N/A</c:v>
                </c:pt>
                <c:pt idx="9338">
                  <c:v>#N/A</c:v>
                </c:pt>
                <c:pt idx="9339">
                  <c:v>#N/A</c:v>
                </c:pt>
                <c:pt idx="9340">
                  <c:v>#N/A</c:v>
                </c:pt>
                <c:pt idx="9341">
                  <c:v>#N/A</c:v>
                </c:pt>
                <c:pt idx="9342">
                  <c:v>#N/A</c:v>
                </c:pt>
                <c:pt idx="9343">
                  <c:v>#N/A</c:v>
                </c:pt>
                <c:pt idx="9344">
                  <c:v>#N/A</c:v>
                </c:pt>
                <c:pt idx="9345">
                  <c:v>#N/A</c:v>
                </c:pt>
                <c:pt idx="9346">
                  <c:v>#N/A</c:v>
                </c:pt>
                <c:pt idx="9347">
                  <c:v>#N/A</c:v>
                </c:pt>
                <c:pt idx="9348">
                  <c:v>#N/A</c:v>
                </c:pt>
                <c:pt idx="9349">
                  <c:v>#N/A</c:v>
                </c:pt>
                <c:pt idx="9350">
                  <c:v>#N/A</c:v>
                </c:pt>
                <c:pt idx="9351">
                  <c:v>#N/A</c:v>
                </c:pt>
                <c:pt idx="9352">
                  <c:v>#N/A</c:v>
                </c:pt>
                <c:pt idx="9353">
                  <c:v>#N/A</c:v>
                </c:pt>
                <c:pt idx="9354">
                  <c:v>#N/A</c:v>
                </c:pt>
                <c:pt idx="9355">
                  <c:v>#N/A</c:v>
                </c:pt>
                <c:pt idx="9356">
                  <c:v>#N/A</c:v>
                </c:pt>
                <c:pt idx="9357">
                  <c:v>#N/A</c:v>
                </c:pt>
                <c:pt idx="9358">
                  <c:v>#N/A</c:v>
                </c:pt>
                <c:pt idx="9359">
                  <c:v>#N/A</c:v>
                </c:pt>
                <c:pt idx="9360">
                  <c:v>#N/A</c:v>
                </c:pt>
                <c:pt idx="9361">
                  <c:v>#N/A</c:v>
                </c:pt>
                <c:pt idx="9362">
                  <c:v>#N/A</c:v>
                </c:pt>
                <c:pt idx="9363">
                  <c:v>#N/A</c:v>
                </c:pt>
                <c:pt idx="9364">
                  <c:v>#N/A</c:v>
                </c:pt>
                <c:pt idx="9365">
                  <c:v>#N/A</c:v>
                </c:pt>
                <c:pt idx="9366">
                  <c:v>#N/A</c:v>
                </c:pt>
                <c:pt idx="9367">
                  <c:v>#N/A</c:v>
                </c:pt>
                <c:pt idx="9368">
                  <c:v>#N/A</c:v>
                </c:pt>
                <c:pt idx="9369">
                  <c:v>#N/A</c:v>
                </c:pt>
                <c:pt idx="9370">
                  <c:v>#N/A</c:v>
                </c:pt>
                <c:pt idx="9371">
                  <c:v>#N/A</c:v>
                </c:pt>
                <c:pt idx="9372">
                  <c:v>#N/A</c:v>
                </c:pt>
                <c:pt idx="9373">
                  <c:v>#N/A</c:v>
                </c:pt>
                <c:pt idx="9374">
                  <c:v>#N/A</c:v>
                </c:pt>
                <c:pt idx="9375">
                  <c:v>#N/A</c:v>
                </c:pt>
                <c:pt idx="9376">
                  <c:v>#N/A</c:v>
                </c:pt>
                <c:pt idx="9377">
                  <c:v>#N/A</c:v>
                </c:pt>
                <c:pt idx="9378">
                  <c:v>#N/A</c:v>
                </c:pt>
                <c:pt idx="9379">
                  <c:v>#N/A</c:v>
                </c:pt>
                <c:pt idx="9380">
                  <c:v>#N/A</c:v>
                </c:pt>
                <c:pt idx="9381">
                  <c:v>#N/A</c:v>
                </c:pt>
                <c:pt idx="9382">
                  <c:v>#N/A</c:v>
                </c:pt>
                <c:pt idx="9383">
                  <c:v>#N/A</c:v>
                </c:pt>
                <c:pt idx="9384">
                  <c:v>#N/A</c:v>
                </c:pt>
                <c:pt idx="9385">
                  <c:v>#N/A</c:v>
                </c:pt>
                <c:pt idx="9386">
                  <c:v>#N/A</c:v>
                </c:pt>
                <c:pt idx="9387">
                  <c:v>#N/A</c:v>
                </c:pt>
                <c:pt idx="9388">
                  <c:v>#N/A</c:v>
                </c:pt>
                <c:pt idx="9389">
                  <c:v>#N/A</c:v>
                </c:pt>
                <c:pt idx="9390">
                  <c:v>#N/A</c:v>
                </c:pt>
                <c:pt idx="9391">
                  <c:v>#N/A</c:v>
                </c:pt>
                <c:pt idx="9392">
                  <c:v>#N/A</c:v>
                </c:pt>
                <c:pt idx="9393">
                  <c:v>#N/A</c:v>
                </c:pt>
                <c:pt idx="9394">
                  <c:v>#N/A</c:v>
                </c:pt>
                <c:pt idx="9395">
                  <c:v>#N/A</c:v>
                </c:pt>
                <c:pt idx="9396">
                  <c:v>#N/A</c:v>
                </c:pt>
                <c:pt idx="9397">
                  <c:v>#N/A</c:v>
                </c:pt>
                <c:pt idx="9398">
                  <c:v>#N/A</c:v>
                </c:pt>
                <c:pt idx="9399">
                  <c:v>#N/A</c:v>
                </c:pt>
                <c:pt idx="9400">
                  <c:v>#N/A</c:v>
                </c:pt>
                <c:pt idx="9401">
                  <c:v>#N/A</c:v>
                </c:pt>
                <c:pt idx="9402">
                  <c:v>#N/A</c:v>
                </c:pt>
                <c:pt idx="9403">
                  <c:v>#N/A</c:v>
                </c:pt>
                <c:pt idx="9404">
                  <c:v>#N/A</c:v>
                </c:pt>
                <c:pt idx="9405">
                  <c:v>#N/A</c:v>
                </c:pt>
                <c:pt idx="9406">
                  <c:v>#N/A</c:v>
                </c:pt>
                <c:pt idx="9407">
                  <c:v>#N/A</c:v>
                </c:pt>
                <c:pt idx="9408">
                  <c:v>#N/A</c:v>
                </c:pt>
                <c:pt idx="9409">
                  <c:v>#N/A</c:v>
                </c:pt>
                <c:pt idx="9410">
                  <c:v>#N/A</c:v>
                </c:pt>
                <c:pt idx="9411">
                  <c:v>#N/A</c:v>
                </c:pt>
                <c:pt idx="9412">
                  <c:v>#N/A</c:v>
                </c:pt>
                <c:pt idx="9413">
                  <c:v>#N/A</c:v>
                </c:pt>
                <c:pt idx="9414">
                  <c:v>#N/A</c:v>
                </c:pt>
                <c:pt idx="9415">
                  <c:v>#N/A</c:v>
                </c:pt>
                <c:pt idx="9416">
                  <c:v>#N/A</c:v>
                </c:pt>
                <c:pt idx="9417">
                  <c:v>#N/A</c:v>
                </c:pt>
                <c:pt idx="9418">
                  <c:v>#N/A</c:v>
                </c:pt>
                <c:pt idx="9419">
                  <c:v>#N/A</c:v>
                </c:pt>
                <c:pt idx="9420">
                  <c:v>#N/A</c:v>
                </c:pt>
                <c:pt idx="9421">
                  <c:v>#N/A</c:v>
                </c:pt>
                <c:pt idx="9422">
                  <c:v>#N/A</c:v>
                </c:pt>
                <c:pt idx="9423">
                  <c:v>#N/A</c:v>
                </c:pt>
                <c:pt idx="9424">
                  <c:v>#N/A</c:v>
                </c:pt>
                <c:pt idx="9425">
                  <c:v>#N/A</c:v>
                </c:pt>
                <c:pt idx="9426">
                  <c:v>#N/A</c:v>
                </c:pt>
                <c:pt idx="9427">
                  <c:v>#N/A</c:v>
                </c:pt>
                <c:pt idx="9428">
                  <c:v>#N/A</c:v>
                </c:pt>
                <c:pt idx="9429">
                  <c:v>#N/A</c:v>
                </c:pt>
                <c:pt idx="9430">
                  <c:v>#N/A</c:v>
                </c:pt>
                <c:pt idx="9431">
                  <c:v>#N/A</c:v>
                </c:pt>
                <c:pt idx="9432">
                  <c:v>#N/A</c:v>
                </c:pt>
                <c:pt idx="9433">
                  <c:v>#N/A</c:v>
                </c:pt>
                <c:pt idx="9434">
                  <c:v>#N/A</c:v>
                </c:pt>
                <c:pt idx="9435">
                  <c:v>#N/A</c:v>
                </c:pt>
                <c:pt idx="9436">
                  <c:v>#N/A</c:v>
                </c:pt>
                <c:pt idx="9437">
                  <c:v>#N/A</c:v>
                </c:pt>
                <c:pt idx="9438">
                  <c:v>#N/A</c:v>
                </c:pt>
                <c:pt idx="9439">
                  <c:v>#N/A</c:v>
                </c:pt>
                <c:pt idx="9440">
                  <c:v>#N/A</c:v>
                </c:pt>
                <c:pt idx="9441">
                  <c:v>#N/A</c:v>
                </c:pt>
                <c:pt idx="9442">
                  <c:v>#N/A</c:v>
                </c:pt>
                <c:pt idx="9443">
                  <c:v>#N/A</c:v>
                </c:pt>
                <c:pt idx="9444">
                  <c:v>#N/A</c:v>
                </c:pt>
                <c:pt idx="9445">
                  <c:v>#N/A</c:v>
                </c:pt>
                <c:pt idx="9446">
                  <c:v>#N/A</c:v>
                </c:pt>
                <c:pt idx="9447">
                  <c:v>#N/A</c:v>
                </c:pt>
                <c:pt idx="9448">
                  <c:v>#N/A</c:v>
                </c:pt>
                <c:pt idx="9449">
                  <c:v>#N/A</c:v>
                </c:pt>
                <c:pt idx="9450">
                  <c:v>#N/A</c:v>
                </c:pt>
                <c:pt idx="9451">
                  <c:v>#N/A</c:v>
                </c:pt>
                <c:pt idx="9452">
                  <c:v>#N/A</c:v>
                </c:pt>
                <c:pt idx="9453">
                  <c:v>#N/A</c:v>
                </c:pt>
                <c:pt idx="9454">
                  <c:v>#N/A</c:v>
                </c:pt>
                <c:pt idx="9455">
                  <c:v>#N/A</c:v>
                </c:pt>
                <c:pt idx="9456">
                  <c:v>#N/A</c:v>
                </c:pt>
                <c:pt idx="9457">
                  <c:v>#N/A</c:v>
                </c:pt>
                <c:pt idx="9458">
                  <c:v>#N/A</c:v>
                </c:pt>
                <c:pt idx="9459">
                  <c:v>#N/A</c:v>
                </c:pt>
                <c:pt idx="9460">
                  <c:v>#N/A</c:v>
                </c:pt>
                <c:pt idx="9461">
                  <c:v>#N/A</c:v>
                </c:pt>
                <c:pt idx="9462">
                  <c:v>#N/A</c:v>
                </c:pt>
                <c:pt idx="9463">
                  <c:v>#N/A</c:v>
                </c:pt>
                <c:pt idx="9464">
                  <c:v>#N/A</c:v>
                </c:pt>
                <c:pt idx="9465">
                  <c:v>#N/A</c:v>
                </c:pt>
                <c:pt idx="9466">
                  <c:v>#N/A</c:v>
                </c:pt>
                <c:pt idx="9467">
                  <c:v>#N/A</c:v>
                </c:pt>
                <c:pt idx="9468">
                  <c:v>#N/A</c:v>
                </c:pt>
                <c:pt idx="9469">
                  <c:v>#N/A</c:v>
                </c:pt>
                <c:pt idx="9470">
                  <c:v>#N/A</c:v>
                </c:pt>
                <c:pt idx="9471">
                  <c:v>#N/A</c:v>
                </c:pt>
                <c:pt idx="9472">
                  <c:v>#N/A</c:v>
                </c:pt>
                <c:pt idx="9473">
                  <c:v>#N/A</c:v>
                </c:pt>
                <c:pt idx="9474">
                  <c:v>#N/A</c:v>
                </c:pt>
                <c:pt idx="9475">
                  <c:v>#N/A</c:v>
                </c:pt>
                <c:pt idx="9476">
                  <c:v>#N/A</c:v>
                </c:pt>
                <c:pt idx="9477">
                  <c:v>#N/A</c:v>
                </c:pt>
                <c:pt idx="9478">
                  <c:v>#N/A</c:v>
                </c:pt>
                <c:pt idx="9479">
                  <c:v>#N/A</c:v>
                </c:pt>
                <c:pt idx="9480">
                  <c:v>#N/A</c:v>
                </c:pt>
                <c:pt idx="9481">
                  <c:v>#N/A</c:v>
                </c:pt>
                <c:pt idx="9482">
                  <c:v>#N/A</c:v>
                </c:pt>
                <c:pt idx="9483">
                  <c:v>#N/A</c:v>
                </c:pt>
                <c:pt idx="9484">
                  <c:v>#N/A</c:v>
                </c:pt>
                <c:pt idx="9485">
                  <c:v>#N/A</c:v>
                </c:pt>
                <c:pt idx="9486">
                  <c:v>#N/A</c:v>
                </c:pt>
                <c:pt idx="9487">
                  <c:v>#N/A</c:v>
                </c:pt>
                <c:pt idx="9488">
                  <c:v>#N/A</c:v>
                </c:pt>
                <c:pt idx="9489">
                  <c:v>#N/A</c:v>
                </c:pt>
                <c:pt idx="9490">
                  <c:v>#N/A</c:v>
                </c:pt>
                <c:pt idx="9491">
                  <c:v>#N/A</c:v>
                </c:pt>
                <c:pt idx="9492">
                  <c:v>#N/A</c:v>
                </c:pt>
                <c:pt idx="9493">
                  <c:v>#N/A</c:v>
                </c:pt>
                <c:pt idx="9494">
                  <c:v>#N/A</c:v>
                </c:pt>
                <c:pt idx="9495">
                  <c:v>#N/A</c:v>
                </c:pt>
                <c:pt idx="9496">
                  <c:v>#N/A</c:v>
                </c:pt>
                <c:pt idx="9497">
                  <c:v>#N/A</c:v>
                </c:pt>
                <c:pt idx="9498">
                  <c:v>#N/A</c:v>
                </c:pt>
                <c:pt idx="9499">
                  <c:v>#N/A</c:v>
                </c:pt>
                <c:pt idx="9500">
                  <c:v>#N/A</c:v>
                </c:pt>
                <c:pt idx="9501">
                  <c:v>#N/A</c:v>
                </c:pt>
                <c:pt idx="9502">
                  <c:v>#N/A</c:v>
                </c:pt>
                <c:pt idx="9503">
                  <c:v>#N/A</c:v>
                </c:pt>
                <c:pt idx="9504">
                  <c:v>#N/A</c:v>
                </c:pt>
                <c:pt idx="9505">
                  <c:v>#N/A</c:v>
                </c:pt>
                <c:pt idx="9506">
                  <c:v>#N/A</c:v>
                </c:pt>
                <c:pt idx="9507">
                  <c:v>#N/A</c:v>
                </c:pt>
                <c:pt idx="9508">
                  <c:v>#N/A</c:v>
                </c:pt>
                <c:pt idx="9509">
                  <c:v>#N/A</c:v>
                </c:pt>
                <c:pt idx="9510">
                  <c:v>#N/A</c:v>
                </c:pt>
                <c:pt idx="9511">
                  <c:v>#N/A</c:v>
                </c:pt>
                <c:pt idx="9512">
                  <c:v>#N/A</c:v>
                </c:pt>
                <c:pt idx="9513">
                  <c:v>#N/A</c:v>
                </c:pt>
                <c:pt idx="9514">
                  <c:v>#N/A</c:v>
                </c:pt>
                <c:pt idx="9515">
                  <c:v>#N/A</c:v>
                </c:pt>
                <c:pt idx="9516">
                  <c:v>#N/A</c:v>
                </c:pt>
                <c:pt idx="9517">
                  <c:v>#N/A</c:v>
                </c:pt>
                <c:pt idx="9518">
                  <c:v>#N/A</c:v>
                </c:pt>
                <c:pt idx="9519">
                  <c:v>#N/A</c:v>
                </c:pt>
                <c:pt idx="9520">
                  <c:v>#N/A</c:v>
                </c:pt>
                <c:pt idx="9521">
                  <c:v>#N/A</c:v>
                </c:pt>
                <c:pt idx="9522">
                  <c:v>#N/A</c:v>
                </c:pt>
                <c:pt idx="9523">
                  <c:v>#N/A</c:v>
                </c:pt>
                <c:pt idx="9524">
                  <c:v>#N/A</c:v>
                </c:pt>
                <c:pt idx="9525">
                  <c:v>#N/A</c:v>
                </c:pt>
                <c:pt idx="9526">
                  <c:v>#N/A</c:v>
                </c:pt>
                <c:pt idx="9527">
                  <c:v>#N/A</c:v>
                </c:pt>
                <c:pt idx="9528">
                  <c:v>#N/A</c:v>
                </c:pt>
                <c:pt idx="9529">
                  <c:v>#N/A</c:v>
                </c:pt>
                <c:pt idx="9530">
                  <c:v>#N/A</c:v>
                </c:pt>
                <c:pt idx="9531">
                  <c:v>#N/A</c:v>
                </c:pt>
                <c:pt idx="9532">
                  <c:v>#N/A</c:v>
                </c:pt>
                <c:pt idx="9533">
                  <c:v>#N/A</c:v>
                </c:pt>
                <c:pt idx="9534">
                  <c:v>#N/A</c:v>
                </c:pt>
                <c:pt idx="9535">
                  <c:v>#N/A</c:v>
                </c:pt>
                <c:pt idx="9536">
                  <c:v>#N/A</c:v>
                </c:pt>
                <c:pt idx="9537">
                  <c:v>#N/A</c:v>
                </c:pt>
                <c:pt idx="9538">
                  <c:v>#N/A</c:v>
                </c:pt>
                <c:pt idx="9539">
                  <c:v>#N/A</c:v>
                </c:pt>
                <c:pt idx="9540">
                  <c:v>#N/A</c:v>
                </c:pt>
                <c:pt idx="9541">
                  <c:v>#N/A</c:v>
                </c:pt>
                <c:pt idx="9542">
                  <c:v>#N/A</c:v>
                </c:pt>
                <c:pt idx="9543">
                  <c:v>#N/A</c:v>
                </c:pt>
                <c:pt idx="9544">
                  <c:v>#N/A</c:v>
                </c:pt>
                <c:pt idx="9545">
                  <c:v>#N/A</c:v>
                </c:pt>
                <c:pt idx="9546">
                  <c:v>#N/A</c:v>
                </c:pt>
                <c:pt idx="9547">
                  <c:v>#N/A</c:v>
                </c:pt>
                <c:pt idx="9548">
                  <c:v>#N/A</c:v>
                </c:pt>
                <c:pt idx="9549">
                  <c:v>#N/A</c:v>
                </c:pt>
                <c:pt idx="9550">
                  <c:v>#N/A</c:v>
                </c:pt>
                <c:pt idx="9551">
                  <c:v>#N/A</c:v>
                </c:pt>
                <c:pt idx="9552">
                  <c:v>#N/A</c:v>
                </c:pt>
                <c:pt idx="9553">
                  <c:v>#N/A</c:v>
                </c:pt>
                <c:pt idx="9554">
                  <c:v>#N/A</c:v>
                </c:pt>
                <c:pt idx="9555">
                  <c:v>#N/A</c:v>
                </c:pt>
                <c:pt idx="9556">
                  <c:v>#N/A</c:v>
                </c:pt>
                <c:pt idx="9557">
                  <c:v>#N/A</c:v>
                </c:pt>
                <c:pt idx="9558">
                  <c:v>#N/A</c:v>
                </c:pt>
                <c:pt idx="9559">
                  <c:v>#N/A</c:v>
                </c:pt>
                <c:pt idx="9560">
                  <c:v>#N/A</c:v>
                </c:pt>
                <c:pt idx="9561">
                  <c:v>#N/A</c:v>
                </c:pt>
                <c:pt idx="9562">
                  <c:v>#N/A</c:v>
                </c:pt>
                <c:pt idx="9563">
                  <c:v>#N/A</c:v>
                </c:pt>
                <c:pt idx="9564">
                  <c:v>#N/A</c:v>
                </c:pt>
                <c:pt idx="9565">
                  <c:v>#N/A</c:v>
                </c:pt>
                <c:pt idx="9566">
                  <c:v>#N/A</c:v>
                </c:pt>
                <c:pt idx="9567">
                  <c:v>#N/A</c:v>
                </c:pt>
                <c:pt idx="9568">
                  <c:v>#N/A</c:v>
                </c:pt>
                <c:pt idx="9569">
                  <c:v>#N/A</c:v>
                </c:pt>
                <c:pt idx="9570">
                  <c:v>#N/A</c:v>
                </c:pt>
                <c:pt idx="9571">
                  <c:v>#N/A</c:v>
                </c:pt>
                <c:pt idx="9572">
                  <c:v>#N/A</c:v>
                </c:pt>
                <c:pt idx="9573">
                  <c:v>#N/A</c:v>
                </c:pt>
                <c:pt idx="9574">
                  <c:v>#N/A</c:v>
                </c:pt>
                <c:pt idx="9575">
                  <c:v>#N/A</c:v>
                </c:pt>
                <c:pt idx="9576">
                  <c:v>#N/A</c:v>
                </c:pt>
                <c:pt idx="9577">
                  <c:v>#N/A</c:v>
                </c:pt>
                <c:pt idx="9578">
                  <c:v>#N/A</c:v>
                </c:pt>
                <c:pt idx="9579">
                  <c:v>#N/A</c:v>
                </c:pt>
                <c:pt idx="9580">
                  <c:v>#N/A</c:v>
                </c:pt>
                <c:pt idx="9581">
                  <c:v>#N/A</c:v>
                </c:pt>
                <c:pt idx="9582">
                  <c:v>#N/A</c:v>
                </c:pt>
                <c:pt idx="9583">
                  <c:v>#N/A</c:v>
                </c:pt>
                <c:pt idx="9584">
                  <c:v>#N/A</c:v>
                </c:pt>
                <c:pt idx="9585">
                  <c:v>#N/A</c:v>
                </c:pt>
                <c:pt idx="9586">
                  <c:v>#N/A</c:v>
                </c:pt>
                <c:pt idx="9587">
                  <c:v>#N/A</c:v>
                </c:pt>
                <c:pt idx="9588">
                  <c:v>#N/A</c:v>
                </c:pt>
                <c:pt idx="9589">
                  <c:v>#N/A</c:v>
                </c:pt>
                <c:pt idx="9590">
                  <c:v>#N/A</c:v>
                </c:pt>
                <c:pt idx="9591">
                  <c:v>#N/A</c:v>
                </c:pt>
                <c:pt idx="9592">
                  <c:v>#N/A</c:v>
                </c:pt>
                <c:pt idx="9593">
                  <c:v>#N/A</c:v>
                </c:pt>
                <c:pt idx="9594">
                  <c:v>#N/A</c:v>
                </c:pt>
                <c:pt idx="9595">
                  <c:v>#N/A</c:v>
                </c:pt>
                <c:pt idx="9596">
                  <c:v>#N/A</c:v>
                </c:pt>
                <c:pt idx="9597">
                  <c:v>#N/A</c:v>
                </c:pt>
                <c:pt idx="9598">
                  <c:v>#N/A</c:v>
                </c:pt>
                <c:pt idx="9599">
                  <c:v>#N/A</c:v>
                </c:pt>
                <c:pt idx="9600">
                  <c:v>#N/A</c:v>
                </c:pt>
                <c:pt idx="9601">
                  <c:v>#N/A</c:v>
                </c:pt>
                <c:pt idx="9602">
                  <c:v>#N/A</c:v>
                </c:pt>
                <c:pt idx="9603">
                  <c:v>#N/A</c:v>
                </c:pt>
                <c:pt idx="9604">
                  <c:v>#N/A</c:v>
                </c:pt>
                <c:pt idx="9605">
                  <c:v>#N/A</c:v>
                </c:pt>
                <c:pt idx="9606">
                  <c:v>#N/A</c:v>
                </c:pt>
                <c:pt idx="9607">
                  <c:v>#N/A</c:v>
                </c:pt>
                <c:pt idx="9608">
                  <c:v>#N/A</c:v>
                </c:pt>
                <c:pt idx="9609">
                  <c:v>#N/A</c:v>
                </c:pt>
                <c:pt idx="9610">
                  <c:v>#N/A</c:v>
                </c:pt>
                <c:pt idx="9611">
                  <c:v>#N/A</c:v>
                </c:pt>
                <c:pt idx="9612">
                  <c:v>#N/A</c:v>
                </c:pt>
                <c:pt idx="9613">
                  <c:v>#N/A</c:v>
                </c:pt>
                <c:pt idx="9614">
                  <c:v>#N/A</c:v>
                </c:pt>
                <c:pt idx="9615">
                  <c:v>#N/A</c:v>
                </c:pt>
                <c:pt idx="9616">
                  <c:v>#N/A</c:v>
                </c:pt>
                <c:pt idx="9617">
                  <c:v>#N/A</c:v>
                </c:pt>
                <c:pt idx="9618">
                  <c:v>#N/A</c:v>
                </c:pt>
                <c:pt idx="9619">
                  <c:v>#N/A</c:v>
                </c:pt>
                <c:pt idx="9620">
                  <c:v>#N/A</c:v>
                </c:pt>
                <c:pt idx="9621">
                  <c:v>#N/A</c:v>
                </c:pt>
                <c:pt idx="9622">
                  <c:v>#N/A</c:v>
                </c:pt>
                <c:pt idx="9623">
                  <c:v>#N/A</c:v>
                </c:pt>
                <c:pt idx="9624">
                  <c:v>#N/A</c:v>
                </c:pt>
                <c:pt idx="9625">
                  <c:v>#N/A</c:v>
                </c:pt>
                <c:pt idx="9626">
                  <c:v>#N/A</c:v>
                </c:pt>
                <c:pt idx="9627">
                  <c:v>#N/A</c:v>
                </c:pt>
                <c:pt idx="9628">
                  <c:v>#N/A</c:v>
                </c:pt>
                <c:pt idx="9629">
                  <c:v>#N/A</c:v>
                </c:pt>
                <c:pt idx="9630">
                  <c:v>#N/A</c:v>
                </c:pt>
                <c:pt idx="9631">
                  <c:v>#N/A</c:v>
                </c:pt>
                <c:pt idx="9632">
                  <c:v>#N/A</c:v>
                </c:pt>
                <c:pt idx="9633">
                  <c:v>#N/A</c:v>
                </c:pt>
                <c:pt idx="9634">
                  <c:v>#N/A</c:v>
                </c:pt>
                <c:pt idx="9635">
                  <c:v>#N/A</c:v>
                </c:pt>
                <c:pt idx="9636">
                  <c:v>#N/A</c:v>
                </c:pt>
                <c:pt idx="9637">
                  <c:v>#N/A</c:v>
                </c:pt>
                <c:pt idx="9638">
                  <c:v>#N/A</c:v>
                </c:pt>
                <c:pt idx="9639">
                  <c:v>#N/A</c:v>
                </c:pt>
                <c:pt idx="9640">
                  <c:v>#N/A</c:v>
                </c:pt>
                <c:pt idx="9641">
                  <c:v>#N/A</c:v>
                </c:pt>
                <c:pt idx="9642">
                  <c:v>#N/A</c:v>
                </c:pt>
                <c:pt idx="9643">
                  <c:v>#N/A</c:v>
                </c:pt>
                <c:pt idx="9644">
                  <c:v>21</c:v>
                </c:pt>
              </c:numCache>
            </c:numRef>
          </c:yVal>
          <c:smooth val="0"/>
          <c:extLst>
            <c:ext xmlns:c16="http://schemas.microsoft.com/office/drawing/2014/chart" uri="{C3380CC4-5D6E-409C-BE32-E72D297353CC}">
              <c16:uniqueId val="{00000001-08FD-43CB-B4FA-6EC0FA9B1A7D}"/>
            </c:ext>
          </c:extLst>
        </c:ser>
        <c:dLbls>
          <c:showLegendKey val="0"/>
          <c:showVal val="0"/>
          <c:showCatName val="0"/>
          <c:showSerName val="0"/>
          <c:showPercent val="0"/>
          <c:showBubbleSize val="0"/>
        </c:dLbls>
        <c:axId val="201541848"/>
        <c:axId val="201542832"/>
      </c:scatterChart>
      <c:valAx>
        <c:axId val="201541848"/>
        <c:scaling>
          <c:orientation val="minMax"/>
          <c:max val="43806"/>
          <c:min val="33862"/>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1542832"/>
        <c:crosses val="autoZero"/>
        <c:crossBetween val="midCat"/>
        <c:majorUnit val="980"/>
      </c:valAx>
      <c:valAx>
        <c:axId val="20154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41848"/>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FF0000"/>
                </a:solidFill>
                <a:latin typeface="+mn-lt"/>
                <a:ea typeface="+mn-ea"/>
                <a:cs typeface="+mn-cs"/>
              </a:defRPr>
            </a:pPr>
            <a:endParaRPr lang="en-US"/>
          </a:p>
        </c:txPr>
      </c:legendEntry>
      <c:layout>
        <c:manualLayout>
          <c:xMode val="edge"/>
          <c:yMode val="edge"/>
          <c:x val="0.27106964047921345"/>
          <c:y val="0.18083335542528617"/>
          <c:w val="0.44099094860841909"/>
          <c:h val="8.223471442335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Food</c:v>
                </c:pt>
              </c:strCache>
            </c:strRef>
          </c:tx>
          <c:spPr>
            <a:solidFill>
              <a:srgbClr val="C00000"/>
            </a:solidFill>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Sheet1!$B$2:$B$140</c:f>
              <c:numCache>
                <c:formatCode>0.000</c:formatCode>
                <c:ptCount val="139"/>
                <c:pt idx="0">
                  <c:v>0.63400000000000001</c:v>
                </c:pt>
                <c:pt idx="1">
                  <c:v>0.56399999999999995</c:v>
                </c:pt>
                <c:pt idx="2">
                  <c:v>0.55100000000000005</c:v>
                </c:pt>
                <c:pt idx="3">
                  <c:v>0.53200000000000003</c:v>
                </c:pt>
                <c:pt idx="4">
                  <c:v>0.51800000000000002</c:v>
                </c:pt>
                <c:pt idx="5">
                  <c:v>0.51700000000000002</c:v>
                </c:pt>
                <c:pt idx="6">
                  <c:v>0.51600000000000001</c:v>
                </c:pt>
                <c:pt idx="7">
                  <c:v>0.5</c:v>
                </c:pt>
                <c:pt idx="8">
                  <c:v>0.48899999999999999</c:v>
                </c:pt>
                <c:pt idx="9">
                  <c:v>0.48599999999999999</c:v>
                </c:pt>
                <c:pt idx="10">
                  <c:v>0.47399999999999998</c:v>
                </c:pt>
                <c:pt idx="11">
                  <c:v>0.47199999999999998</c:v>
                </c:pt>
                <c:pt idx="12">
                  <c:v>0.47</c:v>
                </c:pt>
                <c:pt idx="13">
                  <c:v>0.46899999999999997</c:v>
                </c:pt>
                <c:pt idx="14">
                  <c:v>0.46899999999999997</c:v>
                </c:pt>
                <c:pt idx="15">
                  <c:v>0.46600000000000003</c:v>
                </c:pt>
                <c:pt idx="16">
                  <c:v>0.46100000000000002</c:v>
                </c:pt>
                <c:pt idx="17">
                  <c:v>0.45600000000000002</c:v>
                </c:pt>
                <c:pt idx="18">
                  <c:v>0.44700000000000001</c:v>
                </c:pt>
                <c:pt idx="19">
                  <c:v>0.44700000000000001</c:v>
                </c:pt>
                <c:pt idx="20">
                  <c:v>0.44600000000000001</c:v>
                </c:pt>
                <c:pt idx="21">
                  <c:v>0.443</c:v>
                </c:pt>
                <c:pt idx="22">
                  <c:v>0.441</c:v>
                </c:pt>
                <c:pt idx="23">
                  <c:v>0.434</c:v>
                </c:pt>
                <c:pt idx="24">
                  <c:v>0.42899999999999999</c:v>
                </c:pt>
                <c:pt idx="25">
                  <c:v>0.42299999999999999</c:v>
                </c:pt>
                <c:pt idx="26">
                  <c:v>0.42199999999999999</c:v>
                </c:pt>
                <c:pt idx="27">
                  <c:v>0.41899999999999998</c:v>
                </c:pt>
                <c:pt idx="28">
                  <c:v>0.41799999999999998</c:v>
                </c:pt>
                <c:pt idx="29">
                  <c:v>0.40899999999999997</c:v>
                </c:pt>
                <c:pt idx="30">
                  <c:v>0.40799999999999997</c:v>
                </c:pt>
                <c:pt idx="31">
                  <c:v>0.40600000000000003</c:v>
                </c:pt>
                <c:pt idx="32">
                  <c:v>0.40600000000000003</c:v>
                </c:pt>
                <c:pt idx="33">
                  <c:v>0.39900000000000002</c:v>
                </c:pt>
                <c:pt idx="34">
                  <c:v>0.39300000000000002</c:v>
                </c:pt>
                <c:pt idx="35">
                  <c:v>0.39100000000000001</c:v>
                </c:pt>
                <c:pt idx="36">
                  <c:v>0.38800000000000001</c:v>
                </c:pt>
                <c:pt idx="37">
                  <c:v>0.38600000000000001</c:v>
                </c:pt>
                <c:pt idx="38">
                  <c:v>0.38600000000000001</c:v>
                </c:pt>
                <c:pt idx="39">
                  <c:v>0.38400000000000001</c:v>
                </c:pt>
                <c:pt idx="40">
                  <c:v>0.38</c:v>
                </c:pt>
                <c:pt idx="41">
                  <c:v>0.377</c:v>
                </c:pt>
                <c:pt idx="42">
                  <c:v>0.373</c:v>
                </c:pt>
                <c:pt idx="43">
                  <c:v>0.36399999999999999</c:v>
                </c:pt>
                <c:pt idx="44">
                  <c:v>0.36</c:v>
                </c:pt>
                <c:pt idx="45">
                  <c:v>0.35899999999999999</c:v>
                </c:pt>
                <c:pt idx="46">
                  <c:v>0.34799999999999998</c:v>
                </c:pt>
                <c:pt idx="47">
                  <c:v>0.34599999999999997</c:v>
                </c:pt>
                <c:pt idx="48">
                  <c:v>0.34300000000000003</c:v>
                </c:pt>
                <c:pt idx="49">
                  <c:v>0.33700000000000002</c:v>
                </c:pt>
                <c:pt idx="50">
                  <c:v>0.33700000000000002</c:v>
                </c:pt>
                <c:pt idx="51">
                  <c:v>0.33500000000000002</c:v>
                </c:pt>
                <c:pt idx="52">
                  <c:v>0.33500000000000002</c:v>
                </c:pt>
                <c:pt idx="53">
                  <c:v>0.33400000000000002</c:v>
                </c:pt>
                <c:pt idx="54">
                  <c:v>0.32700000000000001</c:v>
                </c:pt>
                <c:pt idx="55">
                  <c:v>0.32400000000000001</c:v>
                </c:pt>
                <c:pt idx="56">
                  <c:v>0.32200000000000001</c:v>
                </c:pt>
                <c:pt idx="57">
                  <c:v>0.31900000000000001</c:v>
                </c:pt>
                <c:pt idx="58">
                  <c:v>0.318</c:v>
                </c:pt>
                <c:pt idx="59">
                  <c:v>0.315</c:v>
                </c:pt>
                <c:pt idx="60">
                  <c:v>0.30399999999999999</c:v>
                </c:pt>
                <c:pt idx="61">
                  <c:v>0.3</c:v>
                </c:pt>
                <c:pt idx="62">
                  <c:v>0.29599999999999999</c:v>
                </c:pt>
                <c:pt idx="63">
                  <c:v>0.29399999999999998</c:v>
                </c:pt>
                <c:pt idx="64">
                  <c:v>0.29099999999999998</c:v>
                </c:pt>
                <c:pt idx="65">
                  <c:v>0.28599999999999998</c:v>
                </c:pt>
                <c:pt idx="66">
                  <c:v>0.28499999999999998</c:v>
                </c:pt>
                <c:pt idx="67">
                  <c:v>0.28399999999999997</c:v>
                </c:pt>
                <c:pt idx="68">
                  <c:v>0.28199999999999997</c:v>
                </c:pt>
                <c:pt idx="69">
                  <c:v>0.28000000000000003</c:v>
                </c:pt>
                <c:pt idx="70">
                  <c:v>0.27800000000000002</c:v>
                </c:pt>
                <c:pt idx="71">
                  <c:v>0.27600000000000002</c:v>
                </c:pt>
                <c:pt idx="72">
                  <c:v>0.27200000000000002</c:v>
                </c:pt>
                <c:pt idx="73">
                  <c:v>0.26900000000000002</c:v>
                </c:pt>
                <c:pt idx="74">
                  <c:v>0.26100000000000001</c:v>
                </c:pt>
                <c:pt idx="75">
                  <c:v>0.26100000000000001</c:v>
                </c:pt>
                <c:pt idx="76">
                  <c:v>0.25900000000000001</c:v>
                </c:pt>
                <c:pt idx="77">
                  <c:v>0.25700000000000001</c:v>
                </c:pt>
                <c:pt idx="78">
                  <c:v>0.255</c:v>
                </c:pt>
                <c:pt idx="79">
                  <c:v>0.25</c:v>
                </c:pt>
                <c:pt idx="80">
                  <c:v>0.24299999999999999</c:v>
                </c:pt>
                <c:pt idx="81">
                  <c:v>0.24099999999999999</c:v>
                </c:pt>
                <c:pt idx="82">
                  <c:v>0.23499999999999999</c:v>
                </c:pt>
                <c:pt idx="83">
                  <c:v>0.23300000000000001</c:v>
                </c:pt>
                <c:pt idx="84">
                  <c:v>0.23300000000000001</c:v>
                </c:pt>
                <c:pt idx="85">
                  <c:v>0.23100000000000001</c:v>
                </c:pt>
                <c:pt idx="86">
                  <c:v>0.23</c:v>
                </c:pt>
                <c:pt idx="87">
                  <c:v>0.22900000000000001</c:v>
                </c:pt>
                <c:pt idx="88">
                  <c:v>0.22900000000000001</c:v>
                </c:pt>
                <c:pt idx="89">
                  <c:v>0.22800000000000001</c:v>
                </c:pt>
                <c:pt idx="90">
                  <c:v>0.22500000000000001</c:v>
                </c:pt>
                <c:pt idx="91">
                  <c:v>0.221</c:v>
                </c:pt>
                <c:pt idx="92">
                  <c:v>0.219</c:v>
                </c:pt>
                <c:pt idx="93">
                  <c:v>0.21299999999999999</c:v>
                </c:pt>
                <c:pt idx="94">
                  <c:v>0.20699999999999999</c:v>
                </c:pt>
                <c:pt idx="95">
                  <c:v>0.19900000000000001</c:v>
                </c:pt>
                <c:pt idx="96">
                  <c:v>0.19700000000000001</c:v>
                </c:pt>
                <c:pt idx="97">
                  <c:v>0.193</c:v>
                </c:pt>
                <c:pt idx="98">
                  <c:v>0.182</c:v>
                </c:pt>
                <c:pt idx="99">
                  <c:v>0.182</c:v>
                </c:pt>
                <c:pt idx="100">
                  <c:v>0.18099999999999999</c:v>
                </c:pt>
                <c:pt idx="101">
                  <c:v>0.18099999999999999</c:v>
                </c:pt>
                <c:pt idx="102">
                  <c:v>0.17599999999999999</c:v>
                </c:pt>
                <c:pt idx="103">
                  <c:v>0.17199999999999999</c:v>
                </c:pt>
                <c:pt idx="104">
                  <c:v>0.17</c:v>
                </c:pt>
                <c:pt idx="105">
                  <c:v>0.17</c:v>
                </c:pt>
                <c:pt idx="106">
                  <c:v>0.16200000000000001</c:v>
                </c:pt>
                <c:pt idx="107">
                  <c:v>0.151</c:v>
                </c:pt>
                <c:pt idx="108">
                  <c:v>0.14599999999999999</c:v>
                </c:pt>
                <c:pt idx="109">
                  <c:v>0.14399999999999999</c:v>
                </c:pt>
                <c:pt idx="110">
                  <c:v>0.14000000000000001</c:v>
                </c:pt>
                <c:pt idx="111">
                  <c:v>0.13800000000000001</c:v>
                </c:pt>
                <c:pt idx="112">
                  <c:v>0.13700000000000001</c:v>
                </c:pt>
                <c:pt idx="113">
                  <c:v>0.13200000000000001</c:v>
                </c:pt>
                <c:pt idx="114">
                  <c:v>0.13100000000000001</c:v>
                </c:pt>
                <c:pt idx="115">
                  <c:v>0.122</c:v>
                </c:pt>
                <c:pt idx="116">
                  <c:v>0.11899999999999999</c:v>
                </c:pt>
                <c:pt idx="117">
                  <c:v>0.11799999999999999</c:v>
                </c:pt>
                <c:pt idx="118">
                  <c:v>0.115</c:v>
                </c:pt>
                <c:pt idx="119">
                  <c:v>0.114</c:v>
                </c:pt>
                <c:pt idx="120">
                  <c:v>0.112</c:v>
                </c:pt>
                <c:pt idx="121">
                  <c:v>0.111</c:v>
                </c:pt>
                <c:pt idx="122">
                  <c:v>0.109</c:v>
                </c:pt>
                <c:pt idx="123">
                  <c:v>0.108</c:v>
                </c:pt>
                <c:pt idx="124">
                  <c:v>0.106</c:v>
                </c:pt>
                <c:pt idx="125">
                  <c:v>0.105</c:v>
                </c:pt>
                <c:pt idx="126">
                  <c:v>0.105</c:v>
                </c:pt>
                <c:pt idx="127">
                  <c:v>0.105</c:v>
                </c:pt>
                <c:pt idx="128">
                  <c:v>0.10199999999999999</c:v>
                </c:pt>
                <c:pt idx="129">
                  <c:v>9.9000000000000005E-2</c:v>
                </c:pt>
                <c:pt idx="130">
                  <c:v>9.9000000000000005E-2</c:v>
                </c:pt>
                <c:pt idx="131">
                  <c:v>9.7000000000000003E-2</c:v>
                </c:pt>
                <c:pt idx="132">
                  <c:v>9.7000000000000003E-2</c:v>
                </c:pt>
                <c:pt idx="133">
                  <c:v>9.7000000000000003E-2</c:v>
                </c:pt>
                <c:pt idx="134">
                  <c:v>9.2999999999999999E-2</c:v>
                </c:pt>
                <c:pt idx="135">
                  <c:v>9.1999999999999998E-2</c:v>
                </c:pt>
                <c:pt idx="136">
                  <c:v>8.7999999999999995E-2</c:v>
                </c:pt>
                <c:pt idx="137">
                  <c:v>6.8000000000000005E-2</c:v>
                </c:pt>
                <c:pt idx="138">
                  <c:v>5.7000000000000002E-2</c:v>
                </c:pt>
              </c:numCache>
            </c:numRef>
          </c:val>
          <c:extLst>
            <c:ext xmlns:c16="http://schemas.microsoft.com/office/drawing/2014/chart" uri="{C3380CC4-5D6E-409C-BE32-E72D297353CC}">
              <c16:uniqueId val="{00000000-B116-4E12-837C-625D40CBFD52}"/>
            </c:ext>
          </c:extLst>
        </c:ser>
        <c:ser>
          <c:idx val="1"/>
          <c:order val="1"/>
          <c:tx>
            <c:strRef>
              <c:f>Sheet1!$C$1</c:f>
              <c:strCache>
                <c:ptCount val="1"/>
                <c:pt idx="0">
                  <c:v>Clothing </c:v>
                </c:pt>
              </c:strCache>
            </c:strRef>
          </c:tx>
          <c:spPr>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Sheet1!$C$2:$C$140</c:f>
              <c:numCache>
                <c:formatCode>0.000</c:formatCode>
                <c:ptCount val="139"/>
                <c:pt idx="0">
                  <c:v>0.06</c:v>
                </c:pt>
                <c:pt idx="1">
                  <c:v>5.8999999999999997E-2</c:v>
                </c:pt>
                <c:pt idx="2">
                  <c:v>5.8999999999999997E-2</c:v>
                </c:pt>
                <c:pt idx="3">
                  <c:v>5.8000000000000003E-2</c:v>
                </c:pt>
                <c:pt idx="4">
                  <c:v>5.8000000000000003E-2</c:v>
                </c:pt>
                <c:pt idx="5">
                  <c:v>5.8000000000000003E-2</c:v>
                </c:pt>
                <c:pt idx="6">
                  <c:v>5.8000000000000003E-2</c:v>
                </c:pt>
                <c:pt idx="7">
                  <c:v>5.8000000000000003E-2</c:v>
                </c:pt>
                <c:pt idx="8">
                  <c:v>5.7000000000000002E-2</c:v>
                </c:pt>
                <c:pt idx="9">
                  <c:v>5.7000000000000002E-2</c:v>
                </c:pt>
                <c:pt idx="10">
                  <c:v>5.7000000000000002E-2</c:v>
                </c:pt>
                <c:pt idx="11">
                  <c:v>5.7000000000000002E-2</c:v>
                </c:pt>
                <c:pt idx="12">
                  <c:v>5.7000000000000002E-2</c:v>
                </c:pt>
                <c:pt idx="13">
                  <c:v>5.7000000000000002E-2</c:v>
                </c:pt>
                <c:pt idx="14">
                  <c:v>5.7000000000000002E-2</c:v>
                </c:pt>
                <c:pt idx="15">
                  <c:v>5.7000000000000002E-2</c:v>
                </c:pt>
                <c:pt idx="16">
                  <c:v>5.7000000000000002E-2</c:v>
                </c:pt>
                <c:pt idx="17">
                  <c:v>5.7000000000000002E-2</c:v>
                </c:pt>
                <c:pt idx="18">
                  <c:v>5.7000000000000002E-2</c:v>
                </c:pt>
                <c:pt idx="19">
                  <c:v>5.7000000000000002E-2</c:v>
                </c:pt>
                <c:pt idx="20">
                  <c:v>5.7000000000000002E-2</c:v>
                </c:pt>
                <c:pt idx="21">
                  <c:v>5.7000000000000002E-2</c:v>
                </c:pt>
                <c:pt idx="22">
                  <c:v>5.7000000000000002E-2</c:v>
                </c:pt>
                <c:pt idx="23">
                  <c:v>5.7000000000000002E-2</c:v>
                </c:pt>
                <c:pt idx="24">
                  <c:v>5.6000000000000001E-2</c:v>
                </c:pt>
                <c:pt idx="25">
                  <c:v>5.6000000000000001E-2</c:v>
                </c:pt>
                <c:pt idx="26">
                  <c:v>5.6000000000000001E-2</c:v>
                </c:pt>
                <c:pt idx="27">
                  <c:v>5.6000000000000001E-2</c:v>
                </c:pt>
                <c:pt idx="28">
                  <c:v>5.6000000000000001E-2</c:v>
                </c:pt>
                <c:pt idx="29">
                  <c:v>5.6000000000000001E-2</c:v>
                </c:pt>
                <c:pt idx="30">
                  <c:v>5.6000000000000001E-2</c:v>
                </c:pt>
                <c:pt idx="31">
                  <c:v>5.6000000000000001E-2</c:v>
                </c:pt>
                <c:pt idx="32">
                  <c:v>5.6000000000000001E-2</c:v>
                </c:pt>
                <c:pt idx="33">
                  <c:v>5.6000000000000001E-2</c:v>
                </c:pt>
                <c:pt idx="34">
                  <c:v>5.6000000000000001E-2</c:v>
                </c:pt>
                <c:pt idx="35">
                  <c:v>5.6000000000000001E-2</c:v>
                </c:pt>
                <c:pt idx="36">
                  <c:v>5.6000000000000001E-2</c:v>
                </c:pt>
                <c:pt idx="37">
                  <c:v>5.6000000000000001E-2</c:v>
                </c:pt>
                <c:pt idx="38">
                  <c:v>5.6000000000000001E-2</c:v>
                </c:pt>
                <c:pt idx="39">
                  <c:v>5.6000000000000001E-2</c:v>
                </c:pt>
                <c:pt idx="40">
                  <c:v>5.6000000000000001E-2</c:v>
                </c:pt>
                <c:pt idx="41">
                  <c:v>5.6000000000000001E-2</c:v>
                </c:pt>
                <c:pt idx="42">
                  <c:v>5.5E-2</c:v>
                </c:pt>
                <c:pt idx="43">
                  <c:v>5.5E-2</c:v>
                </c:pt>
                <c:pt idx="44">
                  <c:v>5.5E-2</c:v>
                </c:pt>
                <c:pt idx="45">
                  <c:v>5.5E-2</c:v>
                </c:pt>
                <c:pt idx="46">
                  <c:v>5.5E-2</c:v>
                </c:pt>
                <c:pt idx="47">
                  <c:v>5.5E-2</c:v>
                </c:pt>
                <c:pt idx="48">
                  <c:v>5.5E-2</c:v>
                </c:pt>
                <c:pt idx="49">
                  <c:v>5.5E-2</c:v>
                </c:pt>
                <c:pt idx="50">
                  <c:v>5.5E-2</c:v>
                </c:pt>
                <c:pt idx="51">
                  <c:v>5.5E-2</c:v>
                </c:pt>
                <c:pt idx="52">
                  <c:v>5.5E-2</c:v>
                </c:pt>
                <c:pt idx="53">
                  <c:v>5.5E-2</c:v>
                </c:pt>
                <c:pt idx="54">
                  <c:v>5.5E-2</c:v>
                </c:pt>
                <c:pt idx="55">
                  <c:v>5.5E-2</c:v>
                </c:pt>
                <c:pt idx="56">
                  <c:v>5.5E-2</c:v>
                </c:pt>
                <c:pt idx="57">
                  <c:v>5.5E-2</c:v>
                </c:pt>
                <c:pt idx="58">
                  <c:v>5.3999999999999999E-2</c:v>
                </c:pt>
                <c:pt idx="59">
                  <c:v>5.3999999999999999E-2</c:v>
                </c:pt>
                <c:pt idx="60">
                  <c:v>5.3999999999999999E-2</c:v>
                </c:pt>
                <c:pt idx="61">
                  <c:v>5.3999999999999999E-2</c:v>
                </c:pt>
                <c:pt idx="62">
                  <c:v>5.3999999999999999E-2</c:v>
                </c:pt>
                <c:pt idx="63">
                  <c:v>5.3999999999999999E-2</c:v>
                </c:pt>
                <c:pt idx="64">
                  <c:v>5.3999999999999999E-2</c:v>
                </c:pt>
                <c:pt idx="65">
                  <c:v>5.3999999999999999E-2</c:v>
                </c:pt>
                <c:pt idx="66">
                  <c:v>5.3999999999999999E-2</c:v>
                </c:pt>
                <c:pt idx="67">
                  <c:v>5.3999999999999999E-2</c:v>
                </c:pt>
                <c:pt idx="68">
                  <c:v>5.3999999999999999E-2</c:v>
                </c:pt>
                <c:pt idx="69">
                  <c:v>5.3999999999999999E-2</c:v>
                </c:pt>
                <c:pt idx="70">
                  <c:v>5.3999999999999999E-2</c:v>
                </c:pt>
                <c:pt idx="71">
                  <c:v>5.3999999999999999E-2</c:v>
                </c:pt>
                <c:pt idx="72">
                  <c:v>5.3999999999999999E-2</c:v>
                </c:pt>
                <c:pt idx="73">
                  <c:v>5.3999999999999999E-2</c:v>
                </c:pt>
                <c:pt idx="74">
                  <c:v>5.3999999999999999E-2</c:v>
                </c:pt>
                <c:pt idx="75">
                  <c:v>5.2999999999999999E-2</c:v>
                </c:pt>
                <c:pt idx="76">
                  <c:v>5.2999999999999999E-2</c:v>
                </c:pt>
                <c:pt idx="77">
                  <c:v>5.2999999999999999E-2</c:v>
                </c:pt>
                <c:pt idx="78">
                  <c:v>5.2999999999999999E-2</c:v>
                </c:pt>
                <c:pt idx="79">
                  <c:v>5.2999999999999999E-2</c:v>
                </c:pt>
                <c:pt idx="80">
                  <c:v>5.2999999999999999E-2</c:v>
                </c:pt>
                <c:pt idx="81">
                  <c:v>5.2999999999999999E-2</c:v>
                </c:pt>
                <c:pt idx="82">
                  <c:v>5.2999999999999999E-2</c:v>
                </c:pt>
                <c:pt idx="83">
                  <c:v>5.2999999999999999E-2</c:v>
                </c:pt>
                <c:pt idx="84">
                  <c:v>5.2999999999999999E-2</c:v>
                </c:pt>
                <c:pt idx="85">
                  <c:v>5.2999999999999999E-2</c:v>
                </c:pt>
                <c:pt idx="86">
                  <c:v>5.2999999999999999E-2</c:v>
                </c:pt>
                <c:pt idx="87">
                  <c:v>5.2999999999999999E-2</c:v>
                </c:pt>
                <c:pt idx="88">
                  <c:v>5.2999999999999999E-2</c:v>
                </c:pt>
                <c:pt idx="89">
                  <c:v>5.2999999999999999E-2</c:v>
                </c:pt>
                <c:pt idx="90">
                  <c:v>5.2999999999999999E-2</c:v>
                </c:pt>
                <c:pt idx="91">
                  <c:v>5.2999999999999999E-2</c:v>
                </c:pt>
                <c:pt idx="92">
                  <c:v>5.2999999999999999E-2</c:v>
                </c:pt>
                <c:pt idx="93">
                  <c:v>5.2999999999999999E-2</c:v>
                </c:pt>
                <c:pt idx="94">
                  <c:v>5.2999999999999999E-2</c:v>
                </c:pt>
                <c:pt idx="95">
                  <c:v>5.1999999999999998E-2</c:v>
                </c:pt>
                <c:pt idx="96">
                  <c:v>5.1999999999999998E-2</c:v>
                </c:pt>
                <c:pt idx="97">
                  <c:v>5.1999999999999998E-2</c:v>
                </c:pt>
                <c:pt idx="98">
                  <c:v>5.1999999999999998E-2</c:v>
                </c:pt>
                <c:pt idx="99">
                  <c:v>5.1999999999999998E-2</c:v>
                </c:pt>
                <c:pt idx="100">
                  <c:v>5.1999999999999998E-2</c:v>
                </c:pt>
                <c:pt idx="101">
                  <c:v>5.1999999999999998E-2</c:v>
                </c:pt>
                <c:pt idx="102">
                  <c:v>5.1999999999999998E-2</c:v>
                </c:pt>
                <c:pt idx="103">
                  <c:v>5.1999999999999998E-2</c:v>
                </c:pt>
                <c:pt idx="104">
                  <c:v>5.1999999999999998E-2</c:v>
                </c:pt>
                <c:pt idx="105">
                  <c:v>5.1999999999999998E-2</c:v>
                </c:pt>
                <c:pt idx="106">
                  <c:v>5.1999999999999998E-2</c:v>
                </c:pt>
                <c:pt idx="107">
                  <c:v>5.1999999999999998E-2</c:v>
                </c:pt>
                <c:pt idx="108">
                  <c:v>5.0999999999999997E-2</c:v>
                </c:pt>
                <c:pt idx="109">
                  <c:v>5.0999999999999997E-2</c:v>
                </c:pt>
                <c:pt idx="110">
                  <c:v>5.0999999999999997E-2</c:v>
                </c:pt>
                <c:pt idx="111">
                  <c:v>5.0999999999999997E-2</c:v>
                </c:pt>
                <c:pt idx="112">
                  <c:v>5.0999999999999997E-2</c:v>
                </c:pt>
                <c:pt idx="113">
                  <c:v>5.0999999999999997E-2</c:v>
                </c:pt>
                <c:pt idx="114">
                  <c:v>5.0999999999999997E-2</c:v>
                </c:pt>
                <c:pt idx="115">
                  <c:v>5.0999999999999997E-2</c:v>
                </c:pt>
                <c:pt idx="116">
                  <c:v>5.0999999999999997E-2</c:v>
                </c:pt>
                <c:pt idx="117">
                  <c:v>5.0999999999999997E-2</c:v>
                </c:pt>
                <c:pt idx="118">
                  <c:v>5.0999999999999997E-2</c:v>
                </c:pt>
                <c:pt idx="119">
                  <c:v>5.0999999999999997E-2</c:v>
                </c:pt>
                <c:pt idx="120">
                  <c:v>5.0999999999999997E-2</c:v>
                </c:pt>
                <c:pt idx="121">
                  <c:v>5.0999999999999997E-2</c:v>
                </c:pt>
                <c:pt idx="122">
                  <c:v>5.0999999999999997E-2</c:v>
                </c:pt>
                <c:pt idx="123">
                  <c:v>5.0999999999999997E-2</c:v>
                </c:pt>
                <c:pt idx="124">
                  <c:v>5.0999999999999997E-2</c:v>
                </c:pt>
                <c:pt idx="125">
                  <c:v>5.0999999999999997E-2</c:v>
                </c:pt>
                <c:pt idx="126">
                  <c:v>5.0999999999999997E-2</c:v>
                </c:pt>
                <c:pt idx="127">
                  <c:v>5.0999999999999997E-2</c:v>
                </c:pt>
                <c:pt idx="128">
                  <c:v>5.0999999999999997E-2</c:v>
                </c:pt>
                <c:pt idx="129">
                  <c:v>5.0999999999999997E-2</c:v>
                </c:pt>
                <c:pt idx="130">
                  <c:v>5.0999999999999997E-2</c:v>
                </c:pt>
                <c:pt idx="131">
                  <c:v>5.0999999999999997E-2</c:v>
                </c:pt>
                <c:pt idx="132">
                  <c:v>5.0999999999999997E-2</c:v>
                </c:pt>
                <c:pt idx="133">
                  <c:v>5.0999999999999997E-2</c:v>
                </c:pt>
                <c:pt idx="134">
                  <c:v>5.0999999999999997E-2</c:v>
                </c:pt>
                <c:pt idx="135">
                  <c:v>5.0999999999999997E-2</c:v>
                </c:pt>
                <c:pt idx="136">
                  <c:v>0.05</c:v>
                </c:pt>
                <c:pt idx="137">
                  <c:v>0.05</c:v>
                </c:pt>
                <c:pt idx="138">
                  <c:v>0.05</c:v>
                </c:pt>
              </c:numCache>
            </c:numRef>
          </c:val>
          <c:extLst>
            <c:ext xmlns:c16="http://schemas.microsoft.com/office/drawing/2014/chart" uri="{C3380CC4-5D6E-409C-BE32-E72D297353CC}">
              <c16:uniqueId val="{00000001-B116-4E12-837C-625D40CBFD52}"/>
            </c:ext>
          </c:extLst>
        </c:ser>
        <c:ser>
          <c:idx val="2"/>
          <c:order val="2"/>
          <c:tx>
            <c:strRef>
              <c:f>Sheet1!$D$1</c:f>
              <c:strCache>
                <c:ptCount val="1"/>
                <c:pt idx="0">
                  <c:v>Housing</c:v>
                </c:pt>
              </c:strCache>
            </c:strRef>
          </c:tx>
          <c:spPr>
            <a:solidFill>
              <a:srgbClr val="FFC000"/>
            </a:solidFill>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Sheet1!$D$2:$D$140</c:f>
              <c:numCache>
                <c:formatCode>0.000</c:formatCode>
                <c:ptCount val="139"/>
                <c:pt idx="0">
                  <c:v>0.13500000000000001</c:v>
                </c:pt>
                <c:pt idx="1">
                  <c:v>0.14199999999999999</c:v>
                </c:pt>
                <c:pt idx="2">
                  <c:v>0.14399999999999999</c:v>
                </c:pt>
                <c:pt idx="3">
                  <c:v>0.14599999999999999</c:v>
                </c:pt>
                <c:pt idx="4">
                  <c:v>0.14699999999999999</c:v>
                </c:pt>
                <c:pt idx="5">
                  <c:v>0.14699999999999999</c:v>
                </c:pt>
                <c:pt idx="6">
                  <c:v>0.14699999999999999</c:v>
                </c:pt>
                <c:pt idx="7">
                  <c:v>0.14899999999999999</c:v>
                </c:pt>
                <c:pt idx="8">
                  <c:v>0.15</c:v>
                </c:pt>
                <c:pt idx="9">
                  <c:v>0.15</c:v>
                </c:pt>
                <c:pt idx="10">
                  <c:v>0.151</c:v>
                </c:pt>
                <c:pt idx="11">
                  <c:v>0.152</c:v>
                </c:pt>
                <c:pt idx="12">
                  <c:v>0.152</c:v>
                </c:pt>
                <c:pt idx="13">
                  <c:v>0.152</c:v>
                </c:pt>
                <c:pt idx="14">
                  <c:v>0.152</c:v>
                </c:pt>
                <c:pt idx="15">
                  <c:v>0.152</c:v>
                </c:pt>
                <c:pt idx="16">
                  <c:v>0.153</c:v>
                </c:pt>
                <c:pt idx="17">
                  <c:v>0.153</c:v>
                </c:pt>
                <c:pt idx="18">
                  <c:v>0.154</c:v>
                </c:pt>
                <c:pt idx="19">
                  <c:v>0.154</c:v>
                </c:pt>
                <c:pt idx="20">
                  <c:v>0.154</c:v>
                </c:pt>
                <c:pt idx="21">
                  <c:v>0.155</c:v>
                </c:pt>
                <c:pt idx="22">
                  <c:v>0.155</c:v>
                </c:pt>
                <c:pt idx="23">
                  <c:v>0.156</c:v>
                </c:pt>
                <c:pt idx="24">
                  <c:v>0.156</c:v>
                </c:pt>
                <c:pt idx="25">
                  <c:v>0.157</c:v>
                </c:pt>
                <c:pt idx="26">
                  <c:v>0.157</c:v>
                </c:pt>
                <c:pt idx="27">
                  <c:v>0.157</c:v>
                </c:pt>
                <c:pt idx="28">
                  <c:v>0.157</c:v>
                </c:pt>
                <c:pt idx="29">
                  <c:v>0.158</c:v>
                </c:pt>
                <c:pt idx="30">
                  <c:v>0.158</c:v>
                </c:pt>
                <c:pt idx="31">
                  <c:v>0.158</c:v>
                </c:pt>
                <c:pt idx="32">
                  <c:v>0.158</c:v>
                </c:pt>
                <c:pt idx="33">
                  <c:v>0.159</c:v>
                </c:pt>
                <c:pt idx="34">
                  <c:v>0.16</c:v>
                </c:pt>
                <c:pt idx="35">
                  <c:v>0.16</c:v>
                </c:pt>
                <c:pt idx="36">
                  <c:v>0.16</c:v>
                </c:pt>
                <c:pt idx="37">
                  <c:v>0.16</c:v>
                </c:pt>
                <c:pt idx="38">
                  <c:v>0.16</c:v>
                </c:pt>
                <c:pt idx="39">
                  <c:v>0.161</c:v>
                </c:pt>
                <c:pt idx="40">
                  <c:v>0.161</c:v>
                </c:pt>
                <c:pt idx="41">
                  <c:v>0.161</c:v>
                </c:pt>
                <c:pt idx="42">
                  <c:v>0.16200000000000001</c:v>
                </c:pt>
                <c:pt idx="43">
                  <c:v>0.16300000000000001</c:v>
                </c:pt>
                <c:pt idx="44">
                  <c:v>0.16300000000000001</c:v>
                </c:pt>
                <c:pt idx="45">
                  <c:v>0.16300000000000001</c:v>
                </c:pt>
                <c:pt idx="46">
                  <c:v>0.16400000000000001</c:v>
                </c:pt>
                <c:pt idx="47">
                  <c:v>0.16400000000000001</c:v>
                </c:pt>
                <c:pt idx="48">
                  <c:v>0.16500000000000001</c:v>
                </c:pt>
                <c:pt idx="49">
                  <c:v>0.16500000000000001</c:v>
                </c:pt>
                <c:pt idx="50">
                  <c:v>0.16500000000000001</c:v>
                </c:pt>
                <c:pt idx="51">
                  <c:v>0.16600000000000001</c:v>
                </c:pt>
                <c:pt idx="52">
                  <c:v>0.16600000000000001</c:v>
                </c:pt>
                <c:pt idx="53">
                  <c:v>0.16600000000000001</c:v>
                </c:pt>
                <c:pt idx="54">
                  <c:v>0.16600000000000001</c:v>
                </c:pt>
                <c:pt idx="55">
                  <c:v>0.16700000000000001</c:v>
                </c:pt>
                <c:pt idx="56">
                  <c:v>0.16700000000000001</c:v>
                </c:pt>
                <c:pt idx="57">
                  <c:v>0.16700000000000001</c:v>
                </c:pt>
                <c:pt idx="58">
                  <c:v>0.16700000000000001</c:v>
                </c:pt>
                <c:pt idx="59">
                  <c:v>0.16800000000000001</c:v>
                </c:pt>
                <c:pt idx="60">
                  <c:v>0.16900000000000001</c:v>
                </c:pt>
                <c:pt idx="61">
                  <c:v>0.16900000000000001</c:v>
                </c:pt>
                <c:pt idx="62">
                  <c:v>0.17</c:v>
                </c:pt>
                <c:pt idx="63">
                  <c:v>0.17</c:v>
                </c:pt>
                <c:pt idx="64">
                  <c:v>0.17</c:v>
                </c:pt>
                <c:pt idx="65">
                  <c:v>0.17100000000000001</c:v>
                </c:pt>
                <c:pt idx="66">
                  <c:v>0.17100000000000001</c:v>
                </c:pt>
                <c:pt idx="67">
                  <c:v>0.17100000000000001</c:v>
                </c:pt>
                <c:pt idx="68">
                  <c:v>0.17100000000000001</c:v>
                </c:pt>
                <c:pt idx="69">
                  <c:v>0.17100000000000001</c:v>
                </c:pt>
                <c:pt idx="70">
                  <c:v>0.17100000000000001</c:v>
                </c:pt>
                <c:pt idx="71">
                  <c:v>0.17199999999999999</c:v>
                </c:pt>
                <c:pt idx="72">
                  <c:v>0.17199999999999999</c:v>
                </c:pt>
                <c:pt idx="73">
                  <c:v>0.17199999999999999</c:v>
                </c:pt>
                <c:pt idx="74">
                  <c:v>0.17299999999999999</c:v>
                </c:pt>
                <c:pt idx="75">
                  <c:v>0.17299999999999999</c:v>
                </c:pt>
                <c:pt idx="76">
                  <c:v>0.17299999999999999</c:v>
                </c:pt>
                <c:pt idx="77">
                  <c:v>0.17399999999999999</c:v>
                </c:pt>
                <c:pt idx="78">
                  <c:v>0.17399999999999999</c:v>
                </c:pt>
                <c:pt idx="79">
                  <c:v>0.17399999999999999</c:v>
                </c:pt>
                <c:pt idx="80">
                  <c:v>0.17499999999999999</c:v>
                </c:pt>
                <c:pt idx="81">
                  <c:v>0.17499999999999999</c:v>
                </c:pt>
                <c:pt idx="82">
                  <c:v>0.17599999999999999</c:v>
                </c:pt>
                <c:pt idx="83">
                  <c:v>0.17599999999999999</c:v>
                </c:pt>
                <c:pt idx="84">
                  <c:v>0.17599999999999999</c:v>
                </c:pt>
                <c:pt idx="85">
                  <c:v>0.17599999999999999</c:v>
                </c:pt>
                <c:pt idx="86">
                  <c:v>0.17599999999999999</c:v>
                </c:pt>
                <c:pt idx="87">
                  <c:v>0.17599999999999999</c:v>
                </c:pt>
                <c:pt idx="88">
                  <c:v>0.17599999999999999</c:v>
                </c:pt>
                <c:pt idx="89">
                  <c:v>0.17599999999999999</c:v>
                </c:pt>
                <c:pt idx="90">
                  <c:v>0.17699999999999999</c:v>
                </c:pt>
                <c:pt idx="91">
                  <c:v>0.17699999999999999</c:v>
                </c:pt>
                <c:pt idx="92">
                  <c:v>0.17699999999999999</c:v>
                </c:pt>
                <c:pt idx="93">
                  <c:v>0.17799999999999999</c:v>
                </c:pt>
                <c:pt idx="94">
                  <c:v>0.17899999999999999</c:v>
                </c:pt>
                <c:pt idx="95">
                  <c:v>0.17899999999999999</c:v>
                </c:pt>
                <c:pt idx="96">
                  <c:v>0.18</c:v>
                </c:pt>
                <c:pt idx="97">
                  <c:v>0.18</c:v>
                </c:pt>
                <c:pt idx="98">
                  <c:v>0.18099999999999999</c:v>
                </c:pt>
                <c:pt idx="99">
                  <c:v>0.18099999999999999</c:v>
                </c:pt>
                <c:pt idx="100">
                  <c:v>0.18099999999999999</c:v>
                </c:pt>
                <c:pt idx="101">
                  <c:v>0.18099999999999999</c:v>
                </c:pt>
                <c:pt idx="102">
                  <c:v>0.182</c:v>
                </c:pt>
                <c:pt idx="103">
                  <c:v>0.182</c:v>
                </c:pt>
                <c:pt idx="104">
                  <c:v>0.182</c:v>
                </c:pt>
                <c:pt idx="105">
                  <c:v>0.182</c:v>
                </c:pt>
                <c:pt idx="106">
                  <c:v>0.183</c:v>
                </c:pt>
                <c:pt idx="107">
                  <c:v>0.184</c:v>
                </c:pt>
                <c:pt idx="108">
                  <c:v>0.185</c:v>
                </c:pt>
                <c:pt idx="109">
                  <c:v>0.185</c:v>
                </c:pt>
                <c:pt idx="110">
                  <c:v>0.185</c:v>
                </c:pt>
                <c:pt idx="111">
                  <c:v>0.186</c:v>
                </c:pt>
                <c:pt idx="112">
                  <c:v>0.186</c:v>
                </c:pt>
                <c:pt idx="113">
                  <c:v>0.186</c:v>
                </c:pt>
                <c:pt idx="114">
                  <c:v>0.186</c:v>
                </c:pt>
                <c:pt idx="115">
                  <c:v>0.187</c:v>
                </c:pt>
                <c:pt idx="116">
                  <c:v>0.188</c:v>
                </c:pt>
                <c:pt idx="117">
                  <c:v>0.188</c:v>
                </c:pt>
                <c:pt idx="118">
                  <c:v>0.188</c:v>
                </c:pt>
                <c:pt idx="119">
                  <c:v>0.188</c:v>
                </c:pt>
                <c:pt idx="120">
                  <c:v>0.188</c:v>
                </c:pt>
                <c:pt idx="121">
                  <c:v>0.188</c:v>
                </c:pt>
                <c:pt idx="122">
                  <c:v>0.189</c:v>
                </c:pt>
                <c:pt idx="123">
                  <c:v>0.189</c:v>
                </c:pt>
                <c:pt idx="124">
                  <c:v>0.189</c:v>
                </c:pt>
                <c:pt idx="125">
                  <c:v>0.189</c:v>
                </c:pt>
                <c:pt idx="126">
                  <c:v>0.189</c:v>
                </c:pt>
                <c:pt idx="127">
                  <c:v>0.189</c:v>
                </c:pt>
                <c:pt idx="128">
                  <c:v>0.189</c:v>
                </c:pt>
                <c:pt idx="129">
                  <c:v>0.19</c:v>
                </c:pt>
                <c:pt idx="130">
                  <c:v>0.19</c:v>
                </c:pt>
                <c:pt idx="131">
                  <c:v>0.19</c:v>
                </c:pt>
                <c:pt idx="132">
                  <c:v>0.19</c:v>
                </c:pt>
                <c:pt idx="133">
                  <c:v>0.19</c:v>
                </c:pt>
                <c:pt idx="134">
                  <c:v>0.19</c:v>
                </c:pt>
                <c:pt idx="135">
                  <c:v>0.19</c:v>
                </c:pt>
                <c:pt idx="136">
                  <c:v>0.191</c:v>
                </c:pt>
                <c:pt idx="137">
                  <c:v>0.193</c:v>
                </c:pt>
                <c:pt idx="138">
                  <c:v>0.19400000000000001</c:v>
                </c:pt>
              </c:numCache>
            </c:numRef>
          </c:val>
          <c:extLst>
            <c:ext xmlns:c16="http://schemas.microsoft.com/office/drawing/2014/chart" uri="{C3380CC4-5D6E-409C-BE32-E72D297353CC}">
              <c16:uniqueId val="{00000002-B116-4E12-837C-625D40CBFD52}"/>
            </c:ext>
          </c:extLst>
        </c:ser>
        <c:ser>
          <c:idx val="3"/>
          <c:order val="3"/>
          <c:tx>
            <c:strRef>
              <c:f>Sheet1!$E$1</c:f>
              <c:strCache>
                <c:ptCount val="1"/>
                <c:pt idx="0">
                  <c:v>Furnishings</c:v>
                </c:pt>
              </c:strCache>
            </c:strRef>
          </c:tx>
          <c:spPr>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Sheet1!$E$2:$E$140</c:f>
              <c:numCache>
                <c:formatCode>0.000</c:formatCode>
                <c:ptCount val="139"/>
                <c:pt idx="0">
                  <c:v>4.8000000000000001E-2</c:v>
                </c:pt>
                <c:pt idx="1">
                  <c:v>0.05</c:v>
                </c:pt>
                <c:pt idx="2">
                  <c:v>0.05</c:v>
                </c:pt>
                <c:pt idx="3">
                  <c:v>5.0999999999999997E-2</c:v>
                </c:pt>
                <c:pt idx="4">
                  <c:v>5.0999999999999997E-2</c:v>
                </c:pt>
                <c:pt idx="5">
                  <c:v>5.0999999999999997E-2</c:v>
                </c:pt>
                <c:pt idx="6">
                  <c:v>5.0999999999999997E-2</c:v>
                </c:pt>
                <c:pt idx="7">
                  <c:v>5.0999999999999997E-2</c:v>
                </c:pt>
                <c:pt idx="8">
                  <c:v>5.1999999999999998E-2</c:v>
                </c:pt>
                <c:pt idx="9">
                  <c:v>5.1999999999999998E-2</c:v>
                </c:pt>
                <c:pt idx="10">
                  <c:v>5.1999999999999998E-2</c:v>
                </c:pt>
                <c:pt idx="11">
                  <c:v>5.1999999999999998E-2</c:v>
                </c:pt>
                <c:pt idx="12">
                  <c:v>5.1999999999999998E-2</c:v>
                </c:pt>
                <c:pt idx="13">
                  <c:v>5.1999999999999998E-2</c:v>
                </c:pt>
                <c:pt idx="14">
                  <c:v>5.1999999999999998E-2</c:v>
                </c:pt>
                <c:pt idx="15">
                  <c:v>5.1999999999999998E-2</c:v>
                </c:pt>
                <c:pt idx="16">
                  <c:v>5.1999999999999998E-2</c:v>
                </c:pt>
                <c:pt idx="17">
                  <c:v>5.2999999999999999E-2</c:v>
                </c:pt>
                <c:pt idx="18">
                  <c:v>5.2999999999999999E-2</c:v>
                </c:pt>
                <c:pt idx="19">
                  <c:v>5.2999999999999999E-2</c:v>
                </c:pt>
                <c:pt idx="20">
                  <c:v>5.2999999999999999E-2</c:v>
                </c:pt>
                <c:pt idx="21">
                  <c:v>5.2999999999999999E-2</c:v>
                </c:pt>
                <c:pt idx="22">
                  <c:v>5.2999999999999999E-2</c:v>
                </c:pt>
                <c:pt idx="23">
                  <c:v>5.2999999999999999E-2</c:v>
                </c:pt>
                <c:pt idx="24">
                  <c:v>5.2999999999999999E-2</c:v>
                </c:pt>
                <c:pt idx="25">
                  <c:v>5.2999999999999999E-2</c:v>
                </c:pt>
                <c:pt idx="26">
                  <c:v>5.2999999999999999E-2</c:v>
                </c:pt>
                <c:pt idx="27">
                  <c:v>5.3999999999999999E-2</c:v>
                </c:pt>
                <c:pt idx="28">
                  <c:v>5.3999999999999999E-2</c:v>
                </c:pt>
                <c:pt idx="29">
                  <c:v>5.3999999999999999E-2</c:v>
                </c:pt>
                <c:pt idx="30">
                  <c:v>5.3999999999999999E-2</c:v>
                </c:pt>
                <c:pt idx="31">
                  <c:v>5.3999999999999999E-2</c:v>
                </c:pt>
                <c:pt idx="32">
                  <c:v>5.3999999999999999E-2</c:v>
                </c:pt>
                <c:pt idx="33">
                  <c:v>5.3999999999999999E-2</c:v>
                </c:pt>
                <c:pt idx="34">
                  <c:v>5.3999999999999999E-2</c:v>
                </c:pt>
                <c:pt idx="35">
                  <c:v>5.3999999999999999E-2</c:v>
                </c:pt>
                <c:pt idx="36">
                  <c:v>5.3999999999999999E-2</c:v>
                </c:pt>
                <c:pt idx="37">
                  <c:v>5.3999999999999999E-2</c:v>
                </c:pt>
                <c:pt idx="38">
                  <c:v>5.3999999999999999E-2</c:v>
                </c:pt>
                <c:pt idx="39">
                  <c:v>5.3999999999999999E-2</c:v>
                </c:pt>
                <c:pt idx="40">
                  <c:v>5.5E-2</c:v>
                </c:pt>
                <c:pt idx="41">
                  <c:v>5.5E-2</c:v>
                </c:pt>
                <c:pt idx="42">
                  <c:v>5.5E-2</c:v>
                </c:pt>
                <c:pt idx="43">
                  <c:v>5.5E-2</c:v>
                </c:pt>
                <c:pt idx="44">
                  <c:v>5.5E-2</c:v>
                </c:pt>
                <c:pt idx="45">
                  <c:v>5.5E-2</c:v>
                </c:pt>
                <c:pt idx="46">
                  <c:v>5.5E-2</c:v>
                </c:pt>
                <c:pt idx="47">
                  <c:v>5.5E-2</c:v>
                </c:pt>
                <c:pt idx="48">
                  <c:v>5.6000000000000001E-2</c:v>
                </c:pt>
                <c:pt idx="49">
                  <c:v>5.6000000000000001E-2</c:v>
                </c:pt>
                <c:pt idx="50">
                  <c:v>5.6000000000000001E-2</c:v>
                </c:pt>
                <c:pt idx="51">
                  <c:v>5.6000000000000001E-2</c:v>
                </c:pt>
                <c:pt idx="52">
                  <c:v>5.6000000000000001E-2</c:v>
                </c:pt>
                <c:pt idx="53">
                  <c:v>5.6000000000000001E-2</c:v>
                </c:pt>
                <c:pt idx="54">
                  <c:v>5.6000000000000001E-2</c:v>
                </c:pt>
                <c:pt idx="55">
                  <c:v>5.6000000000000001E-2</c:v>
                </c:pt>
                <c:pt idx="56">
                  <c:v>5.6000000000000001E-2</c:v>
                </c:pt>
                <c:pt idx="57">
                  <c:v>5.6000000000000001E-2</c:v>
                </c:pt>
                <c:pt idx="58">
                  <c:v>5.6000000000000001E-2</c:v>
                </c:pt>
                <c:pt idx="59">
                  <c:v>5.6000000000000001E-2</c:v>
                </c:pt>
                <c:pt idx="60">
                  <c:v>5.7000000000000002E-2</c:v>
                </c:pt>
                <c:pt idx="61">
                  <c:v>5.7000000000000002E-2</c:v>
                </c:pt>
                <c:pt idx="62">
                  <c:v>5.7000000000000002E-2</c:v>
                </c:pt>
                <c:pt idx="63">
                  <c:v>5.7000000000000002E-2</c:v>
                </c:pt>
                <c:pt idx="64">
                  <c:v>5.7000000000000002E-2</c:v>
                </c:pt>
                <c:pt idx="65">
                  <c:v>5.7000000000000002E-2</c:v>
                </c:pt>
                <c:pt idx="66">
                  <c:v>5.7000000000000002E-2</c:v>
                </c:pt>
                <c:pt idx="67">
                  <c:v>5.7000000000000002E-2</c:v>
                </c:pt>
                <c:pt idx="68">
                  <c:v>5.7000000000000002E-2</c:v>
                </c:pt>
                <c:pt idx="69">
                  <c:v>5.7000000000000002E-2</c:v>
                </c:pt>
                <c:pt idx="70">
                  <c:v>5.7000000000000002E-2</c:v>
                </c:pt>
                <c:pt idx="71">
                  <c:v>5.7000000000000002E-2</c:v>
                </c:pt>
                <c:pt idx="72">
                  <c:v>5.7000000000000002E-2</c:v>
                </c:pt>
                <c:pt idx="73">
                  <c:v>5.7000000000000002E-2</c:v>
                </c:pt>
                <c:pt idx="74">
                  <c:v>5.8000000000000003E-2</c:v>
                </c:pt>
                <c:pt idx="75">
                  <c:v>5.8000000000000003E-2</c:v>
                </c:pt>
                <c:pt idx="76">
                  <c:v>5.8000000000000003E-2</c:v>
                </c:pt>
                <c:pt idx="77">
                  <c:v>5.8000000000000003E-2</c:v>
                </c:pt>
                <c:pt idx="78">
                  <c:v>5.8000000000000003E-2</c:v>
                </c:pt>
                <c:pt idx="79">
                  <c:v>5.8000000000000003E-2</c:v>
                </c:pt>
                <c:pt idx="80">
                  <c:v>5.8000000000000003E-2</c:v>
                </c:pt>
                <c:pt idx="81">
                  <c:v>5.8000000000000003E-2</c:v>
                </c:pt>
                <c:pt idx="82">
                  <c:v>5.8000000000000003E-2</c:v>
                </c:pt>
                <c:pt idx="83">
                  <c:v>5.8000000000000003E-2</c:v>
                </c:pt>
                <c:pt idx="84">
                  <c:v>5.8000000000000003E-2</c:v>
                </c:pt>
                <c:pt idx="85">
                  <c:v>5.8000000000000003E-2</c:v>
                </c:pt>
                <c:pt idx="86">
                  <c:v>5.8000000000000003E-2</c:v>
                </c:pt>
                <c:pt idx="87">
                  <c:v>5.8000000000000003E-2</c:v>
                </c:pt>
                <c:pt idx="88">
                  <c:v>5.8000000000000003E-2</c:v>
                </c:pt>
                <c:pt idx="89">
                  <c:v>5.8000000000000003E-2</c:v>
                </c:pt>
                <c:pt idx="90">
                  <c:v>5.8999999999999997E-2</c:v>
                </c:pt>
                <c:pt idx="91">
                  <c:v>5.8999999999999997E-2</c:v>
                </c:pt>
                <c:pt idx="92">
                  <c:v>5.8999999999999997E-2</c:v>
                </c:pt>
                <c:pt idx="93">
                  <c:v>5.8999999999999997E-2</c:v>
                </c:pt>
                <c:pt idx="94">
                  <c:v>5.8999999999999997E-2</c:v>
                </c:pt>
                <c:pt idx="95">
                  <c:v>5.8999999999999997E-2</c:v>
                </c:pt>
                <c:pt idx="96">
                  <c:v>5.8999999999999997E-2</c:v>
                </c:pt>
                <c:pt idx="97">
                  <c:v>5.8999999999999997E-2</c:v>
                </c:pt>
                <c:pt idx="98">
                  <c:v>0.06</c:v>
                </c:pt>
                <c:pt idx="99">
                  <c:v>0.06</c:v>
                </c:pt>
                <c:pt idx="100">
                  <c:v>0.06</c:v>
                </c:pt>
                <c:pt idx="101">
                  <c:v>0.06</c:v>
                </c:pt>
                <c:pt idx="102">
                  <c:v>0.06</c:v>
                </c:pt>
                <c:pt idx="103">
                  <c:v>0.06</c:v>
                </c:pt>
                <c:pt idx="104">
                  <c:v>0.06</c:v>
                </c:pt>
                <c:pt idx="105">
                  <c:v>0.06</c:v>
                </c:pt>
                <c:pt idx="106">
                  <c:v>0.06</c:v>
                </c:pt>
                <c:pt idx="107">
                  <c:v>0.06</c:v>
                </c:pt>
                <c:pt idx="108">
                  <c:v>6.0999999999999999E-2</c:v>
                </c:pt>
                <c:pt idx="109">
                  <c:v>6.0999999999999999E-2</c:v>
                </c:pt>
                <c:pt idx="110">
                  <c:v>6.0999999999999999E-2</c:v>
                </c:pt>
                <c:pt idx="111">
                  <c:v>6.0999999999999999E-2</c:v>
                </c:pt>
                <c:pt idx="112">
                  <c:v>6.0999999999999999E-2</c:v>
                </c:pt>
                <c:pt idx="113">
                  <c:v>6.0999999999999999E-2</c:v>
                </c:pt>
                <c:pt idx="114">
                  <c:v>6.0999999999999999E-2</c:v>
                </c:pt>
                <c:pt idx="115">
                  <c:v>6.0999999999999999E-2</c:v>
                </c:pt>
                <c:pt idx="116">
                  <c:v>6.0999999999999999E-2</c:v>
                </c:pt>
                <c:pt idx="117">
                  <c:v>6.0999999999999999E-2</c:v>
                </c:pt>
                <c:pt idx="118">
                  <c:v>6.0999999999999999E-2</c:v>
                </c:pt>
                <c:pt idx="119">
                  <c:v>6.0999999999999999E-2</c:v>
                </c:pt>
                <c:pt idx="120">
                  <c:v>6.0999999999999999E-2</c:v>
                </c:pt>
                <c:pt idx="121">
                  <c:v>6.0999999999999999E-2</c:v>
                </c:pt>
                <c:pt idx="122">
                  <c:v>6.2E-2</c:v>
                </c:pt>
                <c:pt idx="123">
                  <c:v>6.2E-2</c:v>
                </c:pt>
                <c:pt idx="124">
                  <c:v>6.2E-2</c:v>
                </c:pt>
                <c:pt idx="125">
                  <c:v>6.2E-2</c:v>
                </c:pt>
                <c:pt idx="126">
                  <c:v>6.2E-2</c:v>
                </c:pt>
                <c:pt idx="127">
                  <c:v>6.2E-2</c:v>
                </c:pt>
                <c:pt idx="128">
                  <c:v>6.2E-2</c:v>
                </c:pt>
                <c:pt idx="129">
                  <c:v>6.2E-2</c:v>
                </c:pt>
                <c:pt idx="130">
                  <c:v>6.2E-2</c:v>
                </c:pt>
                <c:pt idx="131">
                  <c:v>6.2E-2</c:v>
                </c:pt>
                <c:pt idx="132">
                  <c:v>6.2E-2</c:v>
                </c:pt>
                <c:pt idx="133">
                  <c:v>6.2E-2</c:v>
                </c:pt>
                <c:pt idx="134">
                  <c:v>6.2E-2</c:v>
                </c:pt>
                <c:pt idx="135">
                  <c:v>6.2E-2</c:v>
                </c:pt>
                <c:pt idx="136">
                  <c:v>6.2E-2</c:v>
                </c:pt>
                <c:pt idx="137">
                  <c:v>6.3E-2</c:v>
                </c:pt>
                <c:pt idx="138">
                  <c:v>6.3E-2</c:v>
                </c:pt>
              </c:numCache>
            </c:numRef>
          </c:val>
          <c:extLst>
            <c:ext xmlns:c16="http://schemas.microsoft.com/office/drawing/2014/chart" uri="{C3380CC4-5D6E-409C-BE32-E72D297353CC}">
              <c16:uniqueId val="{00000003-B116-4E12-837C-625D40CBFD52}"/>
            </c:ext>
          </c:extLst>
        </c:ser>
        <c:ser>
          <c:idx val="4"/>
          <c:order val="4"/>
          <c:tx>
            <c:strRef>
              <c:f>Sheet1!$F$1</c:f>
              <c:strCache>
                <c:ptCount val="1"/>
                <c:pt idx="0">
                  <c:v>Health</c:v>
                </c:pt>
              </c:strCache>
            </c:strRef>
          </c:tx>
          <c:spPr>
            <a:solidFill>
              <a:schemeClr val="accent1">
                <a:lumMod val="40000"/>
                <a:lumOff val="60000"/>
              </a:schemeClr>
            </a:solidFill>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Sheet1!$F$2:$F$140</c:f>
              <c:numCache>
                <c:formatCode>0.000</c:formatCode>
                <c:ptCount val="139"/>
                <c:pt idx="0">
                  <c:v>7.0000000000000001E-3</c:v>
                </c:pt>
                <c:pt idx="1">
                  <c:v>2.1000000000000001E-2</c:v>
                </c:pt>
                <c:pt idx="2">
                  <c:v>2.3E-2</c:v>
                </c:pt>
                <c:pt idx="3">
                  <c:v>2.7E-2</c:v>
                </c:pt>
                <c:pt idx="4">
                  <c:v>2.9000000000000001E-2</c:v>
                </c:pt>
                <c:pt idx="5">
                  <c:v>2.9000000000000001E-2</c:v>
                </c:pt>
                <c:pt idx="6">
                  <c:v>0.03</c:v>
                </c:pt>
                <c:pt idx="7">
                  <c:v>3.3000000000000002E-2</c:v>
                </c:pt>
                <c:pt idx="8">
                  <c:v>3.5000000000000003E-2</c:v>
                </c:pt>
                <c:pt idx="9">
                  <c:v>3.5000000000000003E-2</c:v>
                </c:pt>
                <c:pt idx="10">
                  <c:v>3.7999999999999999E-2</c:v>
                </c:pt>
                <c:pt idx="11">
                  <c:v>3.7999999999999999E-2</c:v>
                </c:pt>
                <c:pt idx="12">
                  <c:v>3.7999999999999999E-2</c:v>
                </c:pt>
                <c:pt idx="13">
                  <c:v>3.7999999999999999E-2</c:v>
                </c:pt>
                <c:pt idx="14">
                  <c:v>3.9E-2</c:v>
                </c:pt>
                <c:pt idx="15">
                  <c:v>3.9E-2</c:v>
                </c:pt>
                <c:pt idx="16">
                  <c:v>0.04</c:v>
                </c:pt>
                <c:pt idx="17">
                  <c:v>4.1000000000000002E-2</c:v>
                </c:pt>
                <c:pt idx="18">
                  <c:v>4.2000000000000003E-2</c:v>
                </c:pt>
                <c:pt idx="19">
                  <c:v>4.2999999999999997E-2</c:v>
                </c:pt>
                <c:pt idx="20">
                  <c:v>4.2999999999999997E-2</c:v>
                </c:pt>
                <c:pt idx="21">
                  <c:v>4.2999999999999997E-2</c:v>
                </c:pt>
                <c:pt idx="22">
                  <c:v>4.3999999999999997E-2</c:v>
                </c:pt>
                <c:pt idx="23">
                  <c:v>4.4999999999999998E-2</c:v>
                </c:pt>
                <c:pt idx="24">
                  <c:v>4.5999999999999999E-2</c:v>
                </c:pt>
                <c:pt idx="25">
                  <c:v>4.7E-2</c:v>
                </c:pt>
                <c:pt idx="26">
                  <c:v>4.7E-2</c:v>
                </c:pt>
                <c:pt idx="27">
                  <c:v>4.8000000000000001E-2</c:v>
                </c:pt>
                <c:pt idx="28">
                  <c:v>4.8000000000000001E-2</c:v>
                </c:pt>
                <c:pt idx="29">
                  <c:v>0.05</c:v>
                </c:pt>
                <c:pt idx="30">
                  <c:v>0.05</c:v>
                </c:pt>
                <c:pt idx="31">
                  <c:v>0.05</c:v>
                </c:pt>
                <c:pt idx="32">
                  <c:v>0.05</c:v>
                </c:pt>
                <c:pt idx="33">
                  <c:v>5.1999999999999998E-2</c:v>
                </c:pt>
                <c:pt idx="34">
                  <c:v>5.2999999999999999E-2</c:v>
                </c:pt>
                <c:pt idx="35">
                  <c:v>5.2999999999999999E-2</c:v>
                </c:pt>
                <c:pt idx="36">
                  <c:v>5.3999999999999999E-2</c:v>
                </c:pt>
                <c:pt idx="37">
                  <c:v>5.3999999999999999E-2</c:v>
                </c:pt>
                <c:pt idx="38">
                  <c:v>5.3999999999999999E-2</c:v>
                </c:pt>
                <c:pt idx="39">
                  <c:v>5.3999999999999999E-2</c:v>
                </c:pt>
                <c:pt idx="40">
                  <c:v>5.5E-2</c:v>
                </c:pt>
                <c:pt idx="41">
                  <c:v>5.6000000000000001E-2</c:v>
                </c:pt>
                <c:pt idx="42">
                  <c:v>5.7000000000000002E-2</c:v>
                </c:pt>
                <c:pt idx="43">
                  <c:v>5.8000000000000003E-2</c:v>
                </c:pt>
                <c:pt idx="44">
                  <c:v>5.8999999999999997E-2</c:v>
                </c:pt>
                <c:pt idx="45">
                  <c:v>5.8999999999999997E-2</c:v>
                </c:pt>
                <c:pt idx="46">
                  <c:v>6.0999999999999999E-2</c:v>
                </c:pt>
                <c:pt idx="47">
                  <c:v>6.2E-2</c:v>
                </c:pt>
                <c:pt idx="48">
                  <c:v>6.2E-2</c:v>
                </c:pt>
                <c:pt idx="49">
                  <c:v>6.3E-2</c:v>
                </c:pt>
                <c:pt idx="50">
                  <c:v>6.3E-2</c:v>
                </c:pt>
                <c:pt idx="51">
                  <c:v>6.4000000000000001E-2</c:v>
                </c:pt>
                <c:pt idx="52">
                  <c:v>6.4000000000000001E-2</c:v>
                </c:pt>
                <c:pt idx="53">
                  <c:v>6.4000000000000001E-2</c:v>
                </c:pt>
                <c:pt idx="54">
                  <c:v>6.5000000000000002E-2</c:v>
                </c:pt>
                <c:pt idx="55">
                  <c:v>6.6000000000000003E-2</c:v>
                </c:pt>
                <c:pt idx="56">
                  <c:v>6.6000000000000003E-2</c:v>
                </c:pt>
                <c:pt idx="57">
                  <c:v>6.7000000000000004E-2</c:v>
                </c:pt>
                <c:pt idx="58">
                  <c:v>6.7000000000000004E-2</c:v>
                </c:pt>
                <c:pt idx="59">
                  <c:v>6.7000000000000004E-2</c:v>
                </c:pt>
                <c:pt idx="60">
                  <c:v>7.0000000000000007E-2</c:v>
                </c:pt>
                <c:pt idx="61">
                  <c:v>7.0000000000000007E-2</c:v>
                </c:pt>
                <c:pt idx="62">
                  <c:v>7.0999999999999994E-2</c:v>
                </c:pt>
                <c:pt idx="63">
                  <c:v>7.0999999999999994E-2</c:v>
                </c:pt>
                <c:pt idx="64">
                  <c:v>7.1999999999999995E-2</c:v>
                </c:pt>
                <c:pt idx="65">
                  <c:v>7.2999999999999995E-2</c:v>
                </c:pt>
                <c:pt idx="66">
                  <c:v>7.2999999999999995E-2</c:v>
                </c:pt>
                <c:pt idx="67">
                  <c:v>7.2999999999999995E-2</c:v>
                </c:pt>
                <c:pt idx="68">
                  <c:v>7.3999999999999996E-2</c:v>
                </c:pt>
                <c:pt idx="69">
                  <c:v>7.3999999999999996E-2</c:v>
                </c:pt>
                <c:pt idx="70">
                  <c:v>7.3999999999999996E-2</c:v>
                </c:pt>
                <c:pt idx="71">
                  <c:v>7.4999999999999997E-2</c:v>
                </c:pt>
                <c:pt idx="72">
                  <c:v>7.4999999999999997E-2</c:v>
                </c:pt>
                <c:pt idx="73">
                  <c:v>7.5999999999999998E-2</c:v>
                </c:pt>
                <c:pt idx="74">
                  <c:v>7.8E-2</c:v>
                </c:pt>
                <c:pt idx="75">
                  <c:v>7.8E-2</c:v>
                </c:pt>
                <c:pt idx="76">
                  <c:v>7.8E-2</c:v>
                </c:pt>
                <c:pt idx="77">
                  <c:v>7.8E-2</c:v>
                </c:pt>
                <c:pt idx="78">
                  <c:v>7.9000000000000001E-2</c:v>
                </c:pt>
                <c:pt idx="79">
                  <c:v>0.08</c:v>
                </c:pt>
                <c:pt idx="80">
                  <c:v>8.1000000000000003E-2</c:v>
                </c:pt>
                <c:pt idx="81">
                  <c:v>8.1000000000000003E-2</c:v>
                </c:pt>
                <c:pt idx="82">
                  <c:v>8.2000000000000003E-2</c:v>
                </c:pt>
                <c:pt idx="83">
                  <c:v>8.3000000000000004E-2</c:v>
                </c:pt>
                <c:pt idx="84">
                  <c:v>8.3000000000000004E-2</c:v>
                </c:pt>
                <c:pt idx="85">
                  <c:v>8.3000000000000004E-2</c:v>
                </c:pt>
                <c:pt idx="86">
                  <c:v>8.3000000000000004E-2</c:v>
                </c:pt>
                <c:pt idx="87">
                  <c:v>8.4000000000000005E-2</c:v>
                </c:pt>
                <c:pt idx="88">
                  <c:v>8.4000000000000005E-2</c:v>
                </c:pt>
                <c:pt idx="89">
                  <c:v>8.4000000000000005E-2</c:v>
                </c:pt>
                <c:pt idx="90">
                  <c:v>8.4000000000000005E-2</c:v>
                </c:pt>
                <c:pt idx="91">
                  <c:v>8.5000000000000006E-2</c:v>
                </c:pt>
                <c:pt idx="92">
                  <c:v>8.5999999999999993E-2</c:v>
                </c:pt>
                <c:pt idx="93">
                  <c:v>8.6999999999999994E-2</c:v>
                </c:pt>
                <c:pt idx="94">
                  <c:v>8.7999999999999995E-2</c:v>
                </c:pt>
                <c:pt idx="95">
                  <c:v>8.8999999999999996E-2</c:v>
                </c:pt>
                <c:pt idx="96">
                  <c:v>0.09</c:v>
                </c:pt>
                <c:pt idx="97">
                  <c:v>0.09</c:v>
                </c:pt>
                <c:pt idx="98">
                  <c:v>9.1999999999999998E-2</c:v>
                </c:pt>
                <c:pt idx="99">
                  <c:v>9.2999999999999999E-2</c:v>
                </c:pt>
                <c:pt idx="100">
                  <c:v>9.2999999999999999E-2</c:v>
                </c:pt>
                <c:pt idx="101">
                  <c:v>9.2999999999999999E-2</c:v>
                </c:pt>
                <c:pt idx="102">
                  <c:v>9.4E-2</c:v>
                </c:pt>
                <c:pt idx="103">
                  <c:v>9.4E-2</c:v>
                </c:pt>
                <c:pt idx="104">
                  <c:v>9.5000000000000001E-2</c:v>
                </c:pt>
                <c:pt idx="105">
                  <c:v>9.5000000000000001E-2</c:v>
                </c:pt>
                <c:pt idx="106">
                  <c:v>9.6000000000000002E-2</c:v>
                </c:pt>
                <c:pt idx="107">
                  <c:v>9.8000000000000004E-2</c:v>
                </c:pt>
                <c:pt idx="108">
                  <c:v>9.9000000000000005E-2</c:v>
                </c:pt>
                <c:pt idx="109">
                  <c:v>0.1</c:v>
                </c:pt>
                <c:pt idx="110">
                  <c:v>0.1</c:v>
                </c:pt>
                <c:pt idx="111">
                  <c:v>0.10100000000000001</c:v>
                </c:pt>
                <c:pt idx="112">
                  <c:v>0.10100000000000001</c:v>
                </c:pt>
                <c:pt idx="113">
                  <c:v>0.10199999999999999</c:v>
                </c:pt>
                <c:pt idx="114">
                  <c:v>0.10199999999999999</c:v>
                </c:pt>
                <c:pt idx="115">
                  <c:v>0.104</c:v>
                </c:pt>
                <c:pt idx="116">
                  <c:v>0.104</c:v>
                </c:pt>
                <c:pt idx="117">
                  <c:v>0.104</c:v>
                </c:pt>
                <c:pt idx="118">
                  <c:v>0.105</c:v>
                </c:pt>
                <c:pt idx="119">
                  <c:v>0.105</c:v>
                </c:pt>
                <c:pt idx="120">
                  <c:v>0.106</c:v>
                </c:pt>
                <c:pt idx="121">
                  <c:v>0.106</c:v>
                </c:pt>
                <c:pt idx="122">
                  <c:v>0.106</c:v>
                </c:pt>
                <c:pt idx="123">
                  <c:v>0.106</c:v>
                </c:pt>
                <c:pt idx="124">
                  <c:v>0.107</c:v>
                </c:pt>
                <c:pt idx="125">
                  <c:v>0.107</c:v>
                </c:pt>
                <c:pt idx="126">
                  <c:v>0.107</c:v>
                </c:pt>
                <c:pt idx="127">
                  <c:v>0.107</c:v>
                </c:pt>
                <c:pt idx="128">
                  <c:v>0.107</c:v>
                </c:pt>
                <c:pt idx="129">
                  <c:v>0.108</c:v>
                </c:pt>
                <c:pt idx="130">
                  <c:v>0.108</c:v>
                </c:pt>
                <c:pt idx="131">
                  <c:v>0.108</c:v>
                </c:pt>
                <c:pt idx="132">
                  <c:v>0.108</c:v>
                </c:pt>
                <c:pt idx="133">
                  <c:v>0.108</c:v>
                </c:pt>
                <c:pt idx="134">
                  <c:v>0.109</c:v>
                </c:pt>
                <c:pt idx="135">
                  <c:v>0.109</c:v>
                </c:pt>
                <c:pt idx="136">
                  <c:v>0.11</c:v>
                </c:pt>
                <c:pt idx="137">
                  <c:v>0.114</c:v>
                </c:pt>
                <c:pt idx="138">
                  <c:v>0.11600000000000001</c:v>
                </c:pt>
              </c:numCache>
            </c:numRef>
          </c:val>
          <c:extLst>
            <c:ext xmlns:c16="http://schemas.microsoft.com/office/drawing/2014/chart" uri="{C3380CC4-5D6E-409C-BE32-E72D297353CC}">
              <c16:uniqueId val="{00000004-B116-4E12-837C-625D40CBFD52}"/>
            </c:ext>
          </c:extLst>
        </c:ser>
        <c:ser>
          <c:idx val="5"/>
          <c:order val="5"/>
          <c:tx>
            <c:strRef>
              <c:f>Sheet1!$G$1</c:f>
              <c:strCache>
                <c:ptCount val="1"/>
                <c:pt idx="0">
                  <c:v>Transport &amp; communication</c:v>
                </c:pt>
              </c:strCache>
            </c:strRef>
          </c:tx>
          <c:spPr>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Sheet1!$G$2:$G$140</c:f>
              <c:numCache>
                <c:formatCode>0.000</c:formatCode>
                <c:ptCount val="139"/>
                <c:pt idx="0">
                  <c:v>7.9000000000000001E-2</c:v>
                </c:pt>
                <c:pt idx="1">
                  <c:v>9.2999999999999999E-2</c:v>
                </c:pt>
                <c:pt idx="2">
                  <c:v>9.6000000000000002E-2</c:v>
                </c:pt>
                <c:pt idx="3">
                  <c:v>9.9000000000000005E-2</c:v>
                </c:pt>
                <c:pt idx="4">
                  <c:v>0.10199999999999999</c:v>
                </c:pt>
                <c:pt idx="5">
                  <c:v>0.10299999999999999</c:v>
                </c:pt>
                <c:pt idx="6">
                  <c:v>0.10299999999999999</c:v>
                </c:pt>
                <c:pt idx="7">
                  <c:v>0.106</c:v>
                </c:pt>
                <c:pt idx="8">
                  <c:v>0.108</c:v>
                </c:pt>
                <c:pt idx="9">
                  <c:v>0.109</c:v>
                </c:pt>
                <c:pt idx="10">
                  <c:v>0.111</c:v>
                </c:pt>
                <c:pt idx="11">
                  <c:v>0.112</c:v>
                </c:pt>
                <c:pt idx="12">
                  <c:v>0.112</c:v>
                </c:pt>
                <c:pt idx="13">
                  <c:v>0.112</c:v>
                </c:pt>
                <c:pt idx="14">
                  <c:v>0.112</c:v>
                </c:pt>
                <c:pt idx="15">
                  <c:v>0.113</c:v>
                </c:pt>
                <c:pt idx="16">
                  <c:v>0.114</c:v>
                </c:pt>
                <c:pt idx="17">
                  <c:v>0.115</c:v>
                </c:pt>
                <c:pt idx="18">
                  <c:v>0.11700000000000001</c:v>
                </c:pt>
                <c:pt idx="19">
                  <c:v>0.11700000000000001</c:v>
                </c:pt>
                <c:pt idx="20">
                  <c:v>0.11700000000000001</c:v>
                </c:pt>
                <c:pt idx="21">
                  <c:v>0.11700000000000001</c:v>
                </c:pt>
                <c:pt idx="22">
                  <c:v>0.11799999999999999</c:v>
                </c:pt>
                <c:pt idx="23">
                  <c:v>0.11899999999999999</c:v>
                </c:pt>
                <c:pt idx="24">
                  <c:v>0.12</c:v>
                </c:pt>
                <c:pt idx="25">
                  <c:v>0.121</c:v>
                </c:pt>
                <c:pt idx="26">
                  <c:v>0.122</c:v>
                </c:pt>
                <c:pt idx="27">
                  <c:v>0.122</c:v>
                </c:pt>
                <c:pt idx="28">
                  <c:v>0.122</c:v>
                </c:pt>
                <c:pt idx="29">
                  <c:v>0.124</c:v>
                </c:pt>
                <c:pt idx="30">
                  <c:v>0.124</c:v>
                </c:pt>
                <c:pt idx="31">
                  <c:v>0.125</c:v>
                </c:pt>
                <c:pt idx="32">
                  <c:v>0.125</c:v>
                </c:pt>
                <c:pt idx="33">
                  <c:v>0.126</c:v>
                </c:pt>
                <c:pt idx="34">
                  <c:v>0.127</c:v>
                </c:pt>
                <c:pt idx="35">
                  <c:v>0.128</c:v>
                </c:pt>
                <c:pt idx="36">
                  <c:v>0.129</c:v>
                </c:pt>
                <c:pt idx="37">
                  <c:v>0.129</c:v>
                </c:pt>
                <c:pt idx="38">
                  <c:v>0.129</c:v>
                </c:pt>
                <c:pt idx="39">
                  <c:v>0.129</c:v>
                </c:pt>
                <c:pt idx="40">
                  <c:v>0.13</c:v>
                </c:pt>
                <c:pt idx="41">
                  <c:v>0.13100000000000001</c:v>
                </c:pt>
                <c:pt idx="42">
                  <c:v>0.13200000000000001</c:v>
                </c:pt>
                <c:pt idx="43">
                  <c:v>0.13300000000000001</c:v>
                </c:pt>
                <c:pt idx="44">
                  <c:v>0.13400000000000001</c:v>
                </c:pt>
                <c:pt idx="45">
                  <c:v>0.13400000000000001</c:v>
                </c:pt>
                <c:pt idx="46">
                  <c:v>0.13700000000000001</c:v>
                </c:pt>
                <c:pt idx="47">
                  <c:v>0.13700000000000001</c:v>
                </c:pt>
                <c:pt idx="48">
                  <c:v>0.13800000000000001</c:v>
                </c:pt>
                <c:pt idx="49">
                  <c:v>0.13900000000000001</c:v>
                </c:pt>
                <c:pt idx="50">
                  <c:v>0.13900000000000001</c:v>
                </c:pt>
                <c:pt idx="51">
                  <c:v>0.13900000000000001</c:v>
                </c:pt>
                <c:pt idx="52">
                  <c:v>0.13900000000000001</c:v>
                </c:pt>
                <c:pt idx="53">
                  <c:v>0.13900000000000001</c:v>
                </c:pt>
                <c:pt idx="54">
                  <c:v>0.14099999999999999</c:v>
                </c:pt>
                <c:pt idx="55">
                  <c:v>0.14099999999999999</c:v>
                </c:pt>
                <c:pt idx="56">
                  <c:v>0.14199999999999999</c:v>
                </c:pt>
                <c:pt idx="57">
                  <c:v>0.14199999999999999</c:v>
                </c:pt>
                <c:pt idx="58">
                  <c:v>0.14299999999999999</c:v>
                </c:pt>
                <c:pt idx="59">
                  <c:v>0.14299999999999999</c:v>
                </c:pt>
                <c:pt idx="60">
                  <c:v>0.14499999999999999</c:v>
                </c:pt>
                <c:pt idx="61">
                  <c:v>0.14599999999999999</c:v>
                </c:pt>
                <c:pt idx="62">
                  <c:v>0.14699999999999999</c:v>
                </c:pt>
                <c:pt idx="63">
                  <c:v>0.14799999999999999</c:v>
                </c:pt>
                <c:pt idx="64">
                  <c:v>0.14799999999999999</c:v>
                </c:pt>
                <c:pt idx="65">
                  <c:v>0.14899999999999999</c:v>
                </c:pt>
                <c:pt idx="66">
                  <c:v>0.14899999999999999</c:v>
                </c:pt>
                <c:pt idx="67">
                  <c:v>0.15</c:v>
                </c:pt>
                <c:pt idx="68">
                  <c:v>0.15</c:v>
                </c:pt>
                <c:pt idx="69">
                  <c:v>0.15</c:v>
                </c:pt>
                <c:pt idx="70">
                  <c:v>0.151</c:v>
                </c:pt>
                <c:pt idx="71">
                  <c:v>0.151</c:v>
                </c:pt>
                <c:pt idx="72">
                  <c:v>0.152</c:v>
                </c:pt>
                <c:pt idx="73">
                  <c:v>0.152</c:v>
                </c:pt>
                <c:pt idx="74">
                  <c:v>0.154</c:v>
                </c:pt>
                <c:pt idx="75">
                  <c:v>0.154</c:v>
                </c:pt>
                <c:pt idx="76">
                  <c:v>0.154</c:v>
                </c:pt>
                <c:pt idx="77">
                  <c:v>0.155</c:v>
                </c:pt>
                <c:pt idx="78">
                  <c:v>0.155</c:v>
                </c:pt>
                <c:pt idx="79">
                  <c:v>0.156</c:v>
                </c:pt>
                <c:pt idx="80">
                  <c:v>0.158</c:v>
                </c:pt>
                <c:pt idx="81">
                  <c:v>0.158</c:v>
                </c:pt>
                <c:pt idx="82">
                  <c:v>0.159</c:v>
                </c:pt>
                <c:pt idx="83">
                  <c:v>0.16</c:v>
                </c:pt>
                <c:pt idx="84">
                  <c:v>0.16</c:v>
                </c:pt>
                <c:pt idx="85">
                  <c:v>0.16</c:v>
                </c:pt>
                <c:pt idx="86">
                  <c:v>0.16</c:v>
                </c:pt>
                <c:pt idx="87">
                  <c:v>0.161</c:v>
                </c:pt>
                <c:pt idx="88">
                  <c:v>0.161</c:v>
                </c:pt>
                <c:pt idx="89">
                  <c:v>0.161</c:v>
                </c:pt>
                <c:pt idx="90">
                  <c:v>0.161</c:v>
                </c:pt>
                <c:pt idx="91">
                  <c:v>0.16200000000000001</c:v>
                </c:pt>
                <c:pt idx="92">
                  <c:v>0.16300000000000001</c:v>
                </c:pt>
                <c:pt idx="93">
                  <c:v>0.16400000000000001</c:v>
                </c:pt>
                <c:pt idx="94">
                  <c:v>0.16500000000000001</c:v>
                </c:pt>
                <c:pt idx="95">
                  <c:v>0.16700000000000001</c:v>
                </c:pt>
                <c:pt idx="96">
                  <c:v>0.16700000000000001</c:v>
                </c:pt>
                <c:pt idx="97">
                  <c:v>0.16800000000000001</c:v>
                </c:pt>
                <c:pt idx="98">
                  <c:v>0.17</c:v>
                </c:pt>
                <c:pt idx="99">
                  <c:v>0.17</c:v>
                </c:pt>
                <c:pt idx="100">
                  <c:v>0.17</c:v>
                </c:pt>
                <c:pt idx="101">
                  <c:v>0.17</c:v>
                </c:pt>
                <c:pt idx="102">
                  <c:v>0.17100000000000001</c:v>
                </c:pt>
                <c:pt idx="103">
                  <c:v>0.17199999999999999</c:v>
                </c:pt>
                <c:pt idx="104">
                  <c:v>0.17199999999999999</c:v>
                </c:pt>
                <c:pt idx="105">
                  <c:v>0.17299999999999999</c:v>
                </c:pt>
                <c:pt idx="106">
                  <c:v>0.17399999999999999</c:v>
                </c:pt>
                <c:pt idx="107">
                  <c:v>0.17599999999999999</c:v>
                </c:pt>
                <c:pt idx="108">
                  <c:v>0.17699999999999999</c:v>
                </c:pt>
                <c:pt idx="109">
                  <c:v>0.17799999999999999</c:v>
                </c:pt>
                <c:pt idx="110">
                  <c:v>0.17899999999999999</c:v>
                </c:pt>
                <c:pt idx="111">
                  <c:v>0.17899999999999999</c:v>
                </c:pt>
                <c:pt idx="112">
                  <c:v>0.17899999999999999</c:v>
                </c:pt>
                <c:pt idx="113">
                  <c:v>0.18</c:v>
                </c:pt>
                <c:pt idx="114">
                  <c:v>0.18</c:v>
                </c:pt>
                <c:pt idx="115">
                  <c:v>0.182</c:v>
                </c:pt>
                <c:pt idx="116">
                  <c:v>0.183</c:v>
                </c:pt>
                <c:pt idx="117">
                  <c:v>0.183</c:v>
                </c:pt>
                <c:pt idx="118">
                  <c:v>0.183</c:v>
                </c:pt>
                <c:pt idx="119">
                  <c:v>0.184</c:v>
                </c:pt>
                <c:pt idx="120">
                  <c:v>0.184</c:v>
                </c:pt>
                <c:pt idx="121">
                  <c:v>0.184</c:v>
                </c:pt>
                <c:pt idx="122">
                  <c:v>0.185</c:v>
                </c:pt>
                <c:pt idx="123">
                  <c:v>0.185</c:v>
                </c:pt>
                <c:pt idx="124">
                  <c:v>0.185</c:v>
                </c:pt>
                <c:pt idx="125">
                  <c:v>0.185</c:v>
                </c:pt>
                <c:pt idx="126">
                  <c:v>0.186</c:v>
                </c:pt>
                <c:pt idx="127">
                  <c:v>0.186</c:v>
                </c:pt>
                <c:pt idx="128">
                  <c:v>0.186</c:v>
                </c:pt>
                <c:pt idx="129">
                  <c:v>0.187</c:v>
                </c:pt>
                <c:pt idx="130">
                  <c:v>0.187</c:v>
                </c:pt>
                <c:pt idx="131">
                  <c:v>0.187</c:v>
                </c:pt>
                <c:pt idx="132">
                  <c:v>0.187</c:v>
                </c:pt>
                <c:pt idx="133">
                  <c:v>0.187</c:v>
                </c:pt>
                <c:pt idx="134">
                  <c:v>0.188</c:v>
                </c:pt>
                <c:pt idx="135">
                  <c:v>0.188</c:v>
                </c:pt>
                <c:pt idx="136">
                  <c:v>0.189</c:v>
                </c:pt>
                <c:pt idx="137">
                  <c:v>0.193</c:v>
                </c:pt>
                <c:pt idx="138">
                  <c:v>0.19500000000000001</c:v>
                </c:pt>
              </c:numCache>
            </c:numRef>
          </c:val>
          <c:extLst>
            <c:ext xmlns:c16="http://schemas.microsoft.com/office/drawing/2014/chart" uri="{C3380CC4-5D6E-409C-BE32-E72D297353CC}">
              <c16:uniqueId val="{00000005-B116-4E12-837C-625D40CBFD52}"/>
            </c:ext>
          </c:extLst>
        </c:ser>
        <c:ser>
          <c:idx val="6"/>
          <c:order val="6"/>
          <c:tx>
            <c:strRef>
              <c:f>Sheet1!$H$1</c:f>
              <c:strCache>
                <c:ptCount val="1"/>
                <c:pt idx="0">
                  <c:v>Recreation</c:v>
                </c:pt>
              </c:strCache>
            </c:strRef>
          </c:tx>
          <c:spPr>
            <a:solidFill>
              <a:srgbClr val="FFFF00"/>
            </a:solidFill>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Sheet1!$H$2:$H$140</c:f>
              <c:numCache>
                <c:formatCode>0.000</c:formatCode>
                <c:ptCount val="139"/>
                <c:pt idx="0">
                  <c:v>-0.01</c:v>
                </c:pt>
                <c:pt idx="1">
                  <c:v>6.0000000000000001E-3</c:v>
                </c:pt>
                <c:pt idx="2">
                  <c:v>0.01</c:v>
                </c:pt>
                <c:pt idx="3">
                  <c:v>1.4E-2</c:v>
                </c:pt>
                <c:pt idx="4">
                  <c:v>1.7999999999999999E-2</c:v>
                </c:pt>
                <c:pt idx="5">
                  <c:v>1.7999999999999999E-2</c:v>
                </c:pt>
                <c:pt idx="6">
                  <c:v>1.7999999999999999E-2</c:v>
                </c:pt>
                <c:pt idx="7">
                  <c:v>2.1999999999999999E-2</c:v>
                </c:pt>
                <c:pt idx="8">
                  <c:v>2.5000000000000001E-2</c:v>
                </c:pt>
                <c:pt idx="9">
                  <c:v>2.5000000000000001E-2</c:v>
                </c:pt>
                <c:pt idx="10">
                  <c:v>2.8000000000000001E-2</c:v>
                </c:pt>
                <c:pt idx="11">
                  <c:v>2.9000000000000001E-2</c:v>
                </c:pt>
                <c:pt idx="12">
                  <c:v>2.9000000000000001E-2</c:v>
                </c:pt>
                <c:pt idx="13">
                  <c:v>0.03</c:v>
                </c:pt>
                <c:pt idx="14">
                  <c:v>0.03</c:v>
                </c:pt>
                <c:pt idx="15">
                  <c:v>0.03</c:v>
                </c:pt>
                <c:pt idx="16">
                  <c:v>3.2000000000000001E-2</c:v>
                </c:pt>
                <c:pt idx="17">
                  <c:v>3.3000000000000002E-2</c:v>
                </c:pt>
                <c:pt idx="18">
                  <c:v>3.5000000000000003E-2</c:v>
                </c:pt>
                <c:pt idx="19">
                  <c:v>3.5000000000000003E-2</c:v>
                </c:pt>
                <c:pt idx="20">
                  <c:v>3.5000000000000003E-2</c:v>
                </c:pt>
                <c:pt idx="21">
                  <c:v>3.5999999999999997E-2</c:v>
                </c:pt>
                <c:pt idx="22">
                  <c:v>3.5999999999999997E-2</c:v>
                </c:pt>
                <c:pt idx="23">
                  <c:v>3.7999999999999999E-2</c:v>
                </c:pt>
                <c:pt idx="24">
                  <c:v>3.9E-2</c:v>
                </c:pt>
                <c:pt idx="25">
                  <c:v>4.1000000000000002E-2</c:v>
                </c:pt>
                <c:pt idx="26">
                  <c:v>4.1000000000000002E-2</c:v>
                </c:pt>
                <c:pt idx="27">
                  <c:v>4.2000000000000003E-2</c:v>
                </c:pt>
                <c:pt idx="28">
                  <c:v>4.2000000000000003E-2</c:v>
                </c:pt>
                <c:pt idx="29">
                  <c:v>4.3999999999999997E-2</c:v>
                </c:pt>
                <c:pt idx="30">
                  <c:v>4.3999999999999997E-2</c:v>
                </c:pt>
                <c:pt idx="31">
                  <c:v>4.4999999999999998E-2</c:v>
                </c:pt>
                <c:pt idx="32">
                  <c:v>4.4999999999999998E-2</c:v>
                </c:pt>
                <c:pt idx="33">
                  <c:v>4.5999999999999999E-2</c:v>
                </c:pt>
                <c:pt idx="34">
                  <c:v>4.8000000000000001E-2</c:v>
                </c:pt>
                <c:pt idx="35">
                  <c:v>4.8000000000000001E-2</c:v>
                </c:pt>
                <c:pt idx="36">
                  <c:v>4.9000000000000002E-2</c:v>
                </c:pt>
                <c:pt idx="37">
                  <c:v>0.05</c:v>
                </c:pt>
                <c:pt idx="38">
                  <c:v>0.05</c:v>
                </c:pt>
                <c:pt idx="39">
                  <c:v>0.05</c:v>
                </c:pt>
                <c:pt idx="40">
                  <c:v>5.0999999999999997E-2</c:v>
                </c:pt>
                <c:pt idx="41">
                  <c:v>5.1999999999999998E-2</c:v>
                </c:pt>
                <c:pt idx="42">
                  <c:v>5.2999999999999999E-2</c:v>
                </c:pt>
                <c:pt idx="43">
                  <c:v>5.5E-2</c:v>
                </c:pt>
                <c:pt idx="44">
                  <c:v>5.6000000000000001E-2</c:v>
                </c:pt>
                <c:pt idx="45">
                  <c:v>5.6000000000000001E-2</c:v>
                </c:pt>
                <c:pt idx="46">
                  <c:v>5.8999999999999997E-2</c:v>
                </c:pt>
                <c:pt idx="47">
                  <c:v>5.8999999999999997E-2</c:v>
                </c:pt>
                <c:pt idx="48">
                  <c:v>0.06</c:v>
                </c:pt>
                <c:pt idx="49">
                  <c:v>6.0999999999999999E-2</c:v>
                </c:pt>
                <c:pt idx="50">
                  <c:v>6.0999999999999999E-2</c:v>
                </c:pt>
                <c:pt idx="51">
                  <c:v>6.2E-2</c:v>
                </c:pt>
                <c:pt idx="52">
                  <c:v>6.2E-2</c:v>
                </c:pt>
                <c:pt idx="53">
                  <c:v>6.2E-2</c:v>
                </c:pt>
                <c:pt idx="54">
                  <c:v>6.4000000000000001E-2</c:v>
                </c:pt>
                <c:pt idx="55">
                  <c:v>6.5000000000000002E-2</c:v>
                </c:pt>
                <c:pt idx="56">
                  <c:v>6.5000000000000002E-2</c:v>
                </c:pt>
                <c:pt idx="57">
                  <c:v>6.6000000000000003E-2</c:v>
                </c:pt>
                <c:pt idx="58">
                  <c:v>6.6000000000000003E-2</c:v>
                </c:pt>
                <c:pt idx="59">
                  <c:v>6.7000000000000004E-2</c:v>
                </c:pt>
                <c:pt idx="60">
                  <c:v>6.9000000000000006E-2</c:v>
                </c:pt>
                <c:pt idx="61">
                  <c:v>7.0000000000000007E-2</c:v>
                </c:pt>
                <c:pt idx="62">
                  <c:v>7.0999999999999994E-2</c:v>
                </c:pt>
                <c:pt idx="63">
                  <c:v>7.1999999999999995E-2</c:v>
                </c:pt>
                <c:pt idx="64">
                  <c:v>7.1999999999999995E-2</c:v>
                </c:pt>
                <c:pt idx="65">
                  <c:v>7.3999999999999996E-2</c:v>
                </c:pt>
                <c:pt idx="66">
                  <c:v>7.3999999999999996E-2</c:v>
                </c:pt>
                <c:pt idx="67">
                  <c:v>7.3999999999999996E-2</c:v>
                </c:pt>
                <c:pt idx="68">
                  <c:v>7.4999999999999997E-2</c:v>
                </c:pt>
                <c:pt idx="69">
                  <c:v>7.4999999999999997E-2</c:v>
                </c:pt>
                <c:pt idx="70">
                  <c:v>7.5999999999999998E-2</c:v>
                </c:pt>
                <c:pt idx="71">
                  <c:v>7.5999999999999998E-2</c:v>
                </c:pt>
                <c:pt idx="72">
                  <c:v>7.6999999999999999E-2</c:v>
                </c:pt>
                <c:pt idx="73">
                  <c:v>7.8E-2</c:v>
                </c:pt>
                <c:pt idx="74">
                  <c:v>0.08</c:v>
                </c:pt>
                <c:pt idx="75">
                  <c:v>0.08</c:v>
                </c:pt>
                <c:pt idx="76">
                  <c:v>0.08</c:v>
                </c:pt>
                <c:pt idx="77">
                  <c:v>8.1000000000000003E-2</c:v>
                </c:pt>
                <c:pt idx="78">
                  <c:v>8.1000000000000003E-2</c:v>
                </c:pt>
                <c:pt idx="79">
                  <c:v>8.2000000000000003E-2</c:v>
                </c:pt>
                <c:pt idx="80">
                  <c:v>8.4000000000000005E-2</c:v>
                </c:pt>
                <c:pt idx="81">
                  <c:v>8.5000000000000006E-2</c:v>
                </c:pt>
                <c:pt idx="82">
                  <c:v>8.5999999999999993E-2</c:v>
                </c:pt>
                <c:pt idx="83">
                  <c:v>8.5999999999999993E-2</c:v>
                </c:pt>
                <c:pt idx="84">
                  <c:v>8.6999999999999994E-2</c:v>
                </c:pt>
                <c:pt idx="85">
                  <c:v>8.6999999999999994E-2</c:v>
                </c:pt>
                <c:pt idx="86">
                  <c:v>8.6999999999999994E-2</c:v>
                </c:pt>
                <c:pt idx="87">
                  <c:v>8.7999999999999995E-2</c:v>
                </c:pt>
                <c:pt idx="88">
                  <c:v>8.7999999999999995E-2</c:v>
                </c:pt>
                <c:pt idx="89">
                  <c:v>8.7999999999999995E-2</c:v>
                </c:pt>
                <c:pt idx="90">
                  <c:v>8.7999999999999995E-2</c:v>
                </c:pt>
                <c:pt idx="91">
                  <c:v>8.8999999999999996E-2</c:v>
                </c:pt>
                <c:pt idx="92">
                  <c:v>0.09</c:v>
                </c:pt>
                <c:pt idx="93">
                  <c:v>9.0999999999999998E-2</c:v>
                </c:pt>
                <c:pt idx="94">
                  <c:v>9.2999999999999999E-2</c:v>
                </c:pt>
                <c:pt idx="95">
                  <c:v>9.5000000000000001E-2</c:v>
                </c:pt>
                <c:pt idx="96">
                  <c:v>9.5000000000000001E-2</c:v>
                </c:pt>
                <c:pt idx="97">
                  <c:v>9.6000000000000002E-2</c:v>
                </c:pt>
                <c:pt idx="98">
                  <c:v>9.9000000000000005E-2</c:v>
                </c:pt>
                <c:pt idx="99">
                  <c:v>9.9000000000000005E-2</c:v>
                </c:pt>
                <c:pt idx="100">
                  <c:v>9.9000000000000005E-2</c:v>
                </c:pt>
                <c:pt idx="101">
                  <c:v>9.9000000000000005E-2</c:v>
                </c:pt>
                <c:pt idx="102">
                  <c:v>0.1</c:v>
                </c:pt>
                <c:pt idx="103">
                  <c:v>0.10100000000000001</c:v>
                </c:pt>
                <c:pt idx="104">
                  <c:v>0.10199999999999999</c:v>
                </c:pt>
                <c:pt idx="105">
                  <c:v>0.10199999999999999</c:v>
                </c:pt>
                <c:pt idx="106">
                  <c:v>0.104</c:v>
                </c:pt>
                <c:pt idx="107">
                  <c:v>0.106</c:v>
                </c:pt>
                <c:pt idx="108">
                  <c:v>0.108</c:v>
                </c:pt>
                <c:pt idx="109">
                  <c:v>0.108</c:v>
                </c:pt>
                <c:pt idx="110">
                  <c:v>0.109</c:v>
                </c:pt>
                <c:pt idx="111">
                  <c:v>0.11</c:v>
                </c:pt>
                <c:pt idx="112">
                  <c:v>0.11</c:v>
                </c:pt>
                <c:pt idx="113">
                  <c:v>0.111</c:v>
                </c:pt>
                <c:pt idx="114">
                  <c:v>0.111</c:v>
                </c:pt>
                <c:pt idx="115">
                  <c:v>0.113</c:v>
                </c:pt>
                <c:pt idx="116">
                  <c:v>0.114</c:v>
                </c:pt>
                <c:pt idx="117">
                  <c:v>0.114</c:v>
                </c:pt>
                <c:pt idx="118">
                  <c:v>0.115</c:v>
                </c:pt>
                <c:pt idx="119">
                  <c:v>0.115</c:v>
                </c:pt>
                <c:pt idx="120">
                  <c:v>0.11600000000000001</c:v>
                </c:pt>
                <c:pt idx="121">
                  <c:v>0.11600000000000001</c:v>
                </c:pt>
                <c:pt idx="122">
                  <c:v>0.11600000000000001</c:v>
                </c:pt>
                <c:pt idx="123">
                  <c:v>0.11700000000000001</c:v>
                </c:pt>
                <c:pt idx="124">
                  <c:v>0.11700000000000001</c:v>
                </c:pt>
                <c:pt idx="125">
                  <c:v>0.11700000000000001</c:v>
                </c:pt>
                <c:pt idx="126">
                  <c:v>0.11799999999999999</c:v>
                </c:pt>
                <c:pt idx="127">
                  <c:v>0.11799999999999999</c:v>
                </c:pt>
                <c:pt idx="128">
                  <c:v>0.11799999999999999</c:v>
                </c:pt>
                <c:pt idx="129">
                  <c:v>0.11899999999999999</c:v>
                </c:pt>
                <c:pt idx="130">
                  <c:v>0.11899999999999999</c:v>
                </c:pt>
                <c:pt idx="131">
                  <c:v>0.11899999999999999</c:v>
                </c:pt>
                <c:pt idx="132">
                  <c:v>0.11899999999999999</c:v>
                </c:pt>
                <c:pt idx="133">
                  <c:v>0.11899999999999999</c:v>
                </c:pt>
                <c:pt idx="134">
                  <c:v>0.12</c:v>
                </c:pt>
                <c:pt idx="135">
                  <c:v>0.121</c:v>
                </c:pt>
                <c:pt idx="136">
                  <c:v>0.122</c:v>
                </c:pt>
                <c:pt idx="137">
                  <c:v>0.126</c:v>
                </c:pt>
                <c:pt idx="138">
                  <c:v>0.129</c:v>
                </c:pt>
              </c:numCache>
            </c:numRef>
          </c:val>
          <c:extLst>
            <c:ext xmlns:c16="http://schemas.microsoft.com/office/drawing/2014/chart" uri="{C3380CC4-5D6E-409C-BE32-E72D297353CC}">
              <c16:uniqueId val="{00000006-B116-4E12-837C-625D40CBFD52}"/>
            </c:ext>
          </c:extLst>
        </c:ser>
        <c:ser>
          <c:idx val="7"/>
          <c:order val="7"/>
          <c:tx>
            <c:strRef>
              <c:f>Sheet1!$I$1</c:f>
              <c:strCache>
                <c:ptCount val="1"/>
                <c:pt idx="0">
                  <c:v>Education</c:v>
                </c:pt>
              </c:strCache>
            </c:strRef>
          </c:tx>
          <c:spPr>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Sheet1!$I$2:$I$140</c:f>
              <c:numCache>
                <c:formatCode>0.000</c:formatCode>
                <c:ptCount val="139"/>
                <c:pt idx="0">
                  <c:v>3.6999999999999998E-2</c:v>
                </c:pt>
                <c:pt idx="1">
                  <c:v>3.5000000000000003E-2</c:v>
                </c:pt>
                <c:pt idx="2">
                  <c:v>3.5000000000000003E-2</c:v>
                </c:pt>
                <c:pt idx="3">
                  <c:v>3.5000000000000003E-2</c:v>
                </c:pt>
                <c:pt idx="4">
                  <c:v>3.4000000000000002E-2</c:v>
                </c:pt>
                <c:pt idx="5">
                  <c:v>3.4000000000000002E-2</c:v>
                </c:pt>
                <c:pt idx="6">
                  <c:v>3.4000000000000002E-2</c:v>
                </c:pt>
                <c:pt idx="7">
                  <c:v>3.4000000000000002E-2</c:v>
                </c:pt>
                <c:pt idx="8">
                  <c:v>3.4000000000000002E-2</c:v>
                </c:pt>
                <c:pt idx="9">
                  <c:v>3.4000000000000002E-2</c:v>
                </c:pt>
                <c:pt idx="10">
                  <c:v>3.3000000000000002E-2</c:v>
                </c:pt>
                <c:pt idx="11">
                  <c:v>3.3000000000000002E-2</c:v>
                </c:pt>
                <c:pt idx="12">
                  <c:v>3.3000000000000002E-2</c:v>
                </c:pt>
                <c:pt idx="13">
                  <c:v>3.3000000000000002E-2</c:v>
                </c:pt>
                <c:pt idx="14">
                  <c:v>3.3000000000000002E-2</c:v>
                </c:pt>
                <c:pt idx="15">
                  <c:v>3.3000000000000002E-2</c:v>
                </c:pt>
                <c:pt idx="16">
                  <c:v>3.3000000000000002E-2</c:v>
                </c:pt>
                <c:pt idx="17">
                  <c:v>3.3000000000000002E-2</c:v>
                </c:pt>
                <c:pt idx="18">
                  <c:v>3.3000000000000002E-2</c:v>
                </c:pt>
                <c:pt idx="19">
                  <c:v>3.3000000000000002E-2</c:v>
                </c:pt>
                <c:pt idx="20">
                  <c:v>3.3000000000000002E-2</c:v>
                </c:pt>
                <c:pt idx="21">
                  <c:v>3.3000000000000002E-2</c:v>
                </c:pt>
                <c:pt idx="22">
                  <c:v>3.3000000000000002E-2</c:v>
                </c:pt>
                <c:pt idx="23">
                  <c:v>3.2000000000000001E-2</c:v>
                </c:pt>
                <c:pt idx="24">
                  <c:v>3.2000000000000001E-2</c:v>
                </c:pt>
                <c:pt idx="25">
                  <c:v>3.2000000000000001E-2</c:v>
                </c:pt>
                <c:pt idx="26">
                  <c:v>3.2000000000000001E-2</c:v>
                </c:pt>
                <c:pt idx="27">
                  <c:v>3.2000000000000001E-2</c:v>
                </c:pt>
                <c:pt idx="28">
                  <c:v>3.2000000000000001E-2</c:v>
                </c:pt>
                <c:pt idx="29">
                  <c:v>3.2000000000000001E-2</c:v>
                </c:pt>
                <c:pt idx="30">
                  <c:v>3.2000000000000001E-2</c:v>
                </c:pt>
                <c:pt idx="31">
                  <c:v>3.2000000000000001E-2</c:v>
                </c:pt>
                <c:pt idx="32">
                  <c:v>3.2000000000000001E-2</c:v>
                </c:pt>
                <c:pt idx="33">
                  <c:v>3.2000000000000001E-2</c:v>
                </c:pt>
                <c:pt idx="34">
                  <c:v>3.2000000000000001E-2</c:v>
                </c:pt>
                <c:pt idx="35">
                  <c:v>3.2000000000000001E-2</c:v>
                </c:pt>
                <c:pt idx="36">
                  <c:v>3.1E-2</c:v>
                </c:pt>
                <c:pt idx="37">
                  <c:v>3.1E-2</c:v>
                </c:pt>
                <c:pt idx="38">
                  <c:v>3.1E-2</c:v>
                </c:pt>
                <c:pt idx="39">
                  <c:v>3.1E-2</c:v>
                </c:pt>
                <c:pt idx="40">
                  <c:v>3.1E-2</c:v>
                </c:pt>
                <c:pt idx="41">
                  <c:v>3.1E-2</c:v>
                </c:pt>
                <c:pt idx="42">
                  <c:v>3.1E-2</c:v>
                </c:pt>
                <c:pt idx="43">
                  <c:v>3.1E-2</c:v>
                </c:pt>
                <c:pt idx="44">
                  <c:v>3.1E-2</c:v>
                </c:pt>
                <c:pt idx="45">
                  <c:v>3.1E-2</c:v>
                </c:pt>
                <c:pt idx="46">
                  <c:v>3.1E-2</c:v>
                </c:pt>
                <c:pt idx="47">
                  <c:v>3.1E-2</c:v>
                </c:pt>
                <c:pt idx="48">
                  <c:v>0.03</c:v>
                </c:pt>
                <c:pt idx="49">
                  <c:v>0.03</c:v>
                </c:pt>
                <c:pt idx="50">
                  <c:v>0.03</c:v>
                </c:pt>
                <c:pt idx="51">
                  <c:v>0.03</c:v>
                </c:pt>
                <c:pt idx="52">
                  <c:v>0.03</c:v>
                </c:pt>
                <c:pt idx="53">
                  <c:v>0.03</c:v>
                </c:pt>
                <c:pt idx="54">
                  <c:v>0.03</c:v>
                </c:pt>
                <c:pt idx="55">
                  <c:v>0.03</c:v>
                </c:pt>
                <c:pt idx="56">
                  <c:v>0.03</c:v>
                </c:pt>
                <c:pt idx="57">
                  <c:v>0.03</c:v>
                </c:pt>
                <c:pt idx="58">
                  <c:v>0.03</c:v>
                </c:pt>
                <c:pt idx="59">
                  <c:v>0.03</c:v>
                </c:pt>
                <c:pt idx="60">
                  <c:v>0.03</c:v>
                </c:pt>
                <c:pt idx="61">
                  <c:v>0.03</c:v>
                </c:pt>
                <c:pt idx="62">
                  <c:v>2.9000000000000001E-2</c:v>
                </c:pt>
                <c:pt idx="63">
                  <c:v>2.9000000000000001E-2</c:v>
                </c:pt>
                <c:pt idx="64">
                  <c:v>2.9000000000000001E-2</c:v>
                </c:pt>
                <c:pt idx="65">
                  <c:v>2.9000000000000001E-2</c:v>
                </c:pt>
                <c:pt idx="66">
                  <c:v>2.9000000000000001E-2</c:v>
                </c:pt>
                <c:pt idx="67">
                  <c:v>2.9000000000000001E-2</c:v>
                </c:pt>
                <c:pt idx="68">
                  <c:v>2.9000000000000001E-2</c:v>
                </c:pt>
                <c:pt idx="69">
                  <c:v>2.9000000000000001E-2</c:v>
                </c:pt>
                <c:pt idx="70">
                  <c:v>2.9000000000000001E-2</c:v>
                </c:pt>
                <c:pt idx="71">
                  <c:v>2.9000000000000001E-2</c:v>
                </c:pt>
                <c:pt idx="72">
                  <c:v>2.9000000000000001E-2</c:v>
                </c:pt>
                <c:pt idx="73">
                  <c:v>2.9000000000000001E-2</c:v>
                </c:pt>
                <c:pt idx="74">
                  <c:v>2.9000000000000001E-2</c:v>
                </c:pt>
                <c:pt idx="75">
                  <c:v>2.9000000000000001E-2</c:v>
                </c:pt>
                <c:pt idx="76">
                  <c:v>2.9000000000000001E-2</c:v>
                </c:pt>
                <c:pt idx="77">
                  <c:v>2.9000000000000001E-2</c:v>
                </c:pt>
                <c:pt idx="78">
                  <c:v>2.9000000000000001E-2</c:v>
                </c:pt>
                <c:pt idx="79">
                  <c:v>2.8000000000000001E-2</c:v>
                </c:pt>
                <c:pt idx="80">
                  <c:v>2.8000000000000001E-2</c:v>
                </c:pt>
                <c:pt idx="81">
                  <c:v>2.8000000000000001E-2</c:v>
                </c:pt>
                <c:pt idx="82">
                  <c:v>2.8000000000000001E-2</c:v>
                </c:pt>
                <c:pt idx="83">
                  <c:v>2.8000000000000001E-2</c:v>
                </c:pt>
                <c:pt idx="84">
                  <c:v>2.8000000000000001E-2</c:v>
                </c:pt>
                <c:pt idx="85">
                  <c:v>2.8000000000000001E-2</c:v>
                </c:pt>
                <c:pt idx="86">
                  <c:v>2.8000000000000001E-2</c:v>
                </c:pt>
                <c:pt idx="87">
                  <c:v>2.8000000000000001E-2</c:v>
                </c:pt>
                <c:pt idx="88">
                  <c:v>2.8000000000000001E-2</c:v>
                </c:pt>
                <c:pt idx="89">
                  <c:v>2.8000000000000001E-2</c:v>
                </c:pt>
                <c:pt idx="90">
                  <c:v>2.8000000000000001E-2</c:v>
                </c:pt>
                <c:pt idx="91">
                  <c:v>2.8000000000000001E-2</c:v>
                </c:pt>
                <c:pt idx="92">
                  <c:v>2.8000000000000001E-2</c:v>
                </c:pt>
                <c:pt idx="93">
                  <c:v>2.8000000000000001E-2</c:v>
                </c:pt>
                <c:pt idx="94">
                  <c:v>2.7E-2</c:v>
                </c:pt>
                <c:pt idx="95">
                  <c:v>2.7E-2</c:v>
                </c:pt>
                <c:pt idx="96">
                  <c:v>2.7E-2</c:v>
                </c:pt>
                <c:pt idx="97">
                  <c:v>2.7E-2</c:v>
                </c:pt>
                <c:pt idx="98">
                  <c:v>2.7E-2</c:v>
                </c:pt>
                <c:pt idx="99">
                  <c:v>2.7E-2</c:v>
                </c:pt>
                <c:pt idx="100">
                  <c:v>2.7E-2</c:v>
                </c:pt>
                <c:pt idx="101">
                  <c:v>2.7E-2</c:v>
                </c:pt>
                <c:pt idx="102">
                  <c:v>2.7E-2</c:v>
                </c:pt>
                <c:pt idx="103">
                  <c:v>2.7E-2</c:v>
                </c:pt>
                <c:pt idx="104">
                  <c:v>2.7E-2</c:v>
                </c:pt>
                <c:pt idx="105">
                  <c:v>2.7E-2</c:v>
                </c:pt>
                <c:pt idx="106">
                  <c:v>2.5999999999999999E-2</c:v>
                </c:pt>
                <c:pt idx="107">
                  <c:v>2.5999999999999999E-2</c:v>
                </c:pt>
                <c:pt idx="108">
                  <c:v>2.5999999999999999E-2</c:v>
                </c:pt>
                <c:pt idx="109">
                  <c:v>2.5999999999999999E-2</c:v>
                </c:pt>
                <c:pt idx="110">
                  <c:v>2.5999999999999999E-2</c:v>
                </c:pt>
                <c:pt idx="111">
                  <c:v>2.5999999999999999E-2</c:v>
                </c:pt>
                <c:pt idx="112">
                  <c:v>2.5999999999999999E-2</c:v>
                </c:pt>
                <c:pt idx="113">
                  <c:v>2.5999999999999999E-2</c:v>
                </c:pt>
                <c:pt idx="114">
                  <c:v>2.5999999999999999E-2</c:v>
                </c:pt>
                <c:pt idx="115">
                  <c:v>2.5999999999999999E-2</c:v>
                </c:pt>
                <c:pt idx="116">
                  <c:v>2.5999999999999999E-2</c:v>
                </c:pt>
                <c:pt idx="117">
                  <c:v>2.5999999999999999E-2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2.4E-2</c:v>
                </c:pt>
                <c:pt idx="138">
                  <c:v>2.4E-2</c:v>
                </c:pt>
              </c:numCache>
            </c:numRef>
          </c:val>
          <c:extLst>
            <c:ext xmlns:c16="http://schemas.microsoft.com/office/drawing/2014/chart" uri="{C3380CC4-5D6E-409C-BE32-E72D297353CC}">
              <c16:uniqueId val="{00000007-B116-4E12-837C-625D40CBFD52}"/>
            </c:ext>
          </c:extLst>
        </c:ser>
        <c:ser>
          <c:idx val="8"/>
          <c:order val="8"/>
          <c:tx>
            <c:strRef>
              <c:f>Sheet1!$J$1</c:f>
              <c:strCache>
                <c:ptCount val="1"/>
                <c:pt idx="0">
                  <c:v>Other</c:v>
                </c:pt>
              </c:strCache>
            </c:strRef>
          </c:tx>
          <c:spPr>
            <a:ln w="25400">
              <a:noFill/>
            </a:ln>
          </c:spPr>
          <c:cat>
            <c:strRef>
              <c:f>Sheet1!$A$2:$A$140</c:f>
              <c:strCache>
                <c:ptCount val="139"/>
                <c:pt idx="0">
                  <c:v>Congo, D.R.</c:v>
                </c:pt>
                <c:pt idx="1">
                  <c:v>Burundi</c:v>
                </c:pt>
                <c:pt idx="2">
                  <c:v>Liberia</c:v>
                </c:pt>
                <c:pt idx="3">
                  <c:v>Zimbabwe</c:v>
                </c:pt>
                <c:pt idx="4">
                  <c:v>Ethiopia</c:v>
                </c:pt>
                <c:pt idx="5">
                  <c:v>Guinea-Bissau</c:v>
                </c:pt>
                <c:pt idx="6">
                  <c:v>Niger</c:v>
                </c:pt>
                <c:pt idx="7">
                  <c:v>Mozambique</c:v>
                </c:pt>
                <c:pt idx="8">
                  <c:v>Malawi</c:v>
                </c:pt>
                <c:pt idx="9">
                  <c:v>Rwanda</c:v>
                </c:pt>
                <c:pt idx="10">
                  <c:v>Chad</c:v>
                </c:pt>
                <c:pt idx="11">
                  <c:v>Angola</c:v>
                </c:pt>
                <c:pt idx="12">
                  <c:v>Gambia</c:v>
                </c:pt>
                <c:pt idx="13">
                  <c:v>Central African Republic</c:v>
                </c:pt>
                <c:pt idx="14">
                  <c:v>Mali</c:v>
                </c:pt>
                <c:pt idx="15">
                  <c:v>Tanzania</c:v>
                </c:pt>
                <c:pt idx="16">
                  <c:v>Sierra Leone</c:v>
                </c:pt>
                <c:pt idx="17">
                  <c:v>Burkina Faso</c:v>
                </c:pt>
                <c:pt idx="18">
                  <c:v>Zambia</c:v>
                </c:pt>
                <c:pt idx="19">
                  <c:v>Madagascar</c:v>
                </c:pt>
                <c:pt idx="20">
                  <c:v>Uganda</c:v>
                </c:pt>
                <c:pt idx="21">
                  <c:v>Togo</c:v>
                </c:pt>
                <c:pt idx="22">
                  <c:v>Congo, Rep.</c:v>
                </c:pt>
                <c:pt idx="23">
                  <c:v>Nepal</c:v>
                </c:pt>
                <c:pt idx="24">
                  <c:v>Ghana</c:v>
                </c:pt>
                <c:pt idx="25">
                  <c:v>Mauritania</c:v>
                </c:pt>
                <c:pt idx="26">
                  <c:v>Bangladesh</c:v>
                </c:pt>
                <c:pt idx="27">
                  <c:v>Côte d'Ivoire</c:v>
                </c:pt>
                <c:pt idx="28">
                  <c:v>Lao PDR</c:v>
                </c:pt>
                <c:pt idx="29">
                  <c:v>Djibouti</c:v>
                </c:pt>
                <c:pt idx="30">
                  <c:v>Nigeria</c:v>
                </c:pt>
                <c:pt idx="31">
                  <c:v>Senegal</c:v>
                </c:pt>
                <c:pt idx="32">
                  <c:v>Kenya</c:v>
                </c:pt>
                <c:pt idx="33">
                  <c:v>Cambodia</c:v>
                </c:pt>
                <c:pt idx="34">
                  <c:v>São Tomé and Principe</c:v>
                </c:pt>
                <c:pt idx="35">
                  <c:v>Cameroon</c:v>
                </c:pt>
                <c:pt idx="36">
                  <c:v>India</c:v>
                </c:pt>
                <c:pt idx="37">
                  <c:v>Yemen, Rep.</c:v>
                </c:pt>
                <c:pt idx="38">
                  <c:v>Mongolia</c:v>
                </c:pt>
                <c:pt idx="39">
                  <c:v>Vietnam</c:v>
                </c:pt>
                <c:pt idx="40">
                  <c:v>Iraq</c:v>
                </c:pt>
                <c:pt idx="41">
                  <c:v>Bhutan</c:v>
                </c:pt>
                <c:pt idx="42">
                  <c:v>China</c:v>
                </c:pt>
                <c:pt idx="43">
                  <c:v>Sudan</c:v>
                </c:pt>
                <c:pt idx="44">
                  <c:v>Lesotho</c:v>
                </c:pt>
                <c:pt idx="45">
                  <c:v>Tajikistan</c:v>
                </c:pt>
                <c:pt idx="46">
                  <c:v>Maldives</c:v>
                </c:pt>
                <c:pt idx="47">
                  <c:v>Pakistan</c:v>
                </c:pt>
                <c:pt idx="48">
                  <c:v>Morocco</c:v>
                </c:pt>
                <c:pt idx="49">
                  <c:v>Kyrgyz Republic</c:v>
                </c:pt>
                <c:pt idx="50">
                  <c:v>Philippines</c:v>
                </c:pt>
                <c:pt idx="51">
                  <c:v>Cape Verde</c:v>
                </c:pt>
                <c:pt idx="52">
                  <c:v>Indonesia</c:v>
                </c:pt>
                <c:pt idx="53">
                  <c:v>Bolivia</c:v>
                </c:pt>
                <c:pt idx="54">
                  <c:v>Namibia</c:v>
                </c:pt>
                <c:pt idx="55">
                  <c:v>Sri Lanka</c:v>
                </c:pt>
                <c:pt idx="56">
                  <c:v>Botswana</c:v>
                </c:pt>
                <c:pt idx="57">
                  <c:v>Azerbaijan</c:v>
                </c:pt>
                <c:pt idx="58">
                  <c:v>Gabon</c:v>
                </c:pt>
                <c:pt idx="59">
                  <c:v>Syrian Arab Republic</c:v>
                </c:pt>
                <c:pt idx="60">
                  <c:v>Paraguay</c:v>
                </c:pt>
                <c:pt idx="61">
                  <c:v>Fiji</c:v>
                </c:pt>
                <c:pt idx="62">
                  <c:v>Swaziland</c:v>
                </c:pt>
                <c:pt idx="63">
                  <c:v>Moldova</c:v>
                </c:pt>
                <c:pt idx="64">
                  <c:v>Egypt, Arab Rep.</c:v>
                </c:pt>
                <c:pt idx="65">
                  <c:v>Ecuador</c:v>
                </c:pt>
                <c:pt idx="66">
                  <c:v>Jordan</c:v>
                </c:pt>
                <c:pt idx="67">
                  <c:v>Georgia</c:v>
                </c:pt>
                <c:pt idx="68">
                  <c:v>Albania</c:v>
                </c:pt>
                <c:pt idx="69">
                  <c:v>Colombia</c:v>
                </c:pt>
                <c:pt idx="70">
                  <c:v>Armenia</c:v>
                </c:pt>
                <c:pt idx="71">
                  <c:v>Thailand</c:v>
                </c:pt>
                <c:pt idx="72">
                  <c:v>Peru</c:v>
                </c:pt>
                <c:pt idx="73">
                  <c:v>Tunisia</c:v>
                </c:pt>
                <c:pt idx="74">
                  <c:v>Ukraine</c:v>
                </c:pt>
                <c:pt idx="75">
                  <c:v>Montenegro</c:v>
                </c:pt>
                <c:pt idx="76">
                  <c:v>Malaysia</c:v>
                </c:pt>
                <c:pt idx="77">
                  <c:v>Venezuela</c:v>
                </c:pt>
                <c:pt idx="78">
                  <c:v>Brazil</c:v>
                </c:pt>
                <c:pt idx="79">
                  <c:v>South Africa</c:v>
                </c:pt>
                <c:pt idx="80">
                  <c:v>Macedonia, FYR</c:v>
                </c:pt>
                <c:pt idx="81">
                  <c:v>Turkey</c:v>
                </c:pt>
                <c:pt idx="82">
                  <c:v>Serbia</c:v>
                </c:pt>
                <c:pt idx="83">
                  <c:v>Belarus</c:v>
                </c:pt>
                <c:pt idx="84">
                  <c:v>Bosnia </c:v>
                </c:pt>
                <c:pt idx="85">
                  <c:v>Saudi Arabia</c:v>
                </c:pt>
                <c:pt idx="86">
                  <c:v>Romania</c:v>
                </c:pt>
                <c:pt idx="87">
                  <c:v>Mauritius</c:v>
                </c:pt>
                <c:pt idx="88">
                  <c:v>Chile</c:v>
                </c:pt>
                <c:pt idx="89">
                  <c:v>Uruguay</c:v>
                </c:pt>
                <c:pt idx="90">
                  <c:v>Kazakhstan</c:v>
                </c:pt>
                <c:pt idx="91">
                  <c:v>Russian Federation</c:v>
                </c:pt>
                <c:pt idx="92">
                  <c:v>Argentina</c:v>
                </c:pt>
                <c:pt idx="93">
                  <c:v>Bulgaria</c:v>
                </c:pt>
                <c:pt idx="94">
                  <c:v>Iran, Islamic Rep.</c:v>
                </c:pt>
                <c:pt idx="95">
                  <c:v>Latvia</c:v>
                </c:pt>
                <c:pt idx="96">
                  <c:v>Mexico</c:v>
                </c:pt>
                <c:pt idx="97">
                  <c:v>Lebanon</c:v>
                </c:pt>
                <c:pt idx="98">
                  <c:v>Poland</c:v>
                </c:pt>
                <c:pt idx="99">
                  <c:v>Lithuania</c:v>
                </c:pt>
                <c:pt idx="100">
                  <c:v>Croatia</c:v>
                </c:pt>
                <c:pt idx="101">
                  <c:v>Estonia</c:v>
                </c:pt>
                <c:pt idx="102">
                  <c:v>Macao</c:v>
                </c:pt>
                <c:pt idx="103">
                  <c:v>Brunei Darussalam</c:v>
                </c:pt>
                <c:pt idx="104">
                  <c:v>Hungary</c:v>
                </c:pt>
                <c:pt idx="105">
                  <c:v>Slovak Republic</c:v>
                </c:pt>
                <c:pt idx="106">
                  <c:v>Korea, Rep.</c:v>
                </c:pt>
                <c:pt idx="107">
                  <c:v>Czech Republic</c:v>
                </c:pt>
                <c:pt idx="108">
                  <c:v>Israel</c:v>
                </c:pt>
                <c:pt idx="109">
                  <c:v>Slovenia</c:v>
                </c:pt>
                <c:pt idx="110">
                  <c:v>Qatar</c:v>
                </c:pt>
                <c:pt idx="111">
                  <c:v>Portugal</c:v>
                </c:pt>
                <c:pt idx="112">
                  <c:v>Kuwait</c:v>
                </c:pt>
                <c:pt idx="113">
                  <c:v>Singapore</c:v>
                </c:pt>
                <c:pt idx="114">
                  <c:v>Malta</c:v>
                </c:pt>
                <c:pt idx="115">
                  <c:v>Finland</c:v>
                </c:pt>
                <c:pt idx="116">
                  <c:v>New Zealand</c:v>
                </c:pt>
                <c:pt idx="117">
                  <c:v>Taiwan, China</c:v>
                </c:pt>
                <c:pt idx="118">
                  <c:v>Denmark</c:v>
                </c:pt>
                <c:pt idx="119">
                  <c:v>Sweden</c:v>
                </c:pt>
                <c:pt idx="120">
                  <c:v>Italy</c:v>
                </c:pt>
                <c:pt idx="121">
                  <c:v>Belgium</c:v>
                </c:pt>
                <c:pt idx="122">
                  <c:v>Spain</c:v>
                </c:pt>
                <c:pt idx="123">
                  <c:v>Hong Kong, China</c:v>
                </c:pt>
                <c:pt idx="124">
                  <c:v>Ireland</c:v>
                </c:pt>
                <c:pt idx="125">
                  <c:v>Japan</c:v>
                </c:pt>
                <c:pt idx="126">
                  <c:v>Australia</c:v>
                </c:pt>
                <c:pt idx="127">
                  <c:v>France</c:v>
                </c:pt>
                <c:pt idx="128">
                  <c:v>Cyprus</c:v>
                </c:pt>
                <c:pt idx="129">
                  <c:v>Germany</c:v>
                </c:pt>
                <c:pt idx="130">
                  <c:v>Netherlands</c:v>
                </c:pt>
                <c:pt idx="131">
                  <c:v>Norway</c:v>
                </c:pt>
                <c:pt idx="132">
                  <c:v>Canada</c:v>
                </c:pt>
                <c:pt idx="133">
                  <c:v>Iceland</c:v>
                </c:pt>
                <c:pt idx="134">
                  <c:v>Switzerland</c:v>
                </c:pt>
                <c:pt idx="135">
                  <c:v>United Kingdom</c:v>
                </c:pt>
                <c:pt idx="136">
                  <c:v>Austria</c:v>
                </c:pt>
                <c:pt idx="137">
                  <c:v>Luxembourg</c:v>
                </c:pt>
                <c:pt idx="138">
                  <c:v>U.S.</c:v>
                </c:pt>
              </c:strCache>
            </c:strRef>
          </c:cat>
          <c:val>
            <c:numRef>
              <c:f>Sheet1!$J$2:$J$140</c:f>
              <c:numCache>
                <c:formatCode>0.000</c:formatCode>
                <c:ptCount val="139"/>
                <c:pt idx="0">
                  <c:v>0.01</c:v>
                </c:pt>
                <c:pt idx="1">
                  <c:v>0.03</c:v>
                </c:pt>
                <c:pt idx="2">
                  <c:v>3.3000000000000002E-2</c:v>
                </c:pt>
                <c:pt idx="3">
                  <c:v>3.7999999999999999E-2</c:v>
                </c:pt>
                <c:pt idx="4">
                  <c:v>4.2999999999999997E-2</c:v>
                </c:pt>
                <c:pt idx="5">
                  <c:v>4.2999999999999997E-2</c:v>
                </c:pt>
                <c:pt idx="6">
                  <c:v>4.2999999999999997E-2</c:v>
                </c:pt>
                <c:pt idx="7">
                  <c:v>4.7E-2</c:v>
                </c:pt>
                <c:pt idx="8">
                  <c:v>5.0999999999999997E-2</c:v>
                </c:pt>
                <c:pt idx="9">
                  <c:v>5.1999999999999998E-2</c:v>
                </c:pt>
                <c:pt idx="10">
                  <c:v>5.5E-2</c:v>
                </c:pt>
                <c:pt idx="11">
                  <c:v>5.5E-2</c:v>
                </c:pt>
                <c:pt idx="12">
                  <c:v>5.6000000000000001E-2</c:v>
                </c:pt>
                <c:pt idx="13">
                  <c:v>5.6000000000000001E-2</c:v>
                </c:pt>
                <c:pt idx="14">
                  <c:v>5.6000000000000001E-2</c:v>
                </c:pt>
                <c:pt idx="15">
                  <c:v>5.7000000000000002E-2</c:v>
                </c:pt>
                <c:pt idx="16">
                  <c:v>5.8999999999999997E-2</c:v>
                </c:pt>
                <c:pt idx="17">
                  <c:v>0.06</c:v>
                </c:pt>
                <c:pt idx="18">
                  <c:v>6.2E-2</c:v>
                </c:pt>
                <c:pt idx="19">
                  <c:v>6.2E-2</c:v>
                </c:pt>
                <c:pt idx="20">
                  <c:v>6.3E-2</c:v>
                </c:pt>
                <c:pt idx="21">
                  <c:v>6.3E-2</c:v>
                </c:pt>
                <c:pt idx="22">
                  <c:v>6.4000000000000001E-2</c:v>
                </c:pt>
                <c:pt idx="23">
                  <c:v>6.6000000000000003E-2</c:v>
                </c:pt>
                <c:pt idx="24">
                  <c:v>6.7000000000000004E-2</c:v>
                </c:pt>
                <c:pt idx="25">
                  <c:v>6.9000000000000006E-2</c:v>
                </c:pt>
                <c:pt idx="26">
                  <c:v>6.9000000000000006E-2</c:v>
                </c:pt>
                <c:pt idx="27">
                  <c:v>7.0000000000000007E-2</c:v>
                </c:pt>
                <c:pt idx="28">
                  <c:v>7.0999999999999994E-2</c:v>
                </c:pt>
                <c:pt idx="29">
                  <c:v>7.2999999999999995E-2</c:v>
                </c:pt>
                <c:pt idx="30">
                  <c:v>7.2999999999999995E-2</c:v>
                </c:pt>
                <c:pt idx="31">
                  <c:v>7.3999999999999996E-2</c:v>
                </c:pt>
                <c:pt idx="32">
                  <c:v>7.3999999999999996E-2</c:v>
                </c:pt>
                <c:pt idx="33">
                  <c:v>7.5999999999999998E-2</c:v>
                </c:pt>
                <c:pt idx="34">
                  <c:v>7.8E-2</c:v>
                </c:pt>
                <c:pt idx="35">
                  <c:v>7.8E-2</c:v>
                </c:pt>
                <c:pt idx="36">
                  <c:v>7.9000000000000001E-2</c:v>
                </c:pt>
                <c:pt idx="37">
                  <c:v>0.08</c:v>
                </c:pt>
                <c:pt idx="38">
                  <c:v>0.08</c:v>
                </c:pt>
                <c:pt idx="39">
                  <c:v>0.08</c:v>
                </c:pt>
                <c:pt idx="40">
                  <c:v>8.1000000000000003E-2</c:v>
                </c:pt>
                <c:pt idx="41">
                  <c:v>8.2000000000000003E-2</c:v>
                </c:pt>
                <c:pt idx="42">
                  <c:v>8.3000000000000004E-2</c:v>
                </c:pt>
                <c:pt idx="43">
                  <c:v>8.5999999999999993E-2</c:v>
                </c:pt>
                <c:pt idx="44">
                  <c:v>8.6999999999999994E-2</c:v>
                </c:pt>
                <c:pt idx="45">
                  <c:v>8.6999999999999994E-2</c:v>
                </c:pt>
                <c:pt idx="46">
                  <c:v>0.09</c:v>
                </c:pt>
                <c:pt idx="47">
                  <c:v>9.0999999999999998E-2</c:v>
                </c:pt>
                <c:pt idx="48">
                  <c:v>9.1999999999999998E-2</c:v>
                </c:pt>
                <c:pt idx="49">
                  <c:v>9.2999999999999999E-2</c:v>
                </c:pt>
                <c:pt idx="50">
                  <c:v>9.2999999999999999E-2</c:v>
                </c:pt>
                <c:pt idx="51">
                  <c:v>9.4E-2</c:v>
                </c:pt>
                <c:pt idx="52">
                  <c:v>9.4E-2</c:v>
                </c:pt>
                <c:pt idx="53">
                  <c:v>9.4E-2</c:v>
                </c:pt>
                <c:pt idx="54">
                  <c:v>9.6000000000000002E-2</c:v>
                </c:pt>
                <c:pt idx="55">
                  <c:v>9.7000000000000003E-2</c:v>
                </c:pt>
                <c:pt idx="56">
                  <c:v>9.8000000000000004E-2</c:v>
                </c:pt>
                <c:pt idx="57">
                  <c:v>9.8000000000000004E-2</c:v>
                </c:pt>
                <c:pt idx="58">
                  <c:v>9.9000000000000005E-2</c:v>
                </c:pt>
                <c:pt idx="59">
                  <c:v>9.9000000000000005E-2</c:v>
                </c:pt>
                <c:pt idx="60">
                  <c:v>0.10299999999999999</c:v>
                </c:pt>
                <c:pt idx="61">
                  <c:v>0.104</c:v>
                </c:pt>
                <c:pt idx="62">
                  <c:v>0.105</c:v>
                </c:pt>
                <c:pt idx="63">
                  <c:v>0.105</c:v>
                </c:pt>
                <c:pt idx="64">
                  <c:v>0.106</c:v>
                </c:pt>
                <c:pt idx="65">
                  <c:v>0.108</c:v>
                </c:pt>
                <c:pt idx="66">
                  <c:v>0.108</c:v>
                </c:pt>
                <c:pt idx="67">
                  <c:v>0.108</c:v>
                </c:pt>
                <c:pt idx="68">
                  <c:v>0.109</c:v>
                </c:pt>
                <c:pt idx="69">
                  <c:v>0.109</c:v>
                </c:pt>
                <c:pt idx="70">
                  <c:v>0.11</c:v>
                </c:pt>
                <c:pt idx="71">
                  <c:v>0.11</c:v>
                </c:pt>
                <c:pt idx="72">
                  <c:v>0.111</c:v>
                </c:pt>
                <c:pt idx="73">
                  <c:v>0.112</c:v>
                </c:pt>
                <c:pt idx="74">
                  <c:v>0.114</c:v>
                </c:pt>
                <c:pt idx="75">
                  <c:v>0.115</c:v>
                </c:pt>
                <c:pt idx="76">
                  <c:v>0.115</c:v>
                </c:pt>
                <c:pt idx="77">
                  <c:v>0.11600000000000001</c:v>
                </c:pt>
                <c:pt idx="78">
                  <c:v>0.11600000000000001</c:v>
                </c:pt>
                <c:pt idx="79">
                  <c:v>0.11799999999999999</c:v>
                </c:pt>
                <c:pt idx="80">
                  <c:v>0.12</c:v>
                </c:pt>
                <c:pt idx="81">
                  <c:v>0.12</c:v>
                </c:pt>
                <c:pt idx="82">
                  <c:v>0.122</c:v>
                </c:pt>
                <c:pt idx="83">
                  <c:v>0.122</c:v>
                </c:pt>
                <c:pt idx="84">
                  <c:v>0.122</c:v>
                </c:pt>
                <c:pt idx="85">
                  <c:v>0.123</c:v>
                </c:pt>
                <c:pt idx="86">
                  <c:v>0.123</c:v>
                </c:pt>
                <c:pt idx="87">
                  <c:v>0.124</c:v>
                </c:pt>
                <c:pt idx="88">
                  <c:v>0.124</c:v>
                </c:pt>
                <c:pt idx="89">
                  <c:v>0.124</c:v>
                </c:pt>
                <c:pt idx="90">
                  <c:v>0.125</c:v>
                </c:pt>
                <c:pt idx="91">
                  <c:v>0.126</c:v>
                </c:pt>
                <c:pt idx="92">
                  <c:v>0.126</c:v>
                </c:pt>
                <c:pt idx="93">
                  <c:v>0.128</c:v>
                </c:pt>
                <c:pt idx="94">
                  <c:v>0.13</c:v>
                </c:pt>
                <c:pt idx="95">
                  <c:v>0.13200000000000001</c:v>
                </c:pt>
                <c:pt idx="96">
                  <c:v>0.13300000000000001</c:v>
                </c:pt>
                <c:pt idx="97">
                  <c:v>0.13400000000000001</c:v>
                </c:pt>
                <c:pt idx="98">
                  <c:v>0.13700000000000001</c:v>
                </c:pt>
                <c:pt idx="99">
                  <c:v>0.13700000000000001</c:v>
                </c:pt>
                <c:pt idx="100">
                  <c:v>0.13700000000000001</c:v>
                </c:pt>
                <c:pt idx="101">
                  <c:v>0.13700000000000001</c:v>
                </c:pt>
                <c:pt idx="102">
                  <c:v>0.13800000000000001</c:v>
                </c:pt>
                <c:pt idx="103">
                  <c:v>0.14000000000000001</c:v>
                </c:pt>
                <c:pt idx="104">
                  <c:v>0.14000000000000001</c:v>
                </c:pt>
                <c:pt idx="105">
                  <c:v>0.14000000000000001</c:v>
                </c:pt>
                <c:pt idx="106">
                  <c:v>0.14199999999999999</c:v>
                </c:pt>
                <c:pt idx="107">
                  <c:v>0.14499999999999999</c:v>
                </c:pt>
                <c:pt idx="108">
                  <c:v>0.14699999999999999</c:v>
                </c:pt>
                <c:pt idx="109">
                  <c:v>0.14699999999999999</c:v>
                </c:pt>
                <c:pt idx="110">
                  <c:v>0.14899999999999999</c:v>
                </c:pt>
                <c:pt idx="111">
                  <c:v>0.14899999999999999</c:v>
                </c:pt>
                <c:pt idx="112">
                  <c:v>0.15</c:v>
                </c:pt>
                <c:pt idx="113">
                  <c:v>0.151</c:v>
                </c:pt>
                <c:pt idx="114">
                  <c:v>0.151</c:v>
                </c:pt>
                <c:pt idx="115">
                  <c:v>0.154</c:v>
                </c:pt>
                <c:pt idx="116">
                  <c:v>0.154</c:v>
                </c:pt>
                <c:pt idx="117">
                  <c:v>0.155</c:v>
                </c:pt>
                <c:pt idx="118">
                  <c:v>0.155</c:v>
                </c:pt>
                <c:pt idx="119">
                  <c:v>0.156</c:v>
                </c:pt>
                <c:pt idx="120">
                  <c:v>0.156</c:v>
                </c:pt>
                <c:pt idx="121">
                  <c:v>0.157</c:v>
                </c:pt>
                <c:pt idx="122">
                  <c:v>0.157</c:v>
                </c:pt>
                <c:pt idx="123">
                  <c:v>0.157</c:v>
                </c:pt>
                <c:pt idx="124">
                  <c:v>0.158</c:v>
                </c:pt>
                <c:pt idx="125">
                  <c:v>0.158</c:v>
                </c:pt>
                <c:pt idx="126">
                  <c:v>0.158</c:v>
                </c:pt>
                <c:pt idx="127">
                  <c:v>0.158</c:v>
                </c:pt>
                <c:pt idx="128">
                  <c:v>0.159</c:v>
                </c:pt>
                <c:pt idx="129">
                  <c:v>0.16</c:v>
                </c:pt>
                <c:pt idx="130">
                  <c:v>0.16</c:v>
                </c:pt>
                <c:pt idx="131">
                  <c:v>0.16</c:v>
                </c:pt>
                <c:pt idx="132">
                  <c:v>0.161</c:v>
                </c:pt>
                <c:pt idx="133">
                  <c:v>0.161</c:v>
                </c:pt>
                <c:pt idx="134">
                  <c:v>0.16200000000000001</c:v>
                </c:pt>
                <c:pt idx="135">
                  <c:v>0.16200000000000001</c:v>
                </c:pt>
                <c:pt idx="136">
                  <c:v>0.16300000000000001</c:v>
                </c:pt>
                <c:pt idx="137">
                  <c:v>0.16900000000000001</c:v>
                </c:pt>
                <c:pt idx="138">
                  <c:v>0.17199999999999999</c:v>
                </c:pt>
              </c:numCache>
            </c:numRef>
          </c:val>
          <c:extLst>
            <c:ext xmlns:c16="http://schemas.microsoft.com/office/drawing/2014/chart" uri="{C3380CC4-5D6E-409C-BE32-E72D297353CC}">
              <c16:uniqueId val="{00000008-B116-4E12-837C-625D40CBFD52}"/>
            </c:ext>
          </c:extLst>
        </c:ser>
        <c:dLbls>
          <c:showLegendKey val="0"/>
          <c:showVal val="0"/>
          <c:showCatName val="0"/>
          <c:showSerName val="0"/>
          <c:showPercent val="0"/>
          <c:showBubbleSize val="0"/>
        </c:dLbls>
        <c:axId val="33917184"/>
        <c:axId val="33927168"/>
      </c:areaChart>
      <c:catAx>
        <c:axId val="33917184"/>
        <c:scaling>
          <c:orientation val="minMax"/>
        </c:scaling>
        <c:delete val="0"/>
        <c:axPos val="b"/>
        <c:numFmt formatCode="General" sourceLinked="1"/>
        <c:majorTickMark val="out"/>
        <c:minorTickMark val="none"/>
        <c:tickLblPos val="nextTo"/>
        <c:txPr>
          <a:bodyPr/>
          <a:lstStyle/>
          <a:p>
            <a:pPr>
              <a:defRPr sz="1300"/>
            </a:pPr>
            <a:endParaRPr lang="en-US"/>
          </a:p>
        </c:txPr>
        <c:crossAx val="33927168"/>
        <c:crosses val="autoZero"/>
        <c:auto val="1"/>
        <c:lblAlgn val="ctr"/>
        <c:lblOffset val="100"/>
        <c:tickMarkSkip val="10"/>
        <c:noMultiLvlLbl val="0"/>
      </c:catAx>
      <c:valAx>
        <c:axId val="33927168"/>
        <c:scaling>
          <c:orientation val="minMax"/>
        </c:scaling>
        <c:delete val="0"/>
        <c:axPos val="l"/>
        <c:majorGridlines/>
        <c:numFmt formatCode="0%" sourceLinked="1"/>
        <c:majorTickMark val="out"/>
        <c:minorTickMark val="none"/>
        <c:tickLblPos val="nextTo"/>
        <c:txPr>
          <a:bodyPr/>
          <a:lstStyle/>
          <a:p>
            <a:pPr>
              <a:defRPr sz="1400"/>
            </a:pPr>
            <a:endParaRPr lang="en-US"/>
          </a:p>
        </c:txPr>
        <c:crossAx val="33917184"/>
        <c:crosses val="autoZero"/>
        <c:crossBetween val="midCat"/>
      </c:valAx>
    </c:plotArea>
    <c:legend>
      <c:legendPos val="r"/>
      <c:layout>
        <c:manualLayout>
          <c:xMode val="edge"/>
          <c:yMode val="edge"/>
          <c:x val="0.70728241934360003"/>
          <c:y val="2.8584115341746638E-2"/>
          <c:w val="0.22589103932101945"/>
          <c:h val="0.79198180956547093"/>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5668370401069"/>
          <c:y val="4.1204846172578941E-2"/>
          <c:w val="0.77319164553583342"/>
          <c:h val="0.82125231272320476"/>
        </c:manualLayout>
      </c:layout>
      <c:areaChart>
        <c:grouping val="stacked"/>
        <c:varyColors val="0"/>
        <c:ser>
          <c:idx val="1"/>
          <c:order val="0"/>
          <c:tx>
            <c:strRef>
              <c:f>'(1) Sources'!$A$3</c:f>
              <c:strCache>
                <c:ptCount val="1"/>
                <c:pt idx="0">
                  <c:v>Number of people living in extreme poverty (people)</c:v>
                </c:pt>
              </c:strCache>
            </c:strRef>
          </c:tx>
          <c:cat>
            <c:strRef>
              <c:f>'(1) Sources'!$B$1:$GO$1</c:f>
              <c:strCache>
                <c:ptCount val="196"/>
                <c:pt idx="0">
                  <c:v>1820</c:v>
                </c:pt>
                <c:pt idx="1">
                  <c:v>1821</c:v>
                </c:pt>
                <c:pt idx="2">
                  <c:v>1822</c:v>
                </c:pt>
                <c:pt idx="3">
                  <c:v>1823</c:v>
                </c:pt>
                <c:pt idx="4">
                  <c:v>1824</c:v>
                </c:pt>
                <c:pt idx="5">
                  <c:v>1825</c:v>
                </c:pt>
                <c:pt idx="6">
                  <c:v>1826</c:v>
                </c:pt>
                <c:pt idx="7">
                  <c:v>1827</c:v>
                </c:pt>
                <c:pt idx="8">
                  <c:v>1828</c:v>
                </c:pt>
                <c:pt idx="9">
                  <c:v>1829</c:v>
                </c:pt>
                <c:pt idx="10">
                  <c:v>1830</c:v>
                </c:pt>
                <c:pt idx="11">
                  <c:v>1831</c:v>
                </c:pt>
                <c:pt idx="12">
                  <c:v>1832</c:v>
                </c:pt>
                <c:pt idx="13">
                  <c:v>1833</c:v>
                </c:pt>
                <c:pt idx="14">
                  <c:v>1834</c:v>
                </c:pt>
                <c:pt idx="15">
                  <c:v>1835</c:v>
                </c:pt>
                <c:pt idx="16">
                  <c:v>1836</c:v>
                </c:pt>
                <c:pt idx="17">
                  <c:v>1837</c:v>
                </c:pt>
                <c:pt idx="18">
                  <c:v>1838</c:v>
                </c:pt>
                <c:pt idx="19">
                  <c:v>1839</c:v>
                </c:pt>
                <c:pt idx="20">
                  <c:v>1840</c:v>
                </c:pt>
                <c:pt idx="21">
                  <c:v>1841</c:v>
                </c:pt>
                <c:pt idx="22">
                  <c:v>1842</c:v>
                </c:pt>
                <c:pt idx="23">
                  <c:v>1843</c:v>
                </c:pt>
                <c:pt idx="24">
                  <c:v>1844</c:v>
                </c:pt>
                <c:pt idx="25">
                  <c:v>1845</c:v>
                </c:pt>
                <c:pt idx="26">
                  <c:v>1846</c:v>
                </c:pt>
                <c:pt idx="27">
                  <c:v>1847</c:v>
                </c:pt>
                <c:pt idx="28">
                  <c:v>1848</c:v>
                </c:pt>
                <c:pt idx="29">
                  <c:v>1849</c:v>
                </c:pt>
                <c:pt idx="30">
                  <c:v>1850</c:v>
                </c:pt>
                <c:pt idx="31">
                  <c:v>1851</c:v>
                </c:pt>
                <c:pt idx="32">
                  <c:v>1852</c:v>
                </c:pt>
                <c:pt idx="33">
                  <c:v>1853</c:v>
                </c:pt>
                <c:pt idx="34">
                  <c:v>1854</c:v>
                </c:pt>
                <c:pt idx="35">
                  <c:v>1855</c:v>
                </c:pt>
                <c:pt idx="36">
                  <c:v>1856</c:v>
                </c:pt>
                <c:pt idx="37">
                  <c:v>1857</c:v>
                </c:pt>
                <c:pt idx="38">
                  <c:v>1858</c:v>
                </c:pt>
                <c:pt idx="39">
                  <c:v>1859</c:v>
                </c:pt>
                <c:pt idx="40">
                  <c:v>1860</c:v>
                </c:pt>
                <c:pt idx="41">
                  <c:v>1861</c:v>
                </c:pt>
                <c:pt idx="42">
                  <c:v>1862</c:v>
                </c:pt>
                <c:pt idx="43">
                  <c:v>1863</c:v>
                </c:pt>
                <c:pt idx="44">
                  <c:v>1864</c:v>
                </c:pt>
                <c:pt idx="45">
                  <c:v>1865</c:v>
                </c:pt>
                <c:pt idx="46">
                  <c:v>1866</c:v>
                </c:pt>
                <c:pt idx="47">
                  <c:v>1867</c:v>
                </c:pt>
                <c:pt idx="48">
                  <c:v>1868</c:v>
                </c:pt>
                <c:pt idx="49">
                  <c:v>1869</c:v>
                </c:pt>
                <c:pt idx="50">
                  <c:v>1870</c:v>
                </c:pt>
                <c:pt idx="51">
                  <c:v>1871</c:v>
                </c:pt>
                <c:pt idx="52">
                  <c:v>1872</c:v>
                </c:pt>
                <c:pt idx="53">
                  <c:v>1873</c:v>
                </c:pt>
                <c:pt idx="54">
                  <c:v>1874</c:v>
                </c:pt>
                <c:pt idx="55">
                  <c:v>1875</c:v>
                </c:pt>
                <c:pt idx="56">
                  <c:v>1876</c:v>
                </c:pt>
                <c:pt idx="57">
                  <c:v>1877</c:v>
                </c:pt>
                <c:pt idx="58">
                  <c:v>1878</c:v>
                </c:pt>
                <c:pt idx="59">
                  <c:v>1879</c:v>
                </c:pt>
                <c:pt idx="60">
                  <c:v>1880</c:v>
                </c:pt>
                <c:pt idx="61">
                  <c:v>1881</c:v>
                </c:pt>
                <c:pt idx="62">
                  <c:v>1882</c:v>
                </c:pt>
                <c:pt idx="63">
                  <c:v>1883</c:v>
                </c:pt>
                <c:pt idx="64">
                  <c:v>1884</c:v>
                </c:pt>
                <c:pt idx="65">
                  <c:v>1885</c:v>
                </c:pt>
                <c:pt idx="66">
                  <c:v>1886</c:v>
                </c:pt>
                <c:pt idx="67">
                  <c:v>1887</c:v>
                </c:pt>
                <c:pt idx="68">
                  <c:v>1888</c:v>
                </c:pt>
                <c:pt idx="69">
                  <c:v>1889</c:v>
                </c:pt>
                <c:pt idx="70">
                  <c:v>1890</c:v>
                </c:pt>
                <c:pt idx="71">
                  <c:v>1891</c:v>
                </c:pt>
                <c:pt idx="72">
                  <c:v>1892</c:v>
                </c:pt>
                <c:pt idx="73">
                  <c:v>1893</c:v>
                </c:pt>
                <c:pt idx="74">
                  <c:v>1894</c:v>
                </c:pt>
                <c:pt idx="75">
                  <c:v>1895</c:v>
                </c:pt>
                <c:pt idx="76">
                  <c:v>1896</c:v>
                </c:pt>
                <c:pt idx="77">
                  <c:v>1897</c:v>
                </c:pt>
                <c:pt idx="78">
                  <c:v>1898</c:v>
                </c:pt>
                <c:pt idx="79">
                  <c:v>1899</c:v>
                </c:pt>
                <c:pt idx="80">
                  <c:v>1900</c:v>
                </c:pt>
                <c:pt idx="81">
                  <c:v>1901</c:v>
                </c:pt>
                <c:pt idx="82">
                  <c:v>1902</c:v>
                </c:pt>
                <c:pt idx="83">
                  <c:v>1903</c:v>
                </c:pt>
                <c:pt idx="84">
                  <c:v>1904</c:v>
                </c:pt>
                <c:pt idx="85">
                  <c:v>1905</c:v>
                </c:pt>
                <c:pt idx="86">
                  <c:v>1906</c:v>
                </c:pt>
                <c:pt idx="87">
                  <c:v>1907</c:v>
                </c:pt>
                <c:pt idx="88">
                  <c:v>1908</c:v>
                </c:pt>
                <c:pt idx="89">
                  <c:v>1909</c:v>
                </c:pt>
                <c:pt idx="90">
                  <c:v>1910</c:v>
                </c:pt>
                <c:pt idx="91">
                  <c:v>1911</c:v>
                </c:pt>
                <c:pt idx="92">
                  <c:v>1912</c:v>
                </c:pt>
                <c:pt idx="93">
                  <c:v>1913</c:v>
                </c:pt>
                <c:pt idx="94">
                  <c:v>1914</c:v>
                </c:pt>
                <c:pt idx="95">
                  <c:v>1915</c:v>
                </c:pt>
                <c:pt idx="96">
                  <c:v>1916</c:v>
                </c:pt>
                <c:pt idx="97">
                  <c:v>1917</c:v>
                </c:pt>
                <c:pt idx="98">
                  <c:v>1918</c:v>
                </c:pt>
                <c:pt idx="99">
                  <c:v>1919</c:v>
                </c:pt>
                <c:pt idx="100">
                  <c:v>1920</c:v>
                </c:pt>
                <c:pt idx="101">
                  <c:v>1921</c:v>
                </c:pt>
                <c:pt idx="102">
                  <c:v>1922</c:v>
                </c:pt>
                <c:pt idx="103">
                  <c:v>1923</c:v>
                </c:pt>
                <c:pt idx="104">
                  <c:v>1924</c:v>
                </c:pt>
                <c:pt idx="105">
                  <c:v>1925</c:v>
                </c:pt>
                <c:pt idx="106">
                  <c:v>1926</c:v>
                </c:pt>
                <c:pt idx="107">
                  <c:v>1927</c:v>
                </c:pt>
                <c:pt idx="108">
                  <c:v>1928</c:v>
                </c:pt>
                <c:pt idx="109">
                  <c:v>1929</c:v>
                </c:pt>
                <c:pt idx="110">
                  <c:v>1930</c:v>
                </c:pt>
                <c:pt idx="111">
                  <c:v>1931</c:v>
                </c:pt>
                <c:pt idx="112">
                  <c:v>1932</c:v>
                </c:pt>
                <c:pt idx="113">
                  <c:v>1933</c:v>
                </c:pt>
                <c:pt idx="114">
                  <c:v>1934</c:v>
                </c:pt>
                <c:pt idx="115">
                  <c:v>1935</c:v>
                </c:pt>
                <c:pt idx="116">
                  <c:v>1936</c:v>
                </c:pt>
                <c:pt idx="117">
                  <c:v>1937</c:v>
                </c:pt>
                <c:pt idx="118">
                  <c:v>1938</c:v>
                </c:pt>
                <c:pt idx="119">
                  <c:v>1939</c:v>
                </c:pt>
                <c:pt idx="120">
                  <c:v>1940</c:v>
                </c:pt>
                <c:pt idx="121">
                  <c:v>1941</c:v>
                </c:pt>
                <c:pt idx="122">
                  <c:v>1942</c:v>
                </c:pt>
                <c:pt idx="123">
                  <c:v>1943</c:v>
                </c:pt>
                <c:pt idx="124">
                  <c:v>1944</c:v>
                </c:pt>
                <c:pt idx="125">
                  <c:v>1945</c:v>
                </c:pt>
                <c:pt idx="126">
                  <c:v>1946</c:v>
                </c:pt>
                <c:pt idx="127">
                  <c:v>1947</c:v>
                </c:pt>
                <c:pt idx="128">
                  <c:v>1948</c:v>
                </c:pt>
                <c:pt idx="129">
                  <c:v>1949</c:v>
                </c:pt>
                <c:pt idx="130">
                  <c:v>1950</c:v>
                </c:pt>
                <c:pt idx="131">
                  <c:v>1951</c:v>
                </c:pt>
                <c:pt idx="132">
                  <c:v>1952</c:v>
                </c:pt>
                <c:pt idx="133">
                  <c:v>1953</c:v>
                </c:pt>
                <c:pt idx="134">
                  <c:v>1954</c:v>
                </c:pt>
                <c:pt idx="135">
                  <c:v>1955</c:v>
                </c:pt>
                <c:pt idx="136">
                  <c:v>1956</c:v>
                </c:pt>
                <c:pt idx="137">
                  <c:v>1957</c:v>
                </c:pt>
                <c:pt idx="138">
                  <c:v>1958</c:v>
                </c:pt>
                <c:pt idx="139">
                  <c:v>1959</c:v>
                </c:pt>
                <c:pt idx="140">
                  <c:v>1960</c:v>
                </c:pt>
                <c:pt idx="141">
                  <c:v>1961</c:v>
                </c:pt>
                <c:pt idx="142">
                  <c:v>1962</c:v>
                </c:pt>
                <c:pt idx="143">
                  <c:v>1963</c:v>
                </c:pt>
                <c:pt idx="144">
                  <c:v>1964</c:v>
                </c:pt>
                <c:pt idx="145">
                  <c:v>1965</c:v>
                </c:pt>
                <c:pt idx="146">
                  <c:v>1966</c:v>
                </c:pt>
                <c:pt idx="147">
                  <c:v>1967</c:v>
                </c:pt>
                <c:pt idx="148">
                  <c:v>1968</c:v>
                </c:pt>
                <c:pt idx="149">
                  <c:v>1969</c:v>
                </c:pt>
                <c:pt idx="150">
                  <c:v>1970</c:v>
                </c:pt>
                <c:pt idx="151">
                  <c:v>1971</c:v>
                </c:pt>
                <c:pt idx="152">
                  <c:v>1972</c:v>
                </c:pt>
                <c:pt idx="153">
                  <c:v>1973</c:v>
                </c:pt>
                <c:pt idx="154">
                  <c:v>1974</c:v>
                </c:pt>
                <c:pt idx="155">
                  <c:v>1975</c:v>
                </c:pt>
                <c:pt idx="156">
                  <c:v>1976</c:v>
                </c:pt>
                <c:pt idx="157">
                  <c:v>1977</c:v>
                </c:pt>
                <c:pt idx="158">
                  <c:v>1978</c:v>
                </c:pt>
                <c:pt idx="159">
                  <c:v>1979</c:v>
                </c:pt>
                <c:pt idx="160">
                  <c:v>1980</c:v>
                </c:pt>
                <c:pt idx="161">
                  <c:v>1981</c:v>
                </c:pt>
                <c:pt idx="162">
                  <c:v>1982</c:v>
                </c:pt>
                <c:pt idx="163">
                  <c:v>1983</c:v>
                </c:pt>
                <c:pt idx="164">
                  <c:v>1984</c:v>
                </c:pt>
                <c:pt idx="165">
                  <c:v>1985</c:v>
                </c:pt>
                <c:pt idx="166">
                  <c:v>1986</c:v>
                </c:pt>
                <c:pt idx="167">
                  <c:v>1987</c:v>
                </c:pt>
                <c:pt idx="168">
                  <c:v>1988</c:v>
                </c:pt>
                <c:pt idx="169">
                  <c:v>1989</c:v>
                </c:pt>
                <c:pt idx="170">
                  <c:v>1990</c:v>
                </c:pt>
                <c:pt idx="171">
                  <c:v>1991</c:v>
                </c:pt>
                <c:pt idx="172">
                  <c:v>1992</c:v>
                </c:pt>
                <c:pt idx="173">
                  <c:v>1993</c:v>
                </c:pt>
                <c:pt idx="174">
                  <c:v>1994</c:v>
                </c:pt>
                <c:pt idx="175">
                  <c:v>1995</c:v>
                </c:pt>
                <c:pt idx="176">
                  <c:v>1996</c:v>
                </c:pt>
                <c:pt idx="177">
                  <c:v>1997</c:v>
                </c:pt>
                <c:pt idx="178">
                  <c:v>1998</c:v>
                </c:pt>
                <c:pt idx="179">
                  <c:v>1999</c:v>
                </c:pt>
                <c:pt idx="180">
                  <c:v>2000</c:v>
                </c:pt>
                <c:pt idx="181">
                  <c:v>2001</c:v>
                </c:pt>
                <c:pt idx="182">
                  <c:v>2002</c:v>
                </c:pt>
                <c:pt idx="183">
                  <c:v>2003</c:v>
                </c:pt>
                <c:pt idx="184">
                  <c:v>2004</c:v>
                </c:pt>
                <c:pt idx="185">
                  <c:v>2005</c:v>
                </c:pt>
                <c:pt idx="186">
                  <c:v>2006</c:v>
                </c:pt>
                <c:pt idx="187">
                  <c:v>2007</c:v>
                </c:pt>
                <c:pt idx="188">
                  <c:v>2008</c:v>
                </c:pt>
                <c:pt idx="189">
                  <c:v>2009</c:v>
                </c:pt>
                <c:pt idx="190">
                  <c:v>2010</c:v>
                </c:pt>
                <c:pt idx="191">
                  <c:v>2011</c:v>
                </c:pt>
                <c:pt idx="192">
                  <c:v>2012</c:v>
                </c:pt>
                <c:pt idx="193">
                  <c:v>2013</c:v>
                </c:pt>
                <c:pt idx="194">
                  <c:v>2014</c:v>
                </c:pt>
                <c:pt idx="195">
                  <c:v>2015</c:v>
                </c:pt>
              </c:strCache>
            </c:strRef>
          </c:cat>
          <c:val>
            <c:numRef>
              <c:f>'(1) Sources'!$B$3:$GO$3</c:f>
              <c:numCache>
                <c:formatCode>General</c:formatCode>
                <c:ptCount val="196"/>
                <c:pt idx="0">
                  <c:v>1021749077</c:v>
                </c:pt>
                <c:pt idx="1">
                  <c:v>1026623471.7</c:v>
                </c:pt>
                <c:pt idx="2">
                  <c:v>1031497866.4000001</c:v>
                </c:pt>
                <c:pt idx="3">
                  <c:v>1036372261.1000001</c:v>
                </c:pt>
                <c:pt idx="4">
                  <c:v>1041246655.8000002</c:v>
                </c:pt>
                <c:pt idx="5">
                  <c:v>1046121050.5000002</c:v>
                </c:pt>
                <c:pt idx="6">
                  <c:v>1050995445.2000003</c:v>
                </c:pt>
                <c:pt idx="7">
                  <c:v>1055869839.9000003</c:v>
                </c:pt>
                <c:pt idx="8">
                  <c:v>1060744234.6000004</c:v>
                </c:pt>
                <c:pt idx="9">
                  <c:v>1065618629.3000004</c:v>
                </c:pt>
                <c:pt idx="10">
                  <c:v>1070493024.0000005</c:v>
                </c:pt>
                <c:pt idx="11">
                  <c:v>1075367418.7000005</c:v>
                </c:pt>
                <c:pt idx="12">
                  <c:v>1080241813.4000006</c:v>
                </c:pt>
                <c:pt idx="13">
                  <c:v>1085116208.1000006</c:v>
                </c:pt>
                <c:pt idx="14">
                  <c:v>1089990602.8000007</c:v>
                </c:pt>
                <c:pt idx="15">
                  <c:v>1094864997.5000007</c:v>
                </c:pt>
                <c:pt idx="16">
                  <c:v>1099739392.2000008</c:v>
                </c:pt>
                <c:pt idx="17">
                  <c:v>1104613786.9000008</c:v>
                </c:pt>
                <c:pt idx="18">
                  <c:v>1109488181.6000009</c:v>
                </c:pt>
                <c:pt idx="19">
                  <c:v>1114362576.3000009</c:v>
                </c:pt>
                <c:pt idx="20">
                  <c:v>1119236971.000001</c:v>
                </c:pt>
                <c:pt idx="21">
                  <c:v>1124111365.700001</c:v>
                </c:pt>
                <c:pt idx="22">
                  <c:v>1128985760.400001</c:v>
                </c:pt>
                <c:pt idx="23" formatCode="#,##0">
                  <c:v>1133860155.1000011</c:v>
                </c:pt>
                <c:pt idx="24" formatCode="#,##0">
                  <c:v>1138734549.8000011</c:v>
                </c:pt>
                <c:pt idx="25" formatCode="#,##0">
                  <c:v>1143608944.5000012</c:v>
                </c:pt>
                <c:pt idx="26" formatCode="#,##0">
                  <c:v>1148483339.2000012</c:v>
                </c:pt>
                <c:pt idx="27" formatCode="#,##0">
                  <c:v>1153357733.9000013</c:v>
                </c:pt>
                <c:pt idx="28" formatCode="#,##0">
                  <c:v>1158232128.6000013</c:v>
                </c:pt>
                <c:pt idx="29" formatCode="#,##0">
                  <c:v>1163106523.3000014</c:v>
                </c:pt>
                <c:pt idx="30" formatCode="#,##0">
                  <c:v>1167980918</c:v>
                </c:pt>
                <c:pt idx="31" formatCode="#,##0">
                  <c:v>1172269554.05</c:v>
                </c:pt>
                <c:pt idx="32" formatCode="#,##0">
                  <c:v>1176558190.0999999</c:v>
                </c:pt>
                <c:pt idx="33" formatCode="#,##0">
                  <c:v>1180846826.1499999</c:v>
                </c:pt>
                <c:pt idx="34" formatCode="#,##0">
                  <c:v>1185135462.1999998</c:v>
                </c:pt>
                <c:pt idx="35" formatCode="#,##0">
                  <c:v>1189424098.2499998</c:v>
                </c:pt>
                <c:pt idx="36" formatCode="#,##0">
                  <c:v>1193712734.2999997</c:v>
                </c:pt>
                <c:pt idx="37" formatCode="#,##0">
                  <c:v>1198001370.3499997</c:v>
                </c:pt>
                <c:pt idx="38" formatCode="#,##0">
                  <c:v>1202290006.3999996</c:v>
                </c:pt>
                <c:pt idx="39" formatCode="#,##0">
                  <c:v>1206578642.4499996</c:v>
                </c:pt>
                <c:pt idx="40" formatCode="#,##0">
                  <c:v>1210867278.4999995</c:v>
                </c:pt>
                <c:pt idx="41" formatCode="#,##0">
                  <c:v>1215155914.5499995</c:v>
                </c:pt>
                <c:pt idx="42" formatCode="#,##0">
                  <c:v>1219444550.5999994</c:v>
                </c:pt>
                <c:pt idx="43" formatCode="#,##0">
                  <c:v>1223733186.6499994</c:v>
                </c:pt>
                <c:pt idx="44" formatCode="#,##0">
                  <c:v>1228021822.6999993</c:v>
                </c:pt>
                <c:pt idx="45" formatCode="#,##0">
                  <c:v>1232310458.7499993</c:v>
                </c:pt>
                <c:pt idx="46" formatCode="#,##0">
                  <c:v>1236599094.7999992</c:v>
                </c:pt>
                <c:pt idx="47" formatCode="#,##0">
                  <c:v>1240887730.8499992</c:v>
                </c:pt>
                <c:pt idx="48" formatCode="#,##0">
                  <c:v>1245176366.8999991</c:v>
                </c:pt>
                <c:pt idx="49" formatCode="#,##0">
                  <c:v>1249465002.9499991</c:v>
                </c:pt>
                <c:pt idx="50" formatCode="#,##0">
                  <c:v>1253753639</c:v>
                </c:pt>
                <c:pt idx="51" formatCode="#,##0">
                  <c:v>1257792610.45</c:v>
                </c:pt>
                <c:pt idx="52" formatCode="#,##0">
                  <c:v>1261831581.9000001</c:v>
                </c:pt>
                <c:pt idx="53" formatCode="#,##0">
                  <c:v>1265870553.3500001</c:v>
                </c:pt>
                <c:pt idx="54" formatCode="#,##0">
                  <c:v>1269909524.8000002</c:v>
                </c:pt>
                <c:pt idx="55" formatCode="#,##0">
                  <c:v>1273948496.2500002</c:v>
                </c:pt>
                <c:pt idx="56" formatCode="#,##0">
                  <c:v>1277987467.7000003</c:v>
                </c:pt>
                <c:pt idx="57" formatCode="#,##0">
                  <c:v>1282026439.1500003</c:v>
                </c:pt>
                <c:pt idx="58" formatCode="#,##0">
                  <c:v>1286065410.6000004</c:v>
                </c:pt>
                <c:pt idx="59" formatCode="#,##0">
                  <c:v>1290104382.0500004</c:v>
                </c:pt>
                <c:pt idx="60" formatCode="#,##0">
                  <c:v>1294143353.5000005</c:v>
                </c:pt>
                <c:pt idx="61" formatCode="#,##0">
                  <c:v>1298182324.9500005</c:v>
                </c:pt>
                <c:pt idx="62" formatCode="#,##0">
                  <c:v>1302221296.4000006</c:v>
                </c:pt>
                <c:pt idx="63" formatCode="#,##0">
                  <c:v>1306260267.8500006</c:v>
                </c:pt>
                <c:pt idx="64" formatCode="#,##0">
                  <c:v>1310299239.3000007</c:v>
                </c:pt>
                <c:pt idx="65" formatCode="#,##0">
                  <c:v>1314338210.7500007</c:v>
                </c:pt>
                <c:pt idx="66" formatCode="#,##0">
                  <c:v>1318377182.2000008</c:v>
                </c:pt>
                <c:pt idx="67" formatCode="#,##0">
                  <c:v>1322416153.6500008</c:v>
                </c:pt>
                <c:pt idx="68" formatCode="#,##0">
                  <c:v>1326455125.1000009</c:v>
                </c:pt>
                <c:pt idx="69" formatCode="#,##0">
                  <c:v>1330494096.5500009</c:v>
                </c:pt>
                <c:pt idx="70" formatCode="#,##0">
                  <c:v>1334533068</c:v>
                </c:pt>
                <c:pt idx="71" formatCode="#,##0">
                  <c:v>1339906414.5999999</c:v>
                </c:pt>
                <c:pt idx="72" formatCode="#,##0">
                  <c:v>1345279761.1999998</c:v>
                </c:pt>
                <c:pt idx="73" formatCode="#,##0">
                  <c:v>1350653107.7999997</c:v>
                </c:pt>
                <c:pt idx="74" formatCode="#,##0">
                  <c:v>1356026454.3999996</c:v>
                </c:pt>
                <c:pt idx="75" formatCode="#,##0">
                  <c:v>1361399800.9999995</c:v>
                </c:pt>
                <c:pt idx="76" formatCode="#,##0">
                  <c:v>1366773147.5999994</c:v>
                </c:pt>
                <c:pt idx="77" formatCode="#,##0">
                  <c:v>1372146494.1999993</c:v>
                </c:pt>
                <c:pt idx="78" formatCode="#,##0">
                  <c:v>1377519840.7999992</c:v>
                </c:pt>
                <c:pt idx="79" formatCode="#,##0">
                  <c:v>1382893187.3999991</c:v>
                </c:pt>
                <c:pt idx="80" formatCode="#,##0">
                  <c:v>1388266533.999999</c:v>
                </c:pt>
                <c:pt idx="81" formatCode="#,##0">
                  <c:v>1393639880.599999</c:v>
                </c:pt>
                <c:pt idx="82" formatCode="#,##0">
                  <c:v>1399013227.1999989</c:v>
                </c:pt>
                <c:pt idx="83" formatCode="#,##0">
                  <c:v>1404386573.7999988</c:v>
                </c:pt>
                <c:pt idx="84" formatCode="#,##0">
                  <c:v>1409759920.3999987</c:v>
                </c:pt>
                <c:pt idx="85" formatCode="#,##0">
                  <c:v>1415133266.9999986</c:v>
                </c:pt>
                <c:pt idx="86" formatCode="#,##0">
                  <c:v>1420506613.5999985</c:v>
                </c:pt>
                <c:pt idx="87" formatCode="#,##0">
                  <c:v>1425879960.1999984</c:v>
                </c:pt>
                <c:pt idx="88" formatCode="#,##0">
                  <c:v>1431253306.7999983</c:v>
                </c:pt>
                <c:pt idx="89" formatCode="#,##0">
                  <c:v>1436626653.3999982</c:v>
                </c:pt>
                <c:pt idx="90" formatCode="#,##0">
                  <c:v>1442000000</c:v>
                </c:pt>
                <c:pt idx="91" formatCode="#,##0">
                  <c:v>1447796754.5263157</c:v>
                </c:pt>
                <c:pt idx="92" formatCode="#,##0">
                  <c:v>1453593509.0526314</c:v>
                </c:pt>
                <c:pt idx="93" formatCode="#,##0">
                  <c:v>1459390263.5789471</c:v>
                </c:pt>
                <c:pt idx="94" formatCode="#,##0">
                  <c:v>1465187018.1052628</c:v>
                </c:pt>
                <c:pt idx="95" formatCode="#,##0">
                  <c:v>1470983772.6315784</c:v>
                </c:pt>
                <c:pt idx="96" formatCode="#,##0">
                  <c:v>1476780527.1578941</c:v>
                </c:pt>
                <c:pt idx="97" formatCode="#,##0">
                  <c:v>1482577281.6842098</c:v>
                </c:pt>
                <c:pt idx="98" formatCode="#,##0">
                  <c:v>1488374036.2105255</c:v>
                </c:pt>
                <c:pt idx="99" formatCode="#,##0">
                  <c:v>1494170790.7368412</c:v>
                </c:pt>
                <c:pt idx="100" formatCode="#,##0">
                  <c:v>1499967545.2631569</c:v>
                </c:pt>
                <c:pt idx="101" formatCode="#,##0">
                  <c:v>1505764299.7894726</c:v>
                </c:pt>
                <c:pt idx="102" formatCode="#,##0">
                  <c:v>1511561054.3157883</c:v>
                </c:pt>
                <c:pt idx="103" formatCode="#,##0">
                  <c:v>1517357808.842104</c:v>
                </c:pt>
                <c:pt idx="104" formatCode="#,##0">
                  <c:v>1523154563.3684196</c:v>
                </c:pt>
                <c:pt idx="105" formatCode="#,##0">
                  <c:v>1528951317.8947353</c:v>
                </c:pt>
                <c:pt idx="106" formatCode="#,##0">
                  <c:v>1534748072.421051</c:v>
                </c:pt>
                <c:pt idx="107" formatCode="#,##0">
                  <c:v>1540544826.9473667</c:v>
                </c:pt>
                <c:pt idx="108" formatCode="#,##0">
                  <c:v>1546341581.4736824</c:v>
                </c:pt>
                <c:pt idx="109" formatCode="#,##0">
                  <c:v>1552138336</c:v>
                </c:pt>
                <c:pt idx="110" formatCode="#,##0">
                  <c:v>1564506986.6666667</c:v>
                </c:pt>
                <c:pt idx="111" formatCode="#,##0">
                  <c:v>1576875637.3333335</c:v>
                </c:pt>
                <c:pt idx="112" formatCode="#,##0">
                  <c:v>1589244288.0000002</c:v>
                </c:pt>
                <c:pt idx="113" formatCode="#,##0">
                  <c:v>1601612938.666667</c:v>
                </c:pt>
                <c:pt idx="114" formatCode="#,##0">
                  <c:v>1613981589.3333337</c:v>
                </c:pt>
                <c:pt idx="115" formatCode="#,##0">
                  <c:v>1626350240.0000005</c:v>
                </c:pt>
                <c:pt idx="116" formatCode="#,##0">
                  <c:v>1638718890.6666672</c:v>
                </c:pt>
                <c:pt idx="117" formatCode="#,##0">
                  <c:v>1651087541.333334</c:v>
                </c:pt>
                <c:pt idx="118" formatCode="#,##0">
                  <c:v>1663456192.0000007</c:v>
                </c:pt>
                <c:pt idx="119" formatCode="#,##0">
                  <c:v>1675824842.6666675</c:v>
                </c:pt>
                <c:pt idx="120" formatCode="#,##0">
                  <c:v>1688193493.3333342</c:v>
                </c:pt>
                <c:pt idx="121" formatCode="#,##0">
                  <c:v>1700562144.000001</c:v>
                </c:pt>
                <c:pt idx="122" formatCode="#,##0">
                  <c:v>1712930794.6666677</c:v>
                </c:pt>
                <c:pt idx="123" formatCode="#,##0">
                  <c:v>1725299445.3333344</c:v>
                </c:pt>
                <c:pt idx="124" formatCode="#,##0">
                  <c:v>1737668096.0000012</c:v>
                </c:pt>
                <c:pt idx="125" formatCode="#,##0">
                  <c:v>1750036746.6666679</c:v>
                </c:pt>
                <c:pt idx="126" formatCode="#,##0">
                  <c:v>1762405397.3333347</c:v>
                </c:pt>
                <c:pt idx="127" formatCode="#,##0">
                  <c:v>1774774048.0000014</c:v>
                </c:pt>
                <c:pt idx="128" formatCode="#,##0">
                  <c:v>1787142698.6666682</c:v>
                </c:pt>
                <c:pt idx="129" formatCode="#,##0">
                  <c:v>1799511349.3333349</c:v>
                </c:pt>
                <c:pt idx="130" formatCode="#,##0">
                  <c:v>1811880000</c:v>
                </c:pt>
                <c:pt idx="131" formatCode="#,##0">
                  <c:v>1825263989.2</c:v>
                </c:pt>
                <c:pt idx="132" formatCode="#,##0">
                  <c:v>1838647978.4000001</c:v>
                </c:pt>
                <c:pt idx="133" formatCode="#,##0">
                  <c:v>1852031967.6000001</c:v>
                </c:pt>
                <c:pt idx="134" formatCode="#,##0">
                  <c:v>1865415956.8000002</c:v>
                </c:pt>
                <c:pt idx="135" formatCode="#,##0">
                  <c:v>1878799946.0000002</c:v>
                </c:pt>
                <c:pt idx="136" formatCode="#,##0">
                  <c:v>1892183935.2000003</c:v>
                </c:pt>
                <c:pt idx="137" formatCode="#,##0">
                  <c:v>1905567924.4000003</c:v>
                </c:pt>
                <c:pt idx="138" formatCode="#,##0">
                  <c:v>1918951913.6000004</c:v>
                </c:pt>
                <c:pt idx="139" formatCode="#,##0">
                  <c:v>1932335902.8000004</c:v>
                </c:pt>
                <c:pt idx="140" formatCode="#,##0">
                  <c:v>1945719892</c:v>
                </c:pt>
                <c:pt idx="141" formatCode="#,##0">
                  <c:v>1972987377</c:v>
                </c:pt>
                <c:pt idx="142" formatCode="#,##0">
                  <c:v>2000254862</c:v>
                </c:pt>
                <c:pt idx="143" formatCode="#,##0">
                  <c:v>2027522347</c:v>
                </c:pt>
                <c:pt idx="144" formatCode="#,##0">
                  <c:v>2054789832</c:v>
                </c:pt>
                <c:pt idx="145" formatCode="#,##0">
                  <c:v>2082057317</c:v>
                </c:pt>
                <c:pt idx="146" formatCode="#,##0">
                  <c:v>2109324802</c:v>
                </c:pt>
                <c:pt idx="147" formatCode="#,##0">
                  <c:v>2136592287</c:v>
                </c:pt>
                <c:pt idx="148" formatCode="#,##0">
                  <c:v>2163859772</c:v>
                </c:pt>
                <c:pt idx="149" formatCode="#,##0">
                  <c:v>2191127257</c:v>
                </c:pt>
                <c:pt idx="150" formatCode="#,##0">
                  <c:v>2218394742</c:v>
                </c:pt>
                <c:pt idx="151" formatCode="#,##0">
                  <c:v>2197302261.6363635</c:v>
                </c:pt>
                <c:pt idx="152" formatCode="#,##0">
                  <c:v>2176209781.272727</c:v>
                </c:pt>
                <c:pt idx="153" formatCode="#,##0">
                  <c:v>2155117300.9090905</c:v>
                </c:pt>
                <c:pt idx="154" formatCode="#,##0">
                  <c:v>2134024820.5454543</c:v>
                </c:pt>
                <c:pt idx="155" formatCode="#,##0">
                  <c:v>2112932340.181818</c:v>
                </c:pt>
                <c:pt idx="156" formatCode="#,##0">
                  <c:v>2091839859.8181818</c:v>
                </c:pt>
                <c:pt idx="157" formatCode="#,##0">
                  <c:v>2070747379.4545455</c:v>
                </c:pt>
                <c:pt idx="158" formatCode="#,##0">
                  <c:v>2049654899.0909092</c:v>
                </c:pt>
                <c:pt idx="159" formatCode="#,##0">
                  <c:v>2028562418.727273</c:v>
                </c:pt>
                <c:pt idx="160" formatCode="#,##0">
                  <c:v>2007469938.3636367</c:v>
                </c:pt>
                <c:pt idx="161" formatCode="#,##0">
                  <c:v>1986377458</c:v>
                </c:pt>
                <c:pt idx="162" formatCode="#,##0">
                  <c:v>1973016488</c:v>
                </c:pt>
                <c:pt idx="163" formatCode="#,##0">
                  <c:v>1959655518</c:v>
                </c:pt>
                <c:pt idx="164" formatCode="#,##0">
                  <c:v>1946294548</c:v>
                </c:pt>
                <c:pt idx="165" formatCode="#,##0">
                  <c:v>1917694467.6666667</c:v>
                </c:pt>
                <c:pt idx="166" formatCode="#,##0">
                  <c:v>1889094387.3333335</c:v>
                </c:pt>
                <c:pt idx="167" formatCode="#,##0">
                  <c:v>1860494307</c:v>
                </c:pt>
                <c:pt idx="168" formatCode="#,##0">
                  <c:v>1893595654</c:v>
                </c:pt>
                <c:pt idx="169" formatCode="#,##0">
                  <c:v>1926697001</c:v>
                </c:pt>
                <c:pt idx="170" formatCode="#,##0">
                  <c:v>1959798348</c:v>
                </c:pt>
                <c:pt idx="171" formatCode="#,##0">
                  <c:v>1952471828</c:v>
                </c:pt>
                <c:pt idx="172" formatCode="#,##0">
                  <c:v>1945145308</c:v>
                </c:pt>
                <c:pt idx="173" formatCode="#,##0">
                  <c:v>1937818788</c:v>
                </c:pt>
                <c:pt idx="174" formatCode="#,##0">
                  <c:v>1869153801.3333333</c:v>
                </c:pt>
                <c:pt idx="175" formatCode="#,##0">
                  <c:v>1800488814.6666665</c:v>
                </c:pt>
                <c:pt idx="176" formatCode="#,##0">
                  <c:v>1731823828</c:v>
                </c:pt>
                <c:pt idx="177" formatCode="#,##0">
                  <c:v>1740918843</c:v>
                </c:pt>
                <c:pt idx="178" formatCode="#,##0">
                  <c:v>1750013858</c:v>
                </c:pt>
                <c:pt idx="179" formatCode="#,##0">
                  <c:v>1759108873</c:v>
                </c:pt>
                <c:pt idx="180" formatCode="#,##0">
                  <c:v>1723278293.6666667</c:v>
                </c:pt>
                <c:pt idx="181" formatCode="#,##0">
                  <c:v>1687447714.3333335</c:v>
                </c:pt>
                <c:pt idx="182" formatCode="#,##0">
                  <c:v>1651617135</c:v>
                </c:pt>
                <c:pt idx="183" formatCode="#,##0">
                  <c:v>1555714030</c:v>
                </c:pt>
                <c:pt idx="184" formatCode="#,##0">
                  <c:v>1459810925</c:v>
                </c:pt>
                <c:pt idx="185" formatCode="#,##0">
                  <c:v>1363907820</c:v>
                </c:pt>
                <c:pt idx="186" formatCode="#,##0">
                  <c:v>1329750607.3333333</c:v>
                </c:pt>
                <c:pt idx="187" formatCode="#,##0">
                  <c:v>1295593394.6666665</c:v>
                </c:pt>
                <c:pt idx="188" formatCode="#,##0">
                  <c:v>1261436182</c:v>
                </c:pt>
                <c:pt idx="189" formatCode="#,##0">
                  <c:v>1194451223</c:v>
                </c:pt>
                <c:pt idx="190" formatCode="#,##0">
                  <c:v>1127466264</c:v>
                </c:pt>
                <c:pt idx="191" formatCode="#,##0">
                  <c:v>990295899.70000005</c:v>
                </c:pt>
                <c:pt idx="192" formatCode="#,##0">
                  <c:v>903511807.70000005</c:v>
                </c:pt>
                <c:pt idx="193" formatCode="#,##0">
                  <c:v>837524312.30000007</c:v>
                </c:pt>
                <c:pt idx="194" formatCode="#,##0">
                  <c:v>771536816.9000001</c:v>
                </c:pt>
                <c:pt idx="195" formatCode="#,##0">
                  <c:v>705549321.5</c:v>
                </c:pt>
              </c:numCache>
            </c:numRef>
          </c:val>
          <c:extLst>
            <c:ext xmlns:c16="http://schemas.microsoft.com/office/drawing/2014/chart" uri="{C3380CC4-5D6E-409C-BE32-E72D297353CC}">
              <c16:uniqueId val="{00000000-41D6-4D00-8ADA-0B98422D03E6}"/>
            </c:ext>
          </c:extLst>
        </c:ser>
        <c:ser>
          <c:idx val="0"/>
          <c:order val="1"/>
          <c:tx>
            <c:strRef>
              <c:f>'(1) Sources'!$A$2</c:f>
              <c:strCache>
                <c:ptCount val="1"/>
                <c:pt idx="0">
                  <c:v>Number of people not living in extreme poverty (people)</c:v>
                </c:pt>
              </c:strCache>
            </c:strRef>
          </c:tx>
          <c:cat>
            <c:strRef>
              <c:f>'(1) Sources'!$B$1:$GO$1</c:f>
              <c:strCache>
                <c:ptCount val="196"/>
                <c:pt idx="0">
                  <c:v>1820</c:v>
                </c:pt>
                <c:pt idx="1">
                  <c:v>1821</c:v>
                </c:pt>
                <c:pt idx="2">
                  <c:v>1822</c:v>
                </c:pt>
                <c:pt idx="3">
                  <c:v>1823</c:v>
                </c:pt>
                <c:pt idx="4">
                  <c:v>1824</c:v>
                </c:pt>
                <c:pt idx="5">
                  <c:v>1825</c:v>
                </c:pt>
                <c:pt idx="6">
                  <c:v>1826</c:v>
                </c:pt>
                <c:pt idx="7">
                  <c:v>1827</c:v>
                </c:pt>
                <c:pt idx="8">
                  <c:v>1828</c:v>
                </c:pt>
                <c:pt idx="9">
                  <c:v>1829</c:v>
                </c:pt>
                <c:pt idx="10">
                  <c:v>1830</c:v>
                </c:pt>
                <c:pt idx="11">
                  <c:v>1831</c:v>
                </c:pt>
                <c:pt idx="12">
                  <c:v>1832</c:v>
                </c:pt>
                <c:pt idx="13">
                  <c:v>1833</c:v>
                </c:pt>
                <c:pt idx="14">
                  <c:v>1834</c:v>
                </c:pt>
                <c:pt idx="15">
                  <c:v>1835</c:v>
                </c:pt>
                <c:pt idx="16">
                  <c:v>1836</c:v>
                </c:pt>
                <c:pt idx="17">
                  <c:v>1837</c:v>
                </c:pt>
                <c:pt idx="18">
                  <c:v>1838</c:v>
                </c:pt>
                <c:pt idx="19">
                  <c:v>1839</c:v>
                </c:pt>
                <c:pt idx="20">
                  <c:v>1840</c:v>
                </c:pt>
                <c:pt idx="21">
                  <c:v>1841</c:v>
                </c:pt>
                <c:pt idx="22">
                  <c:v>1842</c:v>
                </c:pt>
                <c:pt idx="23">
                  <c:v>1843</c:v>
                </c:pt>
                <c:pt idx="24">
                  <c:v>1844</c:v>
                </c:pt>
                <c:pt idx="25">
                  <c:v>1845</c:v>
                </c:pt>
                <c:pt idx="26">
                  <c:v>1846</c:v>
                </c:pt>
                <c:pt idx="27">
                  <c:v>1847</c:v>
                </c:pt>
                <c:pt idx="28">
                  <c:v>1848</c:v>
                </c:pt>
                <c:pt idx="29">
                  <c:v>1849</c:v>
                </c:pt>
                <c:pt idx="30">
                  <c:v>1850</c:v>
                </c:pt>
                <c:pt idx="31">
                  <c:v>1851</c:v>
                </c:pt>
                <c:pt idx="32">
                  <c:v>1852</c:v>
                </c:pt>
                <c:pt idx="33">
                  <c:v>1853</c:v>
                </c:pt>
                <c:pt idx="34">
                  <c:v>1854</c:v>
                </c:pt>
                <c:pt idx="35">
                  <c:v>1855</c:v>
                </c:pt>
                <c:pt idx="36">
                  <c:v>1856</c:v>
                </c:pt>
                <c:pt idx="37">
                  <c:v>1857</c:v>
                </c:pt>
                <c:pt idx="38">
                  <c:v>1858</c:v>
                </c:pt>
                <c:pt idx="39">
                  <c:v>1859</c:v>
                </c:pt>
                <c:pt idx="40">
                  <c:v>1860</c:v>
                </c:pt>
                <c:pt idx="41">
                  <c:v>1861</c:v>
                </c:pt>
                <c:pt idx="42">
                  <c:v>1862</c:v>
                </c:pt>
                <c:pt idx="43">
                  <c:v>1863</c:v>
                </c:pt>
                <c:pt idx="44">
                  <c:v>1864</c:v>
                </c:pt>
                <c:pt idx="45">
                  <c:v>1865</c:v>
                </c:pt>
                <c:pt idx="46">
                  <c:v>1866</c:v>
                </c:pt>
                <c:pt idx="47">
                  <c:v>1867</c:v>
                </c:pt>
                <c:pt idx="48">
                  <c:v>1868</c:v>
                </c:pt>
                <c:pt idx="49">
                  <c:v>1869</c:v>
                </c:pt>
                <c:pt idx="50">
                  <c:v>1870</c:v>
                </c:pt>
                <c:pt idx="51">
                  <c:v>1871</c:v>
                </c:pt>
                <c:pt idx="52">
                  <c:v>1872</c:v>
                </c:pt>
                <c:pt idx="53">
                  <c:v>1873</c:v>
                </c:pt>
                <c:pt idx="54">
                  <c:v>1874</c:v>
                </c:pt>
                <c:pt idx="55">
                  <c:v>1875</c:v>
                </c:pt>
                <c:pt idx="56">
                  <c:v>1876</c:v>
                </c:pt>
                <c:pt idx="57">
                  <c:v>1877</c:v>
                </c:pt>
                <c:pt idx="58">
                  <c:v>1878</c:v>
                </c:pt>
                <c:pt idx="59">
                  <c:v>1879</c:v>
                </c:pt>
                <c:pt idx="60">
                  <c:v>1880</c:v>
                </c:pt>
                <c:pt idx="61">
                  <c:v>1881</c:v>
                </c:pt>
                <c:pt idx="62">
                  <c:v>1882</c:v>
                </c:pt>
                <c:pt idx="63">
                  <c:v>1883</c:v>
                </c:pt>
                <c:pt idx="64">
                  <c:v>1884</c:v>
                </c:pt>
                <c:pt idx="65">
                  <c:v>1885</c:v>
                </c:pt>
                <c:pt idx="66">
                  <c:v>1886</c:v>
                </c:pt>
                <c:pt idx="67">
                  <c:v>1887</c:v>
                </c:pt>
                <c:pt idx="68">
                  <c:v>1888</c:v>
                </c:pt>
                <c:pt idx="69">
                  <c:v>1889</c:v>
                </c:pt>
                <c:pt idx="70">
                  <c:v>1890</c:v>
                </c:pt>
                <c:pt idx="71">
                  <c:v>1891</c:v>
                </c:pt>
                <c:pt idx="72">
                  <c:v>1892</c:v>
                </c:pt>
                <c:pt idx="73">
                  <c:v>1893</c:v>
                </c:pt>
                <c:pt idx="74">
                  <c:v>1894</c:v>
                </c:pt>
                <c:pt idx="75">
                  <c:v>1895</c:v>
                </c:pt>
                <c:pt idx="76">
                  <c:v>1896</c:v>
                </c:pt>
                <c:pt idx="77">
                  <c:v>1897</c:v>
                </c:pt>
                <c:pt idx="78">
                  <c:v>1898</c:v>
                </c:pt>
                <c:pt idx="79">
                  <c:v>1899</c:v>
                </c:pt>
                <c:pt idx="80">
                  <c:v>1900</c:v>
                </c:pt>
                <c:pt idx="81">
                  <c:v>1901</c:v>
                </c:pt>
                <c:pt idx="82">
                  <c:v>1902</c:v>
                </c:pt>
                <c:pt idx="83">
                  <c:v>1903</c:v>
                </c:pt>
                <c:pt idx="84">
                  <c:v>1904</c:v>
                </c:pt>
                <c:pt idx="85">
                  <c:v>1905</c:v>
                </c:pt>
                <c:pt idx="86">
                  <c:v>1906</c:v>
                </c:pt>
                <c:pt idx="87">
                  <c:v>1907</c:v>
                </c:pt>
                <c:pt idx="88">
                  <c:v>1908</c:v>
                </c:pt>
                <c:pt idx="89">
                  <c:v>1909</c:v>
                </c:pt>
                <c:pt idx="90">
                  <c:v>1910</c:v>
                </c:pt>
                <c:pt idx="91">
                  <c:v>1911</c:v>
                </c:pt>
                <c:pt idx="92">
                  <c:v>1912</c:v>
                </c:pt>
                <c:pt idx="93">
                  <c:v>1913</c:v>
                </c:pt>
                <c:pt idx="94">
                  <c:v>1914</c:v>
                </c:pt>
                <c:pt idx="95">
                  <c:v>1915</c:v>
                </c:pt>
                <c:pt idx="96">
                  <c:v>1916</c:v>
                </c:pt>
                <c:pt idx="97">
                  <c:v>1917</c:v>
                </c:pt>
                <c:pt idx="98">
                  <c:v>1918</c:v>
                </c:pt>
                <c:pt idx="99">
                  <c:v>1919</c:v>
                </c:pt>
                <c:pt idx="100">
                  <c:v>1920</c:v>
                </c:pt>
                <c:pt idx="101">
                  <c:v>1921</c:v>
                </c:pt>
                <c:pt idx="102">
                  <c:v>1922</c:v>
                </c:pt>
                <c:pt idx="103">
                  <c:v>1923</c:v>
                </c:pt>
                <c:pt idx="104">
                  <c:v>1924</c:v>
                </c:pt>
                <c:pt idx="105">
                  <c:v>1925</c:v>
                </c:pt>
                <c:pt idx="106">
                  <c:v>1926</c:v>
                </c:pt>
                <c:pt idx="107">
                  <c:v>1927</c:v>
                </c:pt>
                <c:pt idx="108">
                  <c:v>1928</c:v>
                </c:pt>
                <c:pt idx="109">
                  <c:v>1929</c:v>
                </c:pt>
                <c:pt idx="110">
                  <c:v>1930</c:v>
                </c:pt>
                <c:pt idx="111">
                  <c:v>1931</c:v>
                </c:pt>
                <c:pt idx="112">
                  <c:v>1932</c:v>
                </c:pt>
                <c:pt idx="113">
                  <c:v>1933</c:v>
                </c:pt>
                <c:pt idx="114">
                  <c:v>1934</c:v>
                </c:pt>
                <c:pt idx="115">
                  <c:v>1935</c:v>
                </c:pt>
                <c:pt idx="116">
                  <c:v>1936</c:v>
                </c:pt>
                <c:pt idx="117">
                  <c:v>1937</c:v>
                </c:pt>
                <c:pt idx="118">
                  <c:v>1938</c:v>
                </c:pt>
                <c:pt idx="119">
                  <c:v>1939</c:v>
                </c:pt>
                <c:pt idx="120">
                  <c:v>1940</c:v>
                </c:pt>
                <c:pt idx="121">
                  <c:v>1941</c:v>
                </c:pt>
                <c:pt idx="122">
                  <c:v>1942</c:v>
                </c:pt>
                <c:pt idx="123">
                  <c:v>1943</c:v>
                </c:pt>
                <c:pt idx="124">
                  <c:v>1944</c:v>
                </c:pt>
                <c:pt idx="125">
                  <c:v>1945</c:v>
                </c:pt>
                <c:pt idx="126">
                  <c:v>1946</c:v>
                </c:pt>
                <c:pt idx="127">
                  <c:v>1947</c:v>
                </c:pt>
                <c:pt idx="128">
                  <c:v>1948</c:v>
                </c:pt>
                <c:pt idx="129">
                  <c:v>1949</c:v>
                </c:pt>
                <c:pt idx="130">
                  <c:v>1950</c:v>
                </c:pt>
                <c:pt idx="131">
                  <c:v>1951</c:v>
                </c:pt>
                <c:pt idx="132">
                  <c:v>1952</c:v>
                </c:pt>
                <c:pt idx="133">
                  <c:v>1953</c:v>
                </c:pt>
                <c:pt idx="134">
                  <c:v>1954</c:v>
                </c:pt>
                <c:pt idx="135">
                  <c:v>1955</c:v>
                </c:pt>
                <c:pt idx="136">
                  <c:v>1956</c:v>
                </c:pt>
                <c:pt idx="137">
                  <c:v>1957</c:v>
                </c:pt>
                <c:pt idx="138">
                  <c:v>1958</c:v>
                </c:pt>
                <c:pt idx="139">
                  <c:v>1959</c:v>
                </c:pt>
                <c:pt idx="140">
                  <c:v>1960</c:v>
                </c:pt>
                <c:pt idx="141">
                  <c:v>1961</c:v>
                </c:pt>
                <c:pt idx="142">
                  <c:v>1962</c:v>
                </c:pt>
                <c:pt idx="143">
                  <c:v>1963</c:v>
                </c:pt>
                <c:pt idx="144">
                  <c:v>1964</c:v>
                </c:pt>
                <c:pt idx="145">
                  <c:v>1965</c:v>
                </c:pt>
                <c:pt idx="146">
                  <c:v>1966</c:v>
                </c:pt>
                <c:pt idx="147">
                  <c:v>1967</c:v>
                </c:pt>
                <c:pt idx="148">
                  <c:v>1968</c:v>
                </c:pt>
                <c:pt idx="149">
                  <c:v>1969</c:v>
                </c:pt>
                <c:pt idx="150">
                  <c:v>1970</c:v>
                </c:pt>
                <c:pt idx="151">
                  <c:v>1971</c:v>
                </c:pt>
                <c:pt idx="152">
                  <c:v>1972</c:v>
                </c:pt>
                <c:pt idx="153">
                  <c:v>1973</c:v>
                </c:pt>
                <c:pt idx="154">
                  <c:v>1974</c:v>
                </c:pt>
                <c:pt idx="155">
                  <c:v>1975</c:v>
                </c:pt>
                <c:pt idx="156">
                  <c:v>1976</c:v>
                </c:pt>
                <c:pt idx="157">
                  <c:v>1977</c:v>
                </c:pt>
                <c:pt idx="158">
                  <c:v>1978</c:v>
                </c:pt>
                <c:pt idx="159">
                  <c:v>1979</c:v>
                </c:pt>
                <c:pt idx="160">
                  <c:v>1980</c:v>
                </c:pt>
                <c:pt idx="161">
                  <c:v>1981</c:v>
                </c:pt>
                <c:pt idx="162">
                  <c:v>1982</c:v>
                </c:pt>
                <c:pt idx="163">
                  <c:v>1983</c:v>
                </c:pt>
                <c:pt idx="164">
                  <c:v>1984</c:v>
                </c:pt>
                <c:pt idx="165">
                  <c:v>1985</c:v>
                </c:pt>
                <c:pt idx="166">
                  <c:v>1986</c:v>
                </c:pt>
                <c:pt idx="167">
                  <c:v>1987</c:v>
                </c:pt>
                <c:pt idx="168">
                  <c:v>1988</c:v>
                </c:pt>
                <c:pt idx="169">
                  <c:v>1989</c:v>
                </c:pt>
                <c:pt idx="170">
                  <c:v>1990</c:v>
                </c:pt>
                <c:pt idx="171">
                  <c:v>1991</c:v>
                </c:pt>
                <c:pt idx="172">
                  <c:v>1992</c:v>
                </c:pt>
                <c:pt idx="173">
                  <c:v>1993</c:v>
                </c:pt>
                <c:pt idx="174">
                  <c:v>1994</c:v>
                </c:pt>
                <c:pt idx="175">
                  <c:v>1995</c:v>
                </c:pt>
                <c:pt idx="176">
                  <c:v>1996</c:v>
                </c:pt>
                <c:pt idx="177">
                  <c:v>1997</c:v>
                </c:pt>
                <c:pt idx="178">
                  <c:v>1998</c:v>
                </c:pt>
                <c:pt idx="179">
                  <c:v>1999</c:v>
                </c:pt>
                <c:pt idx="180">
                  <c:v>2000</c:v>
                </c:pt>
                <c:pt idx="181">
                  <c:v>2001</c:v>
                </c:pt>
                <c:pt idx="182">
                  <c:v>2002</c:v>
                </c:pt>
                <c:pt idx="183">
                  <c:v>2003</c:v>
                </c:pt>
                <c:pt idx="184">
                  <c:v>2004</c:v>
                </c:pt>
                <c:pt idx="185">
                  <c:v>2005</c:v>
                </c:pt>
                <c:pt idx="186">
                  <c:v>2006</c:v>
                </c:pt>
                <c:pt idx="187">
                  <c:v>2007</c:v>
                </c:pt>
                <c:pt idx="188">
                  <c:v>2008</c:v>
                </c:pt>
                <c:pt idx="189">
                  <c:v>2009</c:v>
                </c:pt>
                <c:pt idx="190">
                  <c:v>2010</c:v>
                </c:pt>
                <c:pt idx="191">
                  <c:v>2011</c:v>
                </c:pt>
                <c:pt idx="192">
                  <c:v>2012</c:v>
                </c:pt>
                <c:pt idx="193">
                  <c:v>2013</c:v>
                </c:pt>
                <c:pt idx="194">
                  <c:v>2014</c:v>
                </c:pt>
                <c:pt idx="195">
                  <c:v>2015</c:v>
                </c:pt>
              </c:strCache>
            </c:strRef>
          </c:cat>
          <c:val>
            <c:numRef>
              <c:f>'(1) Sources'!$B$2:$GO$2</c:f>
              <c:numCache>
                <c:formatCode>General</c:formatCode>
                <c:ptCount val="196"/>
                <c:pt idx="0">
                  <c:v>60612233.359999999</c:v>
                </c:pt>
                <c:pt idx="1">
                  <c:v>61748530.766333334</c:v>
                </c:pt>
                <c:pt idx="2">
                  <c:v>62884828.172666669</c:v>
                </c:pt>
                <c:pt idx="3">
                  <c:v>64021125.579000004</c:v>
                </c:pt>
                <c:pt idx="4">
                  <c:v>65157422.985333338</c:v>
                </c:pt>
                <c:pt idx="5">
                  <c:v>66293720.391666673</c:v>
                </c:pt>
                <c:pt idx="6">
                  <c:v>67430017.798000008</c:v>
                </c:pt>
                <c:pt idx="7">
                  <c:v>68566315.204333335</c:v>
                </c:pt>
                <c:pt idx="8">
                  <c:v>69702612.610666662</c:v>
                </c:pt>
                <c:pt idx="9">
                  <c:v>70838910.01699999</c:v>
                </c:pt>
                <c:pt idx="10">
                  <c:v>71975207.423333317</c:v>
                </c:pt>
                <c:pt idx="11">
                  <c:v>73111504.829666644</c:v>
                </c:pt>
                <c:pt idx="12">
                  <c:v>74247802.235999972</c:v>
                </c:pt>
                <c:pt idx="13">
                  <c:v>75384099.642333299</c:v>
                </c:pt>
                <c:pt idx="14">
                  <c:v>76520397.048666626</c:v>
                </c:pt>
                <c:pt idx="15">
                  <c:v>77656694.454999954</c:v>
                </c:pt>
                <c:pt idx="16">
                  <c:v>78792991.861333281</c:v>
                </c:pt>
                <c:pt idx="17">
                  <c:v>79929289.267666608</c:v>
                </c:pt>
                <c:pt idx="18">
                  <c:v>81065586.673999935</c:v>
                </c:pt>
                <c:pt idx="19">
                  <c:v>82201884.080333263</c:v>
                </c:pt>
                <c:pt idx="20">
                  <c:v>83338181.48666659</c:v>
                </c:pt>
                <c:pt idx="21">
                  <c:v>84474478.892999917</c:v>
                </c:pt>
                <c:pt idx="22">
                  <c:v>85610776.299333245</c:v>
                </c:pt>
                <c:pt idx="23" formatCode="#,##0">
                  <c:v>86747073.705666572</c:v>
                </c:pt>
                <c:pt idx="24" formatCode="#,##0">
                  <c:v>87883371.111999899</c:v>
                </c:pt>
                <c:pt idx="25" formatCode="#,##0">
                  <c:v>89019668.518333226</c:v>
                </c:pt>
                <c:pt idx="26" formatCode="#,##0">
                  <c:v>90155965.924666554</c:v>
                </c:pt>
                <c:pt idx="27" formatCode="#,##0">
                  <c:v>91292263.330999881</c:v>
                </c:pt>
                <c:pt idx="28" formatCode="#,##0">
                  <c:v>92428560.737333208</c:v>
                </c:pt>
                <c:pt idx="29" formatCode="#,##0">
                  <c:v>93564858.143666536</c:v>
                </c:pt>
                <c:pt idx="30" formatCode="#,##0">
                  <c:v>94701155.549999997</c:v>
                </c:pt>
                <c:pt idx="31" formatCode="#,##0">
                  <c:v>97242346.57249999</c:v>
                </c:pt>
                <c:pt idx="32" formatCode="#,##0">
                  <c:v>99783537.594999984</c:v>
                </c:pt>
                <c:pt idx="33" formatCode="#,##0">
                  <c:v>102324728.61749998</c:v>
                </c:pt>
                <c:pt idx="34" formatCode="#,##0">
                  <c:v>104865919.63999997</c:v>
                </c:pt>
                <c:pt idx="35" formatCode="#,##0">
                  <c:v>107407110.66249996</c:v>
                </c:pt>
                <c:pt idx="36" formatCode="#,##0">
                  <c:v>109948301.68499996</c:v>
                </c:pt>
                <c:pt idx="37" formatCode="#,##0">
                  <c:v>112489492.70749995</c:v>
                </c:pt>
                <c:pt idx="38" formatCode="#,##0">
                  <c:v>115030683.72999994</c:v>
                </c:pt>
                <c:pt idx="39" formatCode="#,##0">
                  <c:v>117571874.75249994</c:v>
                </c:pt>
                <c:pt idx="40" formatCode="#,##0">
                  <c:v>120113065.77499993</c:v>
                </c:pt>
                <c:pt idx="41" formatCode="#,##0">
                  <c:v>122654256.79749992</c:v>
                </c:pt>
                <c:pt idx="42" formatCode="#,##0">
                  <c:v>125195447.81999992</c:v>
                </c:pt>
                <c:pt idx="43" formatCode="#,##0">
                  <c:v>127736638.84249991</c:v>
                </c:pt>
                <c:pt idx="44" formatCode="#,##0">
                  <c:v>130277829.86499991</c:v>
                </c:pt>
                <c:pt idx="45" formatCode="#,##0">
                  <c:v>132819020.8874999</c:v>
                </c:pt>
                <c:pt idx="46" formatCode="#,##0">
                  <c:v>135360211.90999991</c:v>
                </c:pt>
                <c:pt idx="47" formatCode="#,##0">
                  <c:v>137901402.93249992</c:v>
                </c:pt>
                <c:pt idx="48" formatCode="#,##0">
                  <c:v>140442593.95499992</c:v>
                </c:pt>
                <c:pt idx="49" formatCode="#,##0">
                  <c:v>142983784.97749993</c:v>
                </c:pt>
                <c:pt idx="50" formatCode="#,##0">
                  <c:v>145524976</c:v>
                </c:pt>
                <c:pt idx="51" formatCode="#,##0">
                  <c:v>149382812.88999999</c:v>
                </c:pt>
                <c:pt idx="52" formatCode="#,##0">
                  <c:v>153240649.77999997</c:v>
                </c:pt>
                <c:pt idx="53" formatCode="#,##0">
                  <c:v>157098486.66999996</c:v>
                </c:pt>
                <c:pt idx="54" formatCode="#,##0">
                  <c:v>160956323.55999994</c:v>
                </c:pt>
                <c:pt idx="55" formatCode="#,##0">
                  <c:v>164814160.44999993</c:v>
                </c:pt>
                <c:pt idx="56" formatCode="#,##0">
                  <c:v>168671997.33999991</c:v>
                </c:pt>
                <c:pt idx="57" formatCode="#,##0">
                  <c:v>172529834.2299999</c:v>
                </c:pt>
                <c:pt idx="58" formatCode="#,##0">
                  <c:v>176387671.11999989</c:v>
                </c:pt>
                <c:pt idx="59" formatCode="#,##0">
                  <c:v>180245508.00999987</c:v>
                </c:pt>
                <c:pt idx="60" formatCode="#,##0">
                  <c:v>184103344.89999986</c:v>
                </c:pt>
                <c:pt idx="61" formatCode="#,##0">
                  <c:v>187961181.78999984</c:v>
                </c:pt>
                <c:pt idx="62" formatCode="#,##0">
                  <c:v>191819018.67999983</c:v>
                </c:pt>
                <c:pt idx="63" formatCode="#,##0">
                  <c:v>195676855.56999981</c:v>
                </c:pt>
                <c:pt idx="64" formatCode="#,##0">
                  <c:v>199534692.4599998</c:v>
                </c:pt>
                <c:pt idx="65" formatCode="#,##0">
                  <c:v>203392529.34999979</c:v>
                </c:pt>
                <c:pt idx="66" formatCode="#,##0">
                  <c:v>207250366.23999977</c:v>
                </c:pt>
                <c:pt idx="67" formatCode="#,##0">
                  <c:v>211108203.12999976</c:v>
                </c:pt>
                <c:pt idx="68" formatCode="#,##0">
                  <c:v>214966040.01999974</c:v>
                </c:pt>
                <c:pt idx="69" formatCode="#,##0">
                  <c:v>218823876.90999973</c:v>
                </c:pt>
                <c:pt idx="70" formatCode="#,##0">
                  <c:v>222681713.80000001</c:v>
                </c:pt>
                <c:pt idx="71" formatCode="#,##0">
                  <c:v>226947628.11000001</c:v>
                </c:pt>
                <c:pt idx="72" formatCode="#,##0">
                  <c:v>231213542.42000002</c:v>
                </c:pt>
                <c:pt idx="73" formatCode="#,##0">
                  <c:v>235479456.73000002</c:v>
                </c:pt>
                <c:pt idx="74" formatCode="#,##0">
                  <c:v>239745371.04000002</c:v>
                </c:pt>
                <c:pt idx="75" formatCode="#,##0">
                  <c:v>244011285.35000002</c:v>
                </c:pt>
                <c:pt idx="76" formatCode="#,##0">
                  <c:v>248277199.66000003</c:v>
                </c:pt>
                <c:pt idx="77" formatCode="#,##0">
                  <c:v>252543113.97000003</c:v>
                </c:pt>
                <c:pt idx="78" formatCode="#,##0">
                  <c:v>256809028.28000003</c:v>
                </c:pt>
                <c:pt idx="79" formatCode="#,##0">
                  <c:v>261074942.59000003</c:v>
                </c:pt>
                <c:pt idx="80" formatCode="#,##0">
                  <c:v>265340856.90000004</c:v>
                </c:pt>
                <c:pt idx="81" formatCode="#,##0">
                  <c:v>269606771.21000004</c:v>
                </c:pt>
                <c:pt idx="82" formatCode="#,##0">
                  <c:v>273872685.52000004</c:v>
                </c:pt>
                <c:pt idx="83" formatCode="#,##0">
                  <c:v>278138599.83000004</c:v>
                </c:pt>
                <c:pt idx="84" formatCode="#,##0">
                  <c:v>282404514.14000005</c:v>
                </c:pt>
                <c:pt idx="85" formatCode="#,##0">
                  <c:v>286670428.45000005</c:v>
                </c:pt>
                <c:pt idx="86" formatCode="#,##0">
                  <c:v>290936342.76000005</c:v>
                </c:pt>
                <c:pt idx="87" formatCode="#,##0">
                  <c:v>295202257.07000005</c:v>
                </c:pt>
                <c:pt idx="88" formatCode="#,##0">
                  <c:v>299468171.38000005</c:v>
                </c:pt>
                <c:pt idx="89" formatCode="#,##0">
                  <c:v>303734085.69000006</c:v>
                </c:pt>
                <c:pt idx="90" formatCode="#,##0">
                  <c:v>308000000</c:v>
                </c:pt>
                <c:pt idx="91" formatCode="#,##0">
                  <c:v>317728405.7263158</c:v>
                </c:pt>
                <c:pt idx="92" formatCode="#,##0">
                  <c:v>327456811.45263159</c:v>
                </c:pt>
                <c:pt idx="93" formatCode="#,##0">
                  <c:v>337185217.17894739</c:v>
                </c:pt>
                <c:pt idx="94" formatCode="#,##0">
                  <c:v>346913622.90526319</c:v>
                </c:pt>
                <c:pt idx="95" formatCode="#,##0">
                  <c:v>356642028.63157898</c:v>
                </c:pt>
                <c:pt idx="96" formatCode="#,##0">
                  <c:v>366370434.35789478</c:v>
                </c:pt>
                <c:pt idx="97" formatCode="#,##0">
                  <c:v>376098840.08421057</c:v>
                </c:pt>
                <c:pt idx="98" formatCode="#,##0">
                  <c:v>385827245.81052637</c:v>
                </c:pt>
                <c:pt idx="99" formatCode="#,##0">
                  <c:v>395555651.53684217</c:v>
                </c:pt>
                <c:pt idx="100" formatCode="#,##0">
                  <c:v>405284057.26315796</c:v>
                </c:pt>
                <c:pt idx="101" formatCode="#,##0">
                  <c:v>415012462.98947376</c:v>
                </c:pt>
                <c:pt idx="102" formatCode="#,##0">
                  <c:v>424740868.71578956</c:v>
                </c:pt>
                <c:pt idx="103" formatCode="#,##0">
                  <c:v>434469274.44210535</c:v>
                </c:pt>
                <c:pt idx="104" formatCode="#,##0">
                  <c:v>444197680.16842115</c:v>
                </c:pt>
                <c:pt idx="105" formatCode="#,##0">
                  <c:v>453926085.89473695</c:v>
                </c:pt>
                <c:pt idx="106" formatCode="#,##0">
                  <c:v>463654491.62105274</c:v>
                </c:pt>
                <c:pt idx="107" formatCode="#,##0">
                  <c:v>473382897.34736854</c:v>
                </c:pt>
                <c:pt idx="108" formatCode="#,##0">
                  <c:v>483111303.07368433</c:v>
                </c:pt>
                <c:pt idx="109" formatCode="#,##0">
                  <c:v>492839708.80000001</c:v>
                </c:pt>
                <c:pt idx="110" formatCode="#,##0">
                  <c:v>503091151.23809522</c:v>
                </c:pt>
                <c:pt idx="111" formatCode="#,##0">
                  <c:v>513342593.67619044</c:v>
                </c:pt>
                <c:pt idx="112" formatCode="#,##0">
                  <c:v>523594036.11428565</c:v>
                </c:pt>
                <c:pt idx="113" formatCode="#,##0">
                  <c:v>533845478.55238086</c:v>
                </c:pt>
                <c:pt idx="114" formatCode="#,##0">
                  <c:v>544096920.99047613</c:v>
                </c:pt>
                <c:pt idx="115" formatCode="#,##0">
                  <c:v>554348363.42857134</c:v>
                </c:pt>
                <c:pt idx="116" formatCode="#,##0">
                  <c:v>564599805.86666656</c:v>
                </c:pt>
                <c:pt idx="117" formatCode="#,##0">
                  <c:v>574851248.30476177</c:v>
                </c:pt>
                <c:pt idx="118" formatCode="#,##0">
                  <c:v>585102690.74285698</c:v>
                </c:pt>
                <c:pt idx="119" formatCode="#,##0">
                  <c:v>595354133.18095219</c:v>
                </c:pt>
                <c:pt idx="120" formatCode="#,##0">
                  <c:v>605605575.6190474</c:v>
                </c:pt>
                <c:pt idx="121" formatCode="#,##0">
                  <c:v>615857018.05714262</c:v>
                </c:pt>
                <c:pt idx="122" formatCode="#,##0">
                  <c:v>626108460.49523783</c:v>
                </c:pt>
                <c:pt idx="123" formatCode="#,##0">
                  <c:v>636359902.93333304</c:v>
                </c:pt>
                <c:pt idx="124" formatCode="#,##0">
                  <c:v>646611345.37142825</c:v>
                </c:pt>
                <c:pt idx="125" formatCode="#,##0">
                  <c:v>656862787.80952346</c:v>
                </c:pt>
                <c:pt idx="126" formatCode="#,##0">
                  <c:v>667114230.24761868</c:v>
                </c:pt>
                <c:pt idx="127" formatCode="#,##0">
                  <c:v>677365672.68571389</c:v>
                </c:pt>
                <c:pt idx="128" formatCode="#,##0">
                  <c:v>687617115.1238091</c:v>
                </c:pt>
                <c:pt idx="129" formatCode="#,##0">
                  <c:v>697868557.56190431</c:v>
                </c:pt>
                <c:pt idx="130" formatCode="#,##0">
                  <c:v>708120000</c:v>
                </c:pt>
                <c:pt idx="131" formatCode="#,##0">
                  <c:v>745336305</c:v>
                </c:pt>
                <c:pt idx="132" formatCode="#,##0">
                  <c:v>782552610</c:v>
                </c:pt>
                <c:pt idx="133" formatCode="#,##0">
                  <c:v>819768915</c:v>
                </c:pt>
                <c:pt idx="134" formatCode="#,##0">
                  <c:v>856985220</c:v>
                </c:pt>
                <c:pt idx="135" formatCode="#,##0">
                  <c:v>894201525</c:v>
                </c:pt>
                <c:pt idx="136" formatCode="#,##0">
                  <c:v>931417830</c:v>
                </c:pt>
                <c:pt idx="137" formatCode="#,##0">
                  <c:v>968634135</c:v>
                </c:pt>
                <c:pt idx="138" formatCode="#,##0">
                  <c:v>1005850440</c:v>
                </c:pt>
                <c:pt idx="139" formatCode="#,##0">
                  <c:v>1043066745</c:v>
                </c:pt>
                <c:pt idx="140" formatCode="#,##0">
                  <c:v>1080283050</c:v>
                </c:pt>
                <c:pt idx="141" formatCode="#,##0">
                  <c:v>1119532532.4000001</c:v>
                </c:pt>
                <c:pt idx="142" formatCode="#,##0">
                  <c:v>1158782014.8000002</c:v>
                </c:pt>
                <c:pt idx="143" formatCode="#,##0">
                  <c:v>1198031497.2000003</c:v>
                </c:pt>
                <c:pt idx="144" formatCode="#,##0">
                  <c:v>1237280979.6000004</c:v>
                </c:pt>
                <c:pt idx="145" formatCode="#,##0">
                  <c:v>1276530462.0000005</c:v>
                </c:pt>
                <c:pt idx="146" formatCode="#,##0">
                  <c:v>1315779944.4000006</c:v>
                </c:pt>
                <c:pt idx="147" formatCode="#,##0">
                  <c:v>1355029426.8000007</c:v>
                </c:pt>
                <c:pt idx="148" formatCode="#,##0">
                  <c:v>1394278909.2000008</c:v>
                </c:pt>
                <c:pt idx="149" formatCode="#,##0">
                  <c:v>1433528391.6000009</c:v>
                </c:pt>
                <c:pt idx="150" formatCode="#,##0">
                  <c:v>1472777874</c:v>
                </c:pt>
                <c:pt idx="151" formatCode="#,##0">
                  <c:v>1569091211.2727273</c:v>
                </c:pt>
                <c:pt idx="152" formatCode="#,##0">
                  <c:v>1665404548.5454545</c:v>
                </c:pt>
                <c:pt idx="153" formatCode="#,##0">
                  <c:v>1761717885.8181818</c:v>
                </c:pt>
                <c:pt idx="154" formatCode="#,##0">
                  <c:v>1858031223.090909</c:v>
                </c:pt>
                <c:pt idx="155" formatCode="#,##0">
                  <c:v>1954344560.3636363</c:v>
                </c:pt>
                <c:pt idx="156" formatCode="#,##0">
                  <c:v>2050657897.6363635</c:v>
                </c:pt>
                <c:pt idx="157" formatCode="#,##0">
                  <c:v>2146971234.9090908</c:v>
                </c:pt>
                <c:pt idx="158" formatCode="#,##0">
                  <c:v>2243284572.181818</c:v>
                </c:pt>
                <c:pt idx="159" formatCode="#,##0">
                  <c:v>2339597909.4545455</c:v>
                </c:pt>
                <c:pt idx="160" formatCode="#,##0">
                  <c:v>2435911246.727273</c:v>
                </c:pt>
                <c:pt idx="161" formatCode="#,##0">
                  <c:v>2532224584</c:v>
                </c:pt>
                <c:pt idx="162" formatCode="#,##0">
                  <c:v>2627937394</c:v>
                </c:pt>
                <c:pt idx="163" formatCode="#,##0">
                  <c:v>2723650204</c:v>
                </c:pt>
                <c:pt idx="164" formatCode="#,##0">
                  <c:v>2819363014</c:v>
                </c:pt>
                <c:pt idx="165" formatCode="#,##0">
                  <c:v>2937345555</c:v>
                </c:pt>
                <c:pt idx="166" formatCode="#,##0">
                  <c:v>3055328096</c:v>
                </c:pt>
                <c:pt idx="167" formatCode="#,##0">
                  <c:v>3173310637</c:v>
                </c:pt>
                <c:pt idx="168" formatCode="#,##0">
                  <c:v>3232163541.6666665</c:v>
                </c:pt>
                <c:pt idx="169" formatCode="#,##0">
                  <c:v>3291016446.333333</c:v>
                </c:pt>
                <c:pt idx="170" formatCode="#,##0">
                  <c:v>3349869351</c:v>
                </c:pt>
                <c:pt idx="171" formatCode="#,##0">
                  <c:v>3443988431.3333335</c:v>
                </c:pt>
                <c:pt idx="172" formatCode="#,##0">
                  <c:v>3538107511.666667</c:v>
                </c:pt>
                <c:pt idx="173" formatCode="#,##0">
                  <c:v>3632226592</c:v>
                </c:pt>
                <c:pt idx="174" formatCode="#,##0">
                  <c:v>3782673887</c:v>
                </c:pt>
                <c:pt idx="175" formatCode="#,##0">
                  <c:v>3933121182</c:v>
                </c:pt>
                <c:pt idx="176" formatCode="#,##0">
                  <c:v>4083568477</c:v>
                </c:pt>
                <c:pt idx="177" formatCode="#,##0">
                  <c:v>4152411094.6666665</c:v>
                </c:pt>
                <c:pt idx="178" formatCode="#,##0">
                  <c:v>4221253712.333333</c:v>
                </c:pt>
                <c:pt idx="179" formatCode="#,##0">
                  <c:v>4290096330</c:v>
                </c:pt>
                <c:pt idx="180" formatCode="#,##0">
                  <c:v>4403625764</c:v>
                </c:pt>
                <c:pt idx="181" formatCode="#,##0">
                  <c:v>4537650208.666667</c:v>
                </c:pt>
                <c:pt idx="182" formatCode="#,##0">
                  <c:v>4630684632</c:v>
                </c:pt>
                <c:pt idx="183" formatCode="#,##0">
                  <c:v>4805699098</c:v>
                </c:pt>
                <c:pt idx="184" formatCode="#,##0">
                  <c:v>4980713564</c:v>
                </c:pt>
                <c:pt idx="185" formatCode="#,##0">
                  <c:v>5155728030</c:v>
                </c:pt>
                <c:pt idx="186" formatCode="#,##0">
                  <c:v>5271250919</c:v>
                </c:pt>
                <c:pt idx="187" formatCode="#,##0">
                  <c:v>5386773808</c:v>
                </c:pt>
                <c:pt idx="188" formatCode="#,##0">
                  <c:v>5502296697</c:v>
                </c:pt>
                <c:pt idx="189" formatCode="#,##0">
                  <c:v>5652277738</c:v>
                </c:pt>
                <c:pt idx="190" formatCode="#,##0">
                  <c:v>5802258779</c:v>
                </c:pt>
                <c:pt idx="191" formatCode="#,##0">
                  <c:v>6023131152</c:v>
                </c:pt>
                <c:pt idx="192" formatCode="#,##0">
                  <c:v>6193988645</c:v>
                </c:pt>
                <c:pt idx="193" formatCode="#,##0">
                  <c:v>6343966689</c:v>
                </c:pt>
                <c:pt idx="194" formatCode="#,##0">
                  <c:v>6493944733</c:v>
                </c:pt>
                <c:pt idx="195" formatCode="#,##0">
                  <c:v>6643922777</c:v>
                </c:pt>
              </c:numCache>
            </c:numRef>
          </c:val>
          <c:extLst>
            <c:ext xmlns:c16="http://schemas.microsoft.com/office/drawing/2014/chart" uri="{C3380CC4-5D6E-409C-BE32-E72D297353CC}">
              <c16:uniqueId val="{00000001-41D6-4D00-8ADA-0B98422D03E6}"/>
            </c:ext>
          </c:extLst>
        </c:ser>
        <c:dLbls>
          <c:showLegendKey val="0"/>
          <c:showVal val="0"/>
          <c:showCatName val="0"/>
          <c:showSerName val="0"/>
          <c:showPercent val="0"/>
          <c:showBubbleSize val="0"/>
        </c:dLbls>
        <c:axId val="31244288"/>
        <c:axId val="31245824"/>
      </c:areaChart>
      <c:lineChart>
        <c:grouping val="standard"/>
        <c:varyColors val="0"/>
        <c:ser>
          <c:idx val="2"/>
          <c:order val="2"/>
          <c:tx>
            <c:strRef>
              <c:f>'(3) Chart Data'!$A$4</c:f>
              <c:strCache>
                <c:ptCount val="1"/>
                <c:pt idx="0">
                  <c:v>U.S. Agricultural Exports to World</c:v>
                </c:pt>
              </c:strCache>
            </c:strRef>
          </c:tx>
          <c:spPr>
            <a:ln w="44450">
              <a:solidFill>
                <a:srgbClr val="92D050"/>
              </a:solidFill>
            </a:ln>
          </c:spPr>
          <c:marker>
            <c:symbol val="none"/>
          </c:marker>
          <c:val>
            <c:numRef>
              <c:f>'(3) Chart Data'!$B$4:$GO$4</c:f>
              <c:numCache>
                <c:formatCode>General</c:formatCode>
                <c:ptCount val="196"/>
                <c:pt idx="115" formatCode="#,##0_);\(#,##0\)">
                  <c:v>747</c:v>
                </c:pt>
                <c:pt idx="116" formatCode="#,##0_);\(#,##0\)">
                  <c:v>709</c:v>
                </c:pt>
                <c:pt idx="117" formatCode="#,##0_);\(#,##0\)">
                  <c:v>797</c:v>
                </c:pt>
                <c:pt idx="118" formatCode="#,##0_);\(#,##0\)">
                  <c:v>828</c:v>
                </c:pt>
                <c:pt idx="119" formatCode="#,##0_);\(#,##0\)">
                  <c:v>655</c:v>
                </c:pt>
                <c:pt idx="120" formatCode="#,##0_);\(#,##0\)">
                  <c:v>517</c:v>
                </c:pt>
                <c:pt idx="121" formatCode="#,##0_);\(#,##0\)">
                  <c:v>669</c:v>
                </c:pt>
                <c:pt idx="122" formatCode="#,##0_);\(#,##0\)">
                  <c:v>1185</c:v>
                </c:pt>
                <c:pt idx="123" formatCode="#,##0_);\(#,##0\)">
                  <c:v>2095</c:v>
                </c:pt>
                <c:pt idx="124" formatCode="#,##0_);\(#,##0\)">
                  <c:v>2133</c:v>
                </c:pt>
                <c:pt idx="125" formatCode="#,##0_);\(#,##0\)">
                  <c:v>2294</c:v>
                </c:pt>
                <c:pt idx="126" formatCode="#,##0_);\(#,##0\)">
                  <c:v>3173</c:v>
                </c:pt>
                <c:pt idx="127" formatCode="#,##0_);\(#,##0\)">
                  <c:v>3957</c:v>
                </c:pt>
                <c:pt idx="128" formatCode="#,##0_);\(#,##0\)">
                  <c:v>3472</c:v>
                </c:pt>
                <c:pt idx="129" formatCode="#,##0_);\(#,##0\)">
                  <c:v>3578</c:v>
                </c:pt>
                <c:pt idx="130" formatCode="#,##0_);\(#,##0\)">
                  <c:v>2873</c:v>
                </c:pt>
                <c:pt idx="131" formatCode="#,##0_);\(#,##0\)">
                  <c:v>4040</c:v>
                </c:pt>
                <c:pt idx="132" formatCode="#,##0_);\(#,##0\)">
                  <c:v>3431</c:v>
                </c:pt>
                <c:pt idx="133" formatCode="#,##0_);\(#,##0\)">
                  <c:v>2847</c:v>
                </c:pt>
                <c:pt idx="134" formatCode="#,##0_);\(#,##0\)">
                  <c:v>3054</c:v>
                </c:pt>
                <c:pt idx="135" formatCode="#,##0_);\(#,##0\)">
                  <c:v>3199</c:v>
                </c:pt>
                <c:pt idx="136" formatCode="#,##0_);\(#,##0\)">
                  <c:v>4170</c:v>
                </c:pt>
                <c:pt idx="137" formatCode="#,##0_);\(#,##0\)">
                  <c:v>4506</c:v>
                </c:pt>
                <c:pt idx="138" formatCode="#,##0_);\(#,##0\)">
                  <c:v>3855</c:v>
                </c:pt>
                <c:pt idx="139" formatCode="#,##0_);\(#,##0\)">
                  <c:v>3955</c:v>
                </c:pt>
                <c:pt idx="140" formatCode="#,##0_);\(#,##0\)">
                  <c:v>4832</c:v>
                </c:pt>
                <c:pt idx="141" formatCode="#,##0_);\(#,##0\)">
                  <c:v>5024</c:v>
                </c:pt>
                <c:pt idx="142" formatCode="#,##0_);\(#,##0\)">
                  <c:v>5034</c:v>
                </c:pt>
                <c:pt idx="143" formatCode="#,##0_);\(#,##0\)">
                  <c:v>5584</c:v>
                </c:pt>
                <c:pt idx="144" formatCode="#,##0_);\(#,##0\)">
                  <c:v>6348</c:v>
                </c:pt>
                <c:pt idx="145" formatCode="#,##0_);\(#,##0\)">
                  <c:v>6229</c:v>
                </c:pt>
                <c:pt idx="146" formatCode="#,##0_);\(#,##0\)">
                  <c:v>6881</c:v>
                </c:pt>
                <c:pt idx="147" formatCode="#,##0_);\(#,##0\)">
                  <c:v>6380</c:v>
                </c:pt>
                <c:pt idx="148" formatCode="#,##0_);\(#,##0\)">
                  <c:v>6303</c:v>
                </c:pt>
                <c:pt idx="149" formatCode="#,##0_);\(#,##0\)">
                  <c:v>6022</c:v>
                </c:pt>
                <c:pt idx="150" formatCode="#,##0_);\(#,##0\)">
                  <c:v>7259</c:v>
                </c:pt>
                <c:pt idx="151" formatCode="#,##0_);\(#,##0\)">
                  <c:v>7693</c:v>
                </c:pt>
                <c:pt idx="152" formatCode="#,##0_);\(#,##0\)">
                  <c:v>9401</c:v>
                </c:pt>
                <c:pt idx="153" formatCode="#,##0_);\(#,##0\)">
                  <c:v>17680</c:v>
                </c:pt>
                <c:pt idx="154" formatCode="#,##0_);\(#,##0\)">
                  <c:v>21945</c:v>
                </c:pt>
                <c:pt idx="155" formatCode="#,##0_);\(#,##0\)">
                  <c:v>21859</c:v>
                </c:pt>
                <c:pt idx="156" formatCode="#,##0_);\(#,##0\)">
                  <c:v>22977.796163999999</c:v>
                </c:pt>
                <c:pt idx="157" formatCode="#,##0_);\(#,##0\)">
                  <c:v>23635.935201</c:v>
                </c:pt>
                <c:pt idx="158" formatCode="#,##0_);\(#,##0\)">
                  <c:v>29382.365729000001</c:v>
                </c:pt>
                <c:pt idx="159" formatCode="#,##0_);\(#,##0\)">
                  <c:v>34749.361254000003</c:v>
                </c:pt>
                <c:pt idx="160" formatCode="#,##0_);\(#,##0\)">
                  <c:v>41234.294170000001</c:v>
                </c:pt>
                <c:pt idx="161" formatCode="#,##0_);\(#,##0\)">
                  <c:v>43337.693345</c:v>
                </c:pt>
                <c:pt idx="162" formatCode="#,##0_);\(#,##0\)">
                  <c:v>36627.323167000002</c:v>
                </c:pt>
                <c:pt idx="163" formatCode="#,##0_);\(#,##0\)">
                  <c:v>36099.137153999996</c:v>
                </c:pt>
                <c:pt idx="164" formatCode="#,##0_);\(#,##0\)">
                  <c:v>37804.398127</c:v>
                </c:pt>
                <c:pt idx="165" formatCode="#,##0_);\(#,##0\)">
                  <c:v>29041.459828999999</c:v>
                </c:pt>
                <c:pt idx="166" formatCode="#,##0_);\(#,##0\)">
                  <c:v>26221.675028000001</c:v>
                </c:pt>
                <c:pt idx="167" formatCode="#,##0_);\(#,##0\)">
                  <c:v>28709.117964000001</c:v>
                </c:pt>
                <c:pt idx="168" formatCode="#,##0_);\(#,##0\)">
                  <c:v>37080.417567999997</c:v>
                </c:pt>
                <c:pt idx="169" formatCode="_(* #,##0_);_(* \(#,##0\);_(* &quot;-&quot;??_);_(@_)">
                  <c:v>40028.355327999998</c:v>
                </c:pt>
                <c:pt idx="170" formatCode="_(* #,##0_);_(* \(#,##0\);_(* &quot;-&quot;??_);_(@_)">
                  <c:v>39494.521693000002</c:v>
                </c:pt>
                <c:pt idx="171" formatCode="_(* #,##0_);_(* \(#,##0\);_(* &quot;-&quot;??_);_(@_)">
                  <c:v>39386.035250000001</c:v>
                </c:pt>
                <c:pt idx="172" formatCode="#,##0_);\(#,##0\)">
                  <c:v>43246.616088000002</c:v>
                </c:pt>
                <c:pt idx="173" formatCode="#,##0_);\(#,##0\)">
                  <c:v>42972.089444999998</c:v>
                </c:pt>
                <c:pt idx="174" formatCode="#,##0_);\(#,##0\)">
                  <c:v>46171.560919000003</c:v>
                </c:pt>
                <c:pt idx="175" formatCode="#,##0_);\(#,##0\)">
                  <c:v>56205.844380000002</c:v>
                </c:pt>
                <c:pt idx="176" formatCode="#,##0_);\(#,##0\)">
                  <c:v>60417.9807</c:v>
                </c:pt>
                <c:pt idx="177" formatCode="#,##0_);\(#,##0\)">
                  <c:v>57148.575817999998</c:v>
                </c:pt>
                <c:pt idx="178" formatCode="#,##0_);\(#,##0\)">
                  <c:v>51811.561000000002</c:v>
                </c:pt>
                <c:pt idx="179" formatCode="#,##0_);\(#,##0\)">
                  <c:v>48389.345000000001</c:v>
                </c:pt>
                <c:pt idx="180" formatCode="#,##0_);\(#,##0\)">
                  <c:v>51265.451000000001</c:v>
                </c:pt>
                <c:pt idx="181" formatCode="#,##0_);\(#,##0\)">
                  <c:v>53678.896000000001</c:v>
                </c:pt>
                <c:pt idx="182" formatCode="#,##0_);\(#,##0\)">
                  <c:v>53144.222000000002</c:v>
                </c:pt>
                <c:pt idx="183" formatCode="#,##0_);\(#,##0\)">
                  <c:v>59392.688000000002</c:v>
                </c:pt>
                <c:pt idx="184" formatCode="#,##0_);\(#,##0\)">
                  <c:v>61418.080000000002</c:v>
                </c:pt>
                <c:pt idx="185" formatCode="#,##0_);\(#,##0\)">
                  <c:v>63182.347000000002</c:v>
                </c:pt>
                <c:pt idx="186" formatCode="#,##0_);\(#,##0\)">
                  <c:v>70950.379000000001</c:v>
                </c:pt>
                <c:pt idx="187" formatCode="#,##0_);\(#,##0\)">
                  <c:v>89991.788</c:v>
                </c:pt>
                <c:pt idx="188" formatCode="#,##0_);\(#,##0\)">
                  <c:v>114761.40700000001</c:v>
                </c:pt>
                <c:pt idx="189" formatCode="#,##0_);\(#,##0\)">
                  <c:v>98453.933000000005</c:v>
                </c:pt>
                <c:pt idx="190" formatCode="#,##0_);\(#,##0\)">
                  <c:v>115820.102</c:v>
                </c:pt>
                <c:pt idx="191" formatCode="#,##0_);\(#,##0\)">
                  <c:v>136444.44899999999</c:v>
                </c:pt>
                <c:pt idx="192" formatCode="#,##0_);\(#,##0\)">
                  <c:v>141550.21100000001</c:v>
                </c:pt>
                <c:pt idx="193" formatCode="#,##0_);\(#,##0\)">
                  <c:v>144356.06400000001</c:v>
                </c:pt>
                <c:pt idx="194" formatCode="#,##0_);\(#,##0\)">
                  <c:v>149990.024</c:v>
                </c:pt>
                <c:pt idx="195" formatCode="#,##0_);\(#,##0\)">
                  <c:v>133070.451</c:v>
                </c:pt>
              </c:numCache>
            </c:numRef>
          </c:val>
          <c:smooth val="0"/>
          <c:extLst>
            <c:ext xmlns:c16="http://schemas.microsoft.com/office/drawing/2014/chart" uri="{C3380CC4-5D6E-409C-BE32-E72D297353CC}">
              <c16:uniqueId val="{00000002-41D6-4D00-8ADA-0B98422D03E6}"/>
            </c:ext>
          </c:extLst>
        </c:ser>
        <c:dLbls>
          <c:showLegendKey val="0"/>
          <c:showVal val="0"/>
          <c:showCatName val="0"/>
          <c:showSerName val="0"/>
          <c:showPercent val="0"/>
          <c:showBubbleSize val="0"/>
        </c:dLbls>
        <c:marker val="1"/>
        <c:smooth val="0"/>
        <c:axId val="31250304"/>
        <c:axId val="31247744"/>
      </c:lineChart>
      <c:dateAx>
        <c:axId val="31244288"/>
        <c:scaling>
          <c:orientation val="minMax"/>
        </c:scaling>
        <c:delete val="0"/>
        <c:axPos val="b"/>
        <c:numFmt formatCode="General" sourceLinked="0"/>
        <c:majorTickMark val="out"/>
        <c:minorTickMark val="none"/>
        <c:tickLblPos val="nextTo"/>
        <c:txPr>
          <a:bodyPr rot="-2400000"/>
          <a:lstStyle/>
          <a:p>
            <a:pPr>
              <a:defRPr sz="1200">
                <a:solidFill>
                  <a:schemeClr val="tx1">
                    <a:lumMod val="75000"/>
                    <a:lumOff val="25000"/>
                  </a:schemeClr>
                </a:solidFill>
              </a:defRPr>
            </a:pPr>
            <a:endParaRPr lang="en-US"/>
          </a:p>
        </c:txPr>
        <c:crossAx val="31245824"/>
        <c:crosses val="autoZero"/>
        <c:auto val="0"/>
        <c:lblOffset val="100"/>
        <c:baseTimeUnit val="days"/>
        <c:majorUnit val="10"/>
      </c:dateAx>
      <c:valAx>
        <c:axId val="31245824"/>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a:solidFill>
                  <a:schemeClr val="tx1">
                    <a:lumMod val="65000"/>
                    <a:lumOff val="35000"/>
                  </a:schemeClr>
                </a:solidFill>
              </a:defRPr>
            </a:pPr>
            <a:endParaRPr lang="en-US"/>
          </a:p>
        </c:txPr>
        <c:crossAx val="31244288"/>
        <c:crosses val="autoZero"/>
        <c:crossBetween val="between"/>
        <c:dispUnits>
          <c:builtInUnit val="billions"/>
          <c:dispUnitsLbl>
            <c:layout>
              <c:manualLayout>
                <c:xMode val="edge"/>
                <c:yMode val="edge"/>
                <c:x val="2.8823272090988623E-2"/>
                <c:y val="0.32728732039938307"/>
              </c:manualLayout>
            </c:layout>
            <c:txPr>
              <a:bodyPr/>
              <a:lstStyle/>
              <a:p>
                <a:pPr>
                  <a:defRPr>
                    <a:solidFill>
                      <a:schemeClr val="tx1">
                        <a:lumMod val="65000"/>
                        <a:lumOff val="35000"/>
                      </a:schemeClr>
                    </a:solidFill>
                  </a:defRPr>
                </a:pPr>
                <a:endParaRPr lang="en-US"/>
              </a:p>
            </c:txPr>
          </c:dispUnitsLbl>
        </c:dispUnits>
      </c:valAx>
      <c:valAx>
        <c:axId val="31247744"/>
        <c:scaling>
          <c:orientation val="minMax"/>
        </c:scaling>
        <c:delete val="0"/>
        <c:axPos val="r"/>
        <c:title>
          <c:tx>
            <c:rich>
              <a:bodyPr rot="-5400000" vert="horz"/>
              <a:lstStyle/>
              <a:p>
                <a:pPr>
                  <a:defRPr>
                    <a:solidFill>
                      <a:schemeClr val="accent3"/>
                    </a:solidFill>
                  </a:defRPr>
                </a:pPr>
                <a:r>
                  <a:rPr lang="en-US" dirty="0">
                    <a:solidFill>
                      <a:schemeClr val="accent3"/>
                    </a:solidFill>
                  </a:rPr>
                  <a:t>Value in </a:t>
                </a:r>
                <a:r>
                  <a:rPr lang="en-US" u="sng" dirty="0">
                    <a:solidFill>
                      <a:schemeClr val="accent3"/>
                    </a:solidFill>
                  </a:rPr>
                  <a:t>Billion</a:t>
                </a:r>
                <a:r>
                  <a:rPr lang="en-US" dirty="0">
                    <a:solidFill>
                      <a:schemeClr val="accent3"/>
                    </a:solidFill>
                  </a:rPr>
                  <a:t> Dollars</a:t>
                </a:r>
              </a:p>
            </c:rich>
          </c:tx>
          <c:layout>
            <c:manualLayout>
              <c:xMode val="edge"/>
              <c:yMode val="edge"/>
              <c:x val="0.96398277138434618"/>
              <c:y val="0.21563551482294221"/>
            </c:manualLayout>
          </c:layout>
          <c:overlay val="0"/>
        </c:title>
        <c:numFmt formatCode="&quot;$&quot;#,##0" sourceLinked="0"/>
        <c:majorTickMark val="out"/>
        <c:minorTickMark val="none"/>
        <c:tickLblPos val="nextTo"/>
        <c:spPr>
          <a:ln>
            <a:noFill/>
          </a:ln>
        </c:spPr>
        <c:txPr>
          <a:bodyPr/>
          <a:lstStyle/>
          <a:p>
            <a:pPr>
              <a:defRPr>
                <a:solidFill>
                  <a:schemeClr val="accent3"/>
                </a:solidFill>
              </a:defRPr>
            </a:pPr>
            <a:endParaRPr lang="en-US"/>
          </a:p>
        </c:txPr>
        <c:crossAx val="31250304"/>
        <c:crosses val="max"/>
        <c:crossBetween val="between"/>
        <c:dispUnits>
          <c:builtInUnit val="thousands"/>
        </c:dispUnits>
      </c:valAx>
      <c:catAx>
        <c:axId val="31250304"/>
        <c:scaling>
          <c:orientation val="minMax"/>
        </c:scaling>
        <c:delete val="1"/>
        <c:axPos val="b"/>
        <c:majorTickMark val="out"/>
        <c:minorTickMark val="none"/>
        <c:tickLblPos val="nextTo"/>
        <c:crossAx val="3124774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Unweighted</a:t>
            </a:r>
            <a:r>
              <a:rPr lang="en-US" baseline="0" dirty="0"/>
              <a:t> Tariff Rate (1981-2010)</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 chart'!$A$2</c:f>
              <c:strCache>
                <c:ptCount val="1"/>
                <c:pt idx="0">
                  <c:v>Developing countries (134)</c:v>
                </c:pt>
              </c:strCache>
            </c:strRef>
          </c:tx>
          <c:spPr>
            <a:ln w="28575" cap="rnd">
              <a:solidFill>
                <a:schemeClr val="accent1"/>
              </a:solidFill>
              <a:round/>
            </a:ln>
            <a:effectLst/>
          </c:spPr>
          <c:marker>
            <c:symbol val="none"/>
          </c:marker>
          <c:cat>
            <c:strRef>
              <c:f>'(1) chart'!$B$1:$AE$1</c:f>
              <c:strCache>
                <c:ptCount val="3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strCache>
            </c:strRef>
          </c:cat>
          <c:val>
            <c:numRef>
              <c:f>'(1) chart'!$B$2:$AE$2</c:f>
              <c:numCache>
                <c:formatCode>General</c:formatCode>
                <c:ptCount val="30"/>
                <c:pt idx="0">
                  <c:v>30.831999999999997</c:v>
                </c:pt>
                <c:pt idx="1">
                  <c:v>33.068421052631578</c:v>
                </c:pt>
                <c:pt idx="2">
                  <c:v>37.814285714285724</c:v>
                </c:pt>
                <c:pt idx="3">
                  <c:v>32.362499999999997</c:v>
                </c:pt>
                <c:pt idx="4">
                  <c:v>29.772413793103446</c:v>
                </c:pt>
                <c:pt idx="5">
                  <c:v>29.875471698113209</c:v>
                </c:pt>
                <c:pt idx="6">
                  <c:v>26.974999999999994</c:v>
                </c:pt>
                <c:pt idx="7">
                  <c:v>27.511111111111106</c:v>
                </c:pt>
                <c:pt idx="8">
                  <c:v>26.871794871794872</c:v>
                </c:pt>
                <c:pt idx="9">
                  <c:v>29.076923076923077</c:v>
                </c:pt>
                <c:pt idx="10">
                  <c:v>28.190624999999997</c:v>
                </c:pt>
                <c:pt idx="11">
                  <c:v>23.902777777777775</c:v>
                </c:pt>
                <c:pt idx="12">
                  <c:v>22.604651162790692</c:v>
                </c:pt>
                <c:pt idx="13">
                  <c:v>21.210416666666664</c:v>
                </c:pt>
                <c:pt idx="14">
                  <c:v>17.289062500000004</c:v>
                </c:pt>
                <c:pt idx="15">
                  <c:v>17.141666666666669</c:v>
                </c:pt>
                <c:pt idx="16">
                  <c:v>17.54854368932039</c:v>
                </c:pt>
                <c:pt idx="17">
                  <c:v>17.323</c:v>
                </c:pt>
                <c:pt idx="18">
                  <c:v>16.18672566371681</c:v>
                </c:pt>
                <c:pt idx="19">
                  <c:v>14.928957627118645</c:v>
                </c:pt>
                <c:pt idx="20">
                  <c:v>13.601406504065038</c:v>
                </c:pt>
                <c:pt idx="21">
                  <c:v>13.260483050847451</c:v>
                </c:pt>
                <c:pt idx="22">
                  <c:v>12.454781249999998</c:v>
                </c:pt>
                <c:pt idx="23">
                  <c:v>11.120243243243243</c:v>
                </c:pt>
                <c:pt idx="24">
                  <c:v>11.340769230769236</c:v>
                </c:pt>
                <c:pt idx="25">
                  <c:v>10.421690000000003</c:v>
                </c:pt>
                <c:pt idx="26">
                  <c:v>10.367943925233646</c:v>
                </c:pt>
                <c:pt idx="27">
                  <c:v>10.39073394495413</c:v>
                </c:pt>
                <c:pt idx="28">
                  <c:v>9.9612173913043467</c:v>
                </c:pt>
                <c:pt idx="29">
                  <c:v>8.8523287671232911</c:v>
                </c:pt>
              </c:numCache>
            </c:numRef>
          </c:val>
          <c:smooth val="0"/>
          <c:extLst>
            <c:ext xmlns:c16="http://schemas.microsoft.com/office/drawing/2014/chart" uri="{C3380CC4-5D6E-409C-BE32-E72D297353CC}">
              <c16:uniqueId val="{00000000-30FB-4B80-9B01-1EE99CEC0B23}"/>
            </c:ext>
          </c:extLst>
        </c:ser>
        <c:ser>
          <c:idx val="1"/>
          <c:order val="1"/>
          <c:tx>
            <c:strRef>
              <c:f>'(1) chart'!$A$3</c:f>
              <c:strCache>
                <c:ptCount val="1"/>
                <c:pt idx="0">
                  <c:v>Developed countries (11)</c:v>
                </c:pt>
              </c:strCache>
            </c:strRef>
          </c:tx>
          <c:spPr>
            <a:ln w="28575" cap="rnd">
              <a:solidFill>
                <a:schemeClr val="accent2"/>
              </a:solidFill>
              <a:round/>
            </a:ln>
            <a:effectLst/>
          </c:spPr>
          <c:marker>
            <c:symbol val="none"/>
          </c:marker>
          <c:cat>
            <c:strRef>
              <c:f>'(1) chart'!$B$1:$AE$1</c:f>
              <c:strCache>
                <c:ptCount val="3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strCache>
            </c:strRef>
          </c:cat>
          <c:val>
            <c:numRef>
              <c:f>'(1) chart'!$B$3:$AE$3</c:f>
              <c:numCache>
                <c:formatCode>General</c:formatCode>
                <c:ptCount val="30"/>
                <c:pt idx="7">
                  <c:v>9.4599999999999991</c:v>
                </c:pt>
                <c:pt idx="8">
                  <c:v>9.709090909090909</c:v>
                </c:pt>
                <c:pt idx="9">
                  <c:v>8.48</c:v>
                </c:pt>
                <c:pt idx="10">
                  <c:v>10.299999999999999</c:v>
                </c:pt>
                <c:pt idx="11">
                  <c:v>9.4428571428571413</c:v>
                </c:pt>
                <c:pt idx="12">
                  <c:v>7.0538461538461537</c:v>
                </c:pt>
                <c:pt idx="13">
                  <c:v>7.1624999999999996</c:v>
                </c:pt>
                <c:pt idx="14">
                  <c:v>6.0583333333333336</c:v>
                </c:pt>
                <c:pt idx="15">
                  <c:v>6.28125</c:v>
                </c:pt>
                <c:pt idx="16">
                  <c:v>5.4062499999999991</c:v>
                </c:pt>
                <c:pt idx="17">
                  <c:v>4.7249999999999996</c:v>
                </c:pt>
                <c:pt idx="18">
                  <c:v>4.6312500000000005</c:v>
                </c:pt>
                <c:pt idx="19">
                  <c:v>3.8312500000000003</c:v>
                </c:pt>
                <c:pt idx="20">
                  <c:v>4.3847058823529403</c:v>
                </c:pt>
                <c:pt idx="21">
                  <c:v>3.8557500000000005</c:v>
                </c:pt>
                <c:pt idx="22">
                  <c:v>3.7068124999999994</c:v>
                </c:pt>
                <c:pt idx="23">
                  <c:v>3.2510833333333333</c:v>
                </c:pt>
                <c:pt idx="24">
                  <c:v>3.2689999999999997</c:v>
                </c:pt>
                <c:pt idx="25">
                  <c:v>3.2029999999999998</c:v>
                </c:pt>
                <c:pt idx="26">
                  <c:v>2.9</c:v>
                </c:pt>
                <c:pt idx="27">
                  <c:v>2.8454545454545457</c:v>
                </c:pt>
                <c:pt idx="28">
                  <c:v>3.0849090909090906</c:v>
                </c:pt>
                <c:pt idx="29">
                  <c:v>2.7930000000000001</c:v>
                </c:pt>
              </c:numCache>
            </c:numRef>
          </c:val>
          <c:smooth val="0"/>
          <c:extLst>
            <c:ext xmlns:c16="http://schemas.microsoft.com/office/drawing/2014/chart" uri="{C3380CC4-5D6E-409C-BE32-E72D297353CC}">
              <c16:uniqueId val="{00000001-30FB-4B80-9B01-1EE99CEC0B23}"/>
            </c:ext>
          </c:extLst>
        </c:ser>
        <c:dLbls>
          <c:showLegendKey val="0"/>
          <c:showVal val="0"/>
          <c:showCatName val="0"/>
          <c:showSerName val="0"/>
          <c:showPercent val="0"/>
          <c:showBubbleSize val="0"/>
        </c:dLbls>
        <c:smooth val="0"/>
        <c:axId val="457540632"/>
        <c:axId val="457538992"/>
      </c:lineChart>
      <c:catAx>
        <c:axId val="4575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7538992"/>
        <c:crosses val="autoZero"/>
        <c:auto val="1"/>
        <c:lblAlgn val="ctr"/>
        <c:lblOffset val="100"/>
        <c:noMultiLvlLbl val="0"/>
      </c:catAx>
      <c:valAx>
        <c:axId val="45753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754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75503062117236"/>
          <c:y val="0.15874986876640421"/>
          <c:w val="0.63969291338582679"/>
          <c:h val="0.7620275590551181"/>
        </c:manualLayout>
      </c:layout>
      <c:barChart>
        <c:barDir val="col"/>
        <c:grouping val="clustered"/>
        <c:varyColors val="0"/>
        <c:ser>
          <c:idx val="0"/>
          <c:order val="0"/>
          <c:tx>
            <c:strRef>
              <c:f>'(1) Chart Data'!$B$1</c:f>
              <c:strCache>
                <c:ptCount val="1"/>
                <c:pt idx="0">
                  <c:v>US Exports to EU</c:v>
                </c:pt>
              </c:strCache>
            </c:strRef>
          </c:tx>
          <c:spPr>
            <a:solidFill>
              <a:srgbClr val="FF0000"/>
            </a:solidFill>
          </c:spPr>
          <c:invertIfNegative val="0"/>
          <c:dPt>
            <c:idx val="1"/>
            <c:invertIfNegative val="0"/>
            <c:bubble3D val="0"/>
            <c:spPr>
              <a:solidFill>
                <a:srgbClr val="FFFF00"/>
              </a:solidFill>
            </c:spPr>
            <c:extLst>
              <c:ext xmlns:c16="http://schemas.microsoft.com/office/drawing/2014/chart" uri="{C3380CC4-5D6E-409C-BE32-E72D297353CC}">
                <c16:uniqueId val="{00000001-56B7-4F9D-A38E-FB24D8AC6B98}"/>
              </c:ext>
            </c:extLst>
          </c:dPt>
          <c:cat>
            <c:strRef>
              <c:f>'(1) Chart Data'!$A$2:$A$3</c:f>
              <c:strCache>
                <c:ptCount val="2"/>
                <c:pt idx="0">
                  <c:v>Poor</c:v>
                </c:pt>
                <c:pt idx="1">
                  <c:v>Vulnerable</c:v>
                </c:pt>
              </c:strCache>
            </c:strRef>
          </c:cat>
          <c:val>
            <c:numRef>
              <c:f>'(1) Chart Data'!$B$2:$B$3</c:f>
              <c:numCache>
                <c:formatCode>#,##0</c:formatCode>
                <c:ptCount val="2"/>
                <c:pt idx="0" formatCode="#,##0.000">
                  <c:v>0.63</c:v>
                </c:pt>
                <c:pt idx="1">
                  <c:v>3.16</c:v>
                </c:pt>
              </c:numCache>
            </c:numRef>
          </c:val>
          <c:extLst>
            <c:ext xmlns:c16="http://schemas.microsoft.com/office/drawing/2014/chart" uri="{C3380CC4-5D6E-409C-BE32-E72D297353CC}">
              <c16:uniqueId val="{00000002-56B7-4F9D-A38E-FB24D8AC6B98}"/>
            </c:ext>
          </c:extLst>
        </c:ser>
        <c:dLbls>
          <c:showLegendKey val="0"/>
          <c:showVal val="0"/>
          <c:showCatName val="0"/>
          <c:showSerName val="0"/>
          <c:showPercent val="0"/>
          <c:showBubbleSize val="0"/>
        </c:dLbls>
        <c:gapWidth val="0"/>
        <c:overlap val="31"/>
        <c:axId val="46340352"/>
        <c:axId val="46542848"/>
      </c:barChart>
      <c:catAx>
        <c:axId val="46340352"/>
        <c:scaling>
          <c:orientation val="minMax"/>
        </c:scaling>
        <c:delete val="0"/>
        <c:axPos val="b"/>
        <c:numFmt formatCode="General" sourceLinked="0"/>
        <c:majorTickMark val="out"/>
        <c:minorTickMark val="none"/>
        <c:tickLblPos val="nextTo"/>
        <c:txPr>
          <a:bodyPr rot="0"/>
          <a:lstStyle/>
          <a:p>
            <a:pPr>
              <a:defRPr sz="1200" b="1"/>
            </a:pPr>
            <a:endParaRPr lang="en-US"/>
          </a:p>
        </c:txPr>
        <c:crossAx val="46542848"/>
        <c:crosses val="autoZero"/>
        <c:auto val="1"/>
        <c:lblAlgn val="ctr"/>
        <c:lblOffset val="100"/>
        <c:noMultiLvlLbl val="0"/>
      </c:catAx>
      <c:valAx>
        <c:axId val="46542848"/>
        <c:scaling>
          <c:orientation val="minMax"/>
        </c:scaling>
        <c:delete val="0"/>
        <c:axPos val="l"/>
        <c:majorGridlines>
          <c:spPr>
            <a:ln>
              <a:noFill/>
            </a:ln>
          </c:spPr>
        </c:majorGridlines>
        <c:numFmt formatCode="#,##0.0" sourceLinked="0"/>
        <c:majorTickMark val="out"/>
        <c:minorTickMark val="none"/>
        <c:tickLblPos val="nextTo"/>
        <c:spPr>
          <a:ln>
            <a:noFill/>
          </a:ln>
        </c:spPr>
        <c:txPr>
          <a:bodyPr/>
          <a:lstStyle/>
          <a:p>
            <a:pPr>
              <a:defRPr>
                <a:solidFill>
                  <a:schemeClr val="bg1">
                    <a:lumMod val="95000"/>
                  </a:schemeClr>
                </a:solidFill>
              </a:defRPr>
            </a:pPr>
            <a:endParaRPr lang="en-US"/>
          </a:p>
        </c:txPr>
        <c:crossAx val="46340352"/>
        <c:crosses val="autoZero"/>
        <c:crossBetween val="between"/>
      </c:valAx>
    </c:plotArea>
    <c:plotVisOnly val="1"/>
    <c:dispBlanksAs val="gap"/>
    <c:showDLblsOverMax val="0"/>
  </c:chart>
  <c:spPr>
    <a:solidFill>
      <a:schemeClr val="bg1">
        <a:lumMod val="95000"/>
      </a:schemeClr>
    </a:solidFill>
    <a:effectLst>
      <a:softEdge rad="12700"/>
    </a:effectLst>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6614173228345"/>
          <c:y val="3.5906798414904018E-2"/>
          <c:w val="0.70080402449693791"/>
          <c:h val="0.92818640317019196"/>
        </c:manualLayout>
      </c:layout>
      <c:barChart>
        <c:barDir val="col"/>
        <c:grouping val="clustered"/>
        <c:varyColors val="0"/>
        <c:ser>
          <c:idx val="0"/>
          <c:order val="0"/>
          <c:tx>
            <c:strRef>
              <c:f>'(1) Chart Data'!$B$1</c:f>
              <c:strCache>
                <c:ptCount val="1"/>
                <c:pt idx="0">
                  <c:v>Column2</c:v>
                </c:pt>
              </c:strCache>
            </c:strRef>
          </c:tx>
          <c:spPr>
            <a:solidFill>
              <a:srgbClr val="FF0000"/>
            </a:solidFill>
          </c:spPr>
          <c:invertIfNegative val="0"/>
          <c:dPt>
            <c:idx val="0"/>
            <c:invertIfNegative val="0"/>
            <c:bubble3D val="0"/>
            <c:spPr>
              <a:solidFill>
                <a:srgbClr val="00B0F1"/>
              </a:solidFill>
            </c:spPr>
            <c:extLst>
              <c:ext xmlns:c16="http://schemas.microsoft.com/office/drawing/2014/chart" uri="{C3380CC4-5D6E-409C-BE32-E72D297353CC}">
                <c16:uniqueId val="{00000001-804A-4181-93DB-69F04BE75B02}"/>
              </c:ext>
            </c:extLst>
          </c:dPt>
          <c:dPt>
            <c:idx val="1"/>
            <c:invertIfNegative val="0"/>
            <c:bubble3D val="0"/>
            <c:spPr>
              <a:solidFill>
                <a:schemeClr val="tx2"/>
              </a:solidFill>
            </c:spPr>
            <c:extLst>
              <c:ext xmlns:c16="http://schemas.microsoft.com/office/drawing/2014/chart" uri="{C3380CC4-5D6E-409C-BE32-E72D297353CC}">
                <c16:uniqueId val="{00000003-804A-4181-93DB-69F04BE75B02}"/>
              </c:ext>
            </c:extLst>
          </c:dPt>
          <c:cat>
            <c:strRef>
              <c:f>'(1) Chart Data'!$A$2:$A$3</c:f>
              <c:strCache>
                <c:ptCount val="2"/>
                <c:pt idx="0">
                  <c:v>Middle Class</c:v>
                </c:pt>
                <c:pt idx="1">
                  <c:v>Rich</c:v>
                </c:pt>
              </c:strCache>
            </c:strRef>
          </c:cat>
          <c:val>
            <c:numRef>
              <c:f>'(1) Chart Data'!$B$2:$B$3</c:f>
              <c:numCache>
                <c:formatCode>#,##0</c:formatCode>
                <c:ptCount val="2"/>
                <c:pt idx="0" formatCode="#,##0.000">
                  <c:v>3.59</c:v>
                </c:pt>
                <c:pt idx="1">
                  <c:v>0.2</c:v>
                </c:pt>
              </c:numCache>
            </c:numRef>
          </c:val>
          <c:extLst>
            <c:ext xmlns:c16="http://schemas.microsoft.com/office/drawing/2014/chart" uri="{C3380CC4-5D6E-409C-BE32-E72D297353CC}">
              <c16:uniqueId val="{00000004-804A-4181-93DB-69F04BE75B02}"/>
            </c:ext>
          </c:extLst>
        </c:ser>
        <c:dLbls>
          <c:showLegendKey val="0"/>
          <c:showVal val="0"/>
          <c:showCatName val="0"/>
          <c:showSerName val="0"/>
          <c:showPercent val="0"/>
          <c:showBubbleSize val="0"/>
        </c:dLbls>
        <c:gapWidth val="0"/>
        <c:overlap val="31"/>
        <c:axId val="47394816"/>
        <c:axId val="47397120"/>
      </c:barChart>
      <c:catAx>
        <c:axId val="47394816"/>
        <c:scaling>
          <c:orientation val="minMax"/>
        </c:scaling>
        <c:delete val="0"/>
        <c:axPos val="b"/>
        <c:numFmt formatCode="General" sourceLinked="0"/>
        <c:majorTickMark val="out"/>
        <c:minorTickMark val="none"/>
        <c:tickLblPos val="nextTo"/>
        <c:txPr>
          <a:bodyPr rot="0"/>
          <a:lstStyle/>
          <a:p>
            <a:pPr>
              <a:defRPr sz="1200" b="1"/>
            </a:pPr>
            <a:endParaRPr lang="en-US"/>
          </a:p>
        </c:txPr>
        <c:crossAx val="47397120"/>
        <c:crosses val="autoZero"/>
        <c:auto val="1"/>
        <c:lblAlgn val="ctr"/>
        <c:lblOffset val="100"/>
        <c:noMultiLvlLbl val="0"/>
      </c:catAx>
      <c:valAx>
        <c:axId val="47397120"/>
        <c:scaling>
          <c:orientation val="minMax"/>
          <c:max val="3.7"/>
        </c:scaling>
        <c:delete val="0"/>
        <c:axPos val="l"/>
        <c:majorGridlines>
          <c:spPr>
            <a:ln>
              <a:noFill/>
            </a:ln>
          </c:spPr>
        </c:majorGridlines>
        <c:numFmt formatCode="#,##0.0" sourceLinked="0"/>
        <c:majorTickMark val="out"/>
        <c:minorTickMark val="none"/>
        <c:tickLblPos val="nextTo"/>
        <c:spPr>
          <a:ln>
            <a:noFill/>
          </a:ln>
        </c:spPr>
        <c:txPr>
          <a:bodyPr/>
          <a:lstStyle/>
          <a:p>
            <a:pPr>
              <a:defRPr>
                <a:solidFill>
                  <a:schemeClr val="bg1">
                    <a:lumMod val="95000"/>
                  </a:schemeClr>
                </a:solidFill>
              </a:defRPr>
            </a:pPr>
            <a:endParaRPr lang="en-US"/>
          </a:p>
        </c:txPr>
        <c:crossAx val="47394816"/>
        <c:crosses val="autoZero"/>
        <c:crossBetween val="between"/>
      </c:valAx>
    </c:plotArea>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0.69368</cdr:x>
      <cdr:y>0.16716</cdr:y>
    </cdr:from>
    <cdr:to>
      <cdr:x>0.98315</cdr:x>
      <cdr:y>0.45068</cdr:y>
    </cdr:to>
    <cdr:sp macro="" textlink="">
      <cdr:nvSpPr>
        <cdr:cNvPr id="2" name="TextBox 1"/>
        <cdr:cNvSpPr txBox="1"/>
      </cdr:nvSpPr>
      <cdr:spPr>
        <a:xfrm xmlns:a="http://schemas.openxmlformats.org/drawingml/2006/main">
          <a:off x="6025896" y="808663"/>
          <a:ext cx="2514568" cy="1371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b="1" dirty="0">
            <a:solidFill>
              <a:srgbClr val="FF0000"/>
            </a:solidFill>
          </a:endParaRPr>
        </a:p>
      </cdr:txBody>
    </cdr:sp>
  </cdr:relSizeAnchor>
  <cdr:relSizeAnchor xmlns:cdr="http://schemas.openxmlformats.org/drawingml/2006/chartDrawing">
    <cdr:from>
      <cdr:x>0.51223</cdr:x>
      <cdr:y>0.10415</cdr:y>
    </cdr:from>
    <cdr:to>
      <cdr:x>0.70246</cdr:x>
      <cdr:y>0.35617</cdr:y>
    </cdr:to>
    <cdr:sp macro="" textlink="">
      <cdr:nvSpPr>
        <cdr:cNvPr id="3" name="TextBox 2"/>
        <cdr:cNvSpPr txBox="1"/>
      </cdr:nvSpPr>
      <cdr:spPr>
        <a:xfrm xmlns:a="http://schemas.openxmlformats.org/drawingml/2006/main">
          <a:off x="4449670" y="503863"/>
          <a:ext cx="1652426"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0.57964</cdr:x>
      <cdr:y>0.44183</cdr:y>
    </cdr:from>
    <cdr:to>
      <cdr:x>0.71161</cdr:x>
      <cdr:y>0.54549</cdr:y>
    </cdr:to>
    <cdr:sp macro="" textlink="">
      <cdr:nvSpPr>
        <cdr:cNvPr id="2" name="TextBox 1">
          <a:extLst xmlns:a="http://schemas.openxmlformats.org/drawingml/2006/main">
            <a:ext uri="{FF2B5EF4-FFF2-40B4-BE49-F238E27FC236}">
              <a16:creationId xmlns:a16="http://schemas.microsoft.com/office/drawing/2014/main" id="{1A4722E5-75B7-419A-BE31-AA78DE29C6F3}"/>
            </a:ext>
          </a:extLst>
        </cdr:cNvPr>
        <cdr:cNvSpPr txBox="1"/>
      </cdr:nvSpPr>
      <cdr:spPr>
        <a:xfrm xmlns:a="http://schemas.openxmlformats.org/drawingml/2006/main">
          <a:off x="5063809" y="2330042"/>
          <a:ext cx="1152939" cy="546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China</a:t>
          </a:r>
          <a:endParaRPr lang="en-US" sz="1100" dirty="0">
            <a:solidFill>
              <a:schemeClr val="bg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0.02842</cdr:x>
      <cdr:y>0.07135</cdr:y>
    </cdr:from>
    <cdr:to>
      <cdr:x>0.97158</cdr:x>
      <cdr:y>0.21438</cdr:y>
    </cdr:to>
    <cdr:sp macro="" textlink="">
      <cdr:nvSpPr>
        <cdr:cNvPr id="2" name="TextBox 1">
          <a:extLst xmlns:a="http://schemas.openxmlformats.org/drawingml/2006/main">
            <a:ext uri="{FF2B5EF4-FFF2-40B4-BE49-F238E27FC236}">
              <a16:creationId xmlns:a16="http://schemas.microsoft.com/office/drawing/2014/main" id="{CAAEA9D7-1F14-41C2-BD9B-BD17A2CCE296}"/>
            </a:ext>
          </a:extLst>
        </cdr:cNvPr>
        <cdr:cNvSpPr txBox="1"/>
      </cdr:nvSpPr>
      <cdr:spPr>
        <a:xfrm xmlns:a="http://schemas.openxmlformats.org/drawingml/2006/main">
          <a:off x="236699" y="376254"/>
          <a:ext cx="7855236" cy="754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Poverty thresholds are all in “international dollars” at constant 2011 PPP prices. This means all figures account for cross-country </a:t>
          </a:r>
        </a:p>
        <a:p xmlns:a="http://schemas.openxmlformats.org/drawingml/2006/main">
          <a:pPr algn="ctr"/>
          <a:r>
            <a:rPr lang="en-US" sz="1100" dirty="0"/>
            <a:t>differences in price levels, as well as for inflation. Estimates rely on a combination of income and consumption data.</a:t>
          </a:r>
        </a:p>
      </cdr:txBody>
    </cdr:sp>
  </cdr:relSizeAnchor>
</c:userShapes>
</file>

<file path=ppt/drawings/drawing12.xml><?xml version="1.0" encoding="utf-8"?>
<c:userShapes xmlns:c="http://schemas.openxmlformats.org/drawingml/2006/chart">
  <cdr:relSizeAnchor xmlns:cdr="http://schemas.openxmlformats.org/drawingml/2006/chartDrawing">
    <cdr:from>
      <cdr:x>0.05798</cdr:x>
      <cdr:y>0.07554</cdr:y>
    </cdr:from>
    <cdr:to>
      <cdr:x>0.96511</cdr:x>
      <cdr:y>0.21857</cdr:y>
    </cdr:to>
    <cdr:sp macro="" textlink="">
      <cdr:nvSpPr>
        <cdr:cNvPr id="2" name="TextBox 1">
          <a:extLst xmlns:a="http://schemas.openxmlformats.org/drawingml/2006/main">
            <a:ext uri="{FF2B5EF4-FFF2-40B4-BE49-F238E27FC236}">
              <a16:creationId xmlns:a16="http://schemas.microsoft.com/office/drawing/2014/main" id="{CAAEA9D7-1F14-41C2-BD9B-BD17A2CCE296}"/>
            </a:ext>
          </a:extLst>
        </cdr:cNvPr>
        <cdr:cNvSpPr txBox="1"/>
      </cdr:nvSpPr>
      <cdr:spPr>
        <a:xfrm xmlns:a="http://schemas.openxmlformats.org/drawingml/2006/main">
          <a:off x="506540" y="402428"/>
          <a:ext cx="79248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Real GDP per capita is measured using US$, inflation adjusted at prices of 2011. A single benchmark of 2011 makes these series suitable for studying the growth of incomes over time (but not for comparing income levels between countries over time).</a:t>
          </a:r>
        </a:p>
      </cdr:txBody>
    </cdr:sp>
  </cdr:relSizeAnchor>
  <cdr:relSizeAnchor xmlns:cdr="http://schemas.openxmlformats.org/drawingml/2006/chartDrawing">
    <cdr:from>
      <cdr:x>0.85155</cdr:x>
      <cdr:y>0.18174</cdr:y>
    </cdr:from>
    <cdr:to>
      <cdr:x>0.94767</cdr:x>
      <cdr:y>0.27975</cdr:y>
    </cdr:to>
    <cdr:sp macro="" textlink="">
      <cdr:nvSpPr>
        <cdr:cNvPr id="3" name="TextBox 2">
          <a:extLst xmlns:a="http://schemas.openxmlformats.org/drawingml/2006/main">
            <a:ext uri="{FF2B5EF4-FFF2-40B4-BE49-F238E27FC236}">
              <a16:creationId xmlns:a16="http://schemas.microsoft.com/office/drawing/2014/main" id="{A8086991-B718-4301-9368-36BF8DAC51F8}"/>
            </a:ext>
          </a:extLst>
        </cdr:cNvPr>
        <cdr:cNvSpPr txBox="1"/>
      </cdr:nvSpPr>
      <cdr:spPr>
        <a:xfrm xmlns:a="http://schemas.openxmlformats.org/drawingml/2006/main">
          <a:off x="7439260" y="958442"/>
          <a:ext cx="839679" cy="516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accent1"/>
              </a:solidFill>
            </a:rPr>
            <a:t>China</a:t>
          </a:r>
          <a:endParaRPr lang="en-US" sz="1200" dirty="0">
            <a:solidFill>
              <a:schemeClr val="accent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0.00396</cdr:x>
      <cdr:y>0.07554</cdr:y>
    </cdr:from>
    <cdr:to>
      <cdr:x>0.94712</cdr:x>
      <cdr:y>0.21857</cdr:y>
    </cdr:to>
    <cdr:sp macro="" textlink="">
      <cdr:nvSpPr>
        <cdr:cNvPr id="2" name="TextBox 1">
          <a:extLst xmlns:a="http://schemas.openxmlformats.org/drawingml/2006/main">
            <a:ext uri="{FF2B5EF4-FFF2-40B4-BE49-F238E27FC236}">
              <a16:creationId xmlns:a16="http://schemas.microsoft.com/office/drawing/2014/main" id="{CAAEA9D7-1F14-41C2-BD9B-BD17A2CCE296}"/>
            </a:ext>
          </a:extLst>
        </cdr:cNvPr>
        <cdr:cNvSpPr txBox="1"/>
      </cdr:nvSpPr>
      <cdr:spPr>
        <a:xfrm xmlns:a="http://schemas.openxmlformats.org/drawingml/2006/main">
          <a:off x="34609" y="398367"/>
          <a:ext cx="8239539" cy="754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Share of children (born alive) dying before they are five years old</a:t>
          </a:r>
        </a:p>
      </cdr:txBody>
    </cdr:sp>
  </cdr:relSizeAnchor>
</c:userShapes>
</file>

<file path=ppt/drawings/drawing14.xml><?xml version="1.0" encoding="utf-8"?>
<c:userShapes xmlns:c="http://schemas.openxmlformats.org/drawingml/2006/chart">
  <cdr:relSizeAnchor xmlns:cdr="http://schemas.openxmlformats.org/drawingml/2006/chartDrawing">
    <cdr:from>
      <cdr:x>0.12613</cdr:x>
      <cdr:y>0.15426</cdr:y>
    </cdr:from>
    <cdr:to>
      <cdr:x>0.12613</cdr:x>
      <cdr:y>0.87234</cdr:y>
    </cdr:to>
    <cdr:cxnSp macro="">
      <cdr:nvCxnSpPr>
        <cdr:cNvPr id="3" name="Straight Arrow Connector 2">
          <a:extLst xmlns:a="http://schemas.openxmlformats.org/drawingml/2006/main">
            <a:ext uri="{FF2B5EF4-FFF2-40B4-BE49-F238E27FC236}">
              <a16:creationId xmlns:a16="http://schemas.microsoft.com/office/drawing/2014/main" id="{2C5A4312-2378-4933-8672-C0575A07FACD}"/>
            </a:ext>
          </a:extLst>
        </cdr:cNvPr>
        <cdr:cNvCxnSpPr/>
      </cdr:nvCxnSpPr>
      <cdr:spPr>
        <a:xfrm xmlns:a="http://schemas.openxmlformats.org/drawingml/2006/main">
          <a:off x="1066800" y="736600"/>
          <a:ext cx="0" cy="3429000"/>
        </a:xfrm>
        <a:prstGeom xmlns:a="http://schemas.openxmlformats.org/drawingml/2006/main" prst="straightConnector1">
          <a:avLst/>
        </a:prstGeom>
        <a:ln xmlns:a="http://schemas.openxmlformats.org/drawingml/2006/main">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0.08108</cdr:x>
      <cdr:y>0.10638</cdr:y>
    </cdr:from>
    <cdr:to>
      <cdr:x>0.20721</cdr:x>
      <cdr:y>0.17021</cdr:y>
    </cdr:to>
    <cdr:sp macro="" textlink="">
      <cdr:nvSpPr>
        <cdr:cNvPr id="4" name="TextBox 3">
          <a:extLst xmlns:a="http://schemas.openxmlformats.org/drawingml/2006/main">
            <a:ext uri="{FF2B5EF4-FFF2-40B4-BE49-F238E27FC236}">
              <a16:creationId xmlns:a16="http://schemas.microsoft.com/office/drawing/2014/main" id="{BD9CEAD8-AA71-4308-B691-DE49F79C4AA5}"/>
            </a:ext>
          </a:extLst>
        </cdr:cNvPr>
        <cdr:cNvSpPr txBox="1"/>
      </cdr:nvSpPr>
      <cdr:spPr>
        <a:xfrm xmlns:a="http://schemas.openxmlformats.org/drawingml/2006/main">
          <a:off x="685800" y="508000"/>
          <a:ext cx="1066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rgbClr val="FF0000"/>
              </a:solidFill>
            </a:rPr>
            <a:t>WTO Accession</a:t>
          </a:r>
        </a:p>
      </cdr:txBody>
    </cdr:sp>
  </cdr:relSizeAnchor>
</c:userShapes>
</file>

<file path=ppt/drawings/drawing15.xml><?xml version="1.0" encoding="utf-8"?>
<c:userShapes xmlns:c="http://schemas.openxmlformats.org/drawingml/2006/chart">
  <cdr:relSizeAnchor xmlns:cdr="http://schemas.openxmlformats.org/drawingml/2006/chartDrawing">
    <cdr:from>
      <cdr:x>0.75526</cdr:x>
      <cdr:y>0.2259</cdr:y>
    </cdr:from>
    <cdr:to>
      <cdr:x>0.86446</cdr:x>
      <cdr:y>0.66904</cdr:y>
    </cdr:to>
    <cdr:cxnSp macro="">
      <cdr:nvCxnSpPr>
        <cdr:cNvPr id="2" name="Straight Arrow Connector 1">
          <a:extLst xmlns:a="http://schemas.openxmlformats.org/drawingml/2006/main">
            <a:ext uri="{FF2B5EF4-FFF2-40B4-BE49-F238E27FC236}">
              <a16:creationId xmlns:a16="http://schemas.microsoft.com/office/drawing/2014/main" id="{6ED56359-F0F6-4EAA-9EEA-31B79A61753B}"/>
            </a:ext>
          </a:extLst>
        </cdr:cNvPr>
        <cdr:cNvCxnSpPr/>
      </cdr:nvCxnSpPr>
      <cdr:spPr>
        <a:xfrm xmlns:a="http://schemas.openxmlformats.org/drawingml/2006/main">
          <a:off x="6324601" y="1187728"/>
          <a:ext cx="914399" cy="23299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0.57327</cdr:x>
      <cdr:y>0.20904</cdr:y>
    </cdr:from>
    <cdr:to>
      <cdr:x>0.75526</cdr:x>
      <cdr:y>0.56522</cdr:y>
    </cdr:to>
    <cdr:cxnSp macro="">
      <cdr:nvCxnSpPr>
        <cdr:cNvPr id="3" name="Straight Arrow Connector 2">
          <a:extLst xmlns:a="http://schemas.openxmlformats.org/drawingml/2006/main">
            <a:ext uri="{FF2B5EF4-FFF2-40B4-BE49-F238E27FC236}">
              <a16:creationId xmlns:a16="http://schemas.microsoft.com/office/drawing/2014/main" id="{EE314527-1EBE-46A0-A95B-EF2305B7D741}"/>
            </a:ext>
          </a:extLst>
        </cdr:cNvPr>
        <cdr:cNvCxnSpPr/>
      </cdr:nvCxnSpPr>
      <cdr:spPr>
        <a:xfrm xmlns:a="http://schemas.openxmlformats.org/drawingml/2006/main" flipH="1">
          <a:off x="4800601" y="1099066"/>
          <a:ext cx="1524000" cy="18727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0.48228</cdr:x>
      <cdr:y>0.20904</cdr:y>
    </cdr:from>
    <cdr:to>
      <cdr:x>0.75526</cdr:x>
      <cdr:y>0.55072</cdr:y>
    </cdr:to>
    <cdr:cxnSp macro="">
      <cdr:nvCxnSpPr>
        <cdr:cNvPr id="4" name="Straight Arrow Connector 3">
          <a:extLst xmlns:a="http://schemas.openxmlformats.org/drawingml/2006/main">
            <a:ext uri="{FF2B5EF4-FFF2-40B4-BE49-F238E27FC236}">
              <a16:creationId xmlns:a16="http://schemas.microsoft.com/office/drawing/2014/main" id="{EFD2E2EA-429B-43AD-945B-F7B9F0F1D928}"/>
            </a:ext>
          </a:extLst>
        </cdr:cNvPr>
        <cdr:cNvCxnSpPr/>
      </cdr:nvCxnSpPr>
      <cdr:spPr>
        <a:xfrm xmlns:a="http://schemas.openxmlformats.org/drawingml/2006/main" flipH="1">
          <a:off x="4038602" y="1099066"/>
          <a:ext cx="2285999" cy="17965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0.40948</cdr:x>
      <cdr:y>0.20904</cdr:y>
    </cdr:from>
    <cdr:to>
      <cdr:x>0.75526</cdr:x>
      <cdr:y>0.55072</cdr:y>
    </cdr:to>
    <cdr:cxnSp macro="">
      <cdr:nvCxnSpPr>
        <cdr:cNvPr id="5" name="Straight Arrow Connector 4">
          <a:extLst xmlns:a="http://schemas.openxmlformats.org/drawingml/2006/main">
            <a:ext uri="{FF2B5EF4-FFF2-40B4-BE49-F238E27FC236}">
              <a16:creationId xmlns:a16="http://schemas.microsoft.com/office/drawing/2014/main" id="{21349902-43E1-4365-B555-870B8D695209}"/>
            </a:ext>
          </a:extLst>
        </cdr:cNvPr>
        <cdr:cNvCxnSpPr/>
      </cdr:nvCxnSpPr>
      <cdr:spPr>
        <a:xfrm xmlns:a="http://schemas.openxmlformats.org/drawingml/2006/main" flipH="1">
          <a:off x="3429001" y="1099066"/>
          <a:ext cx="2895600" cy="17965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0.28209</cdr:x>
      <cdr:y>0.20904</cdr:y>
    </cdr:from>
    <cdr:to>
      <cdr:x>0.75526</cdr:x>
      <cdr:y>0.44928</cdr:y>
    </cdr:to>
    <cdr:cxnSp macro="">
      <cdr:nvCxnSpPr>
        <cdr:cNvPr id="6" name="Straight Arrow Connector 5">
          <a:extLst xmlns:a="http://schemas.openxmlformats.org/drawingml/2006/main">
            <a:ext uri="{FF2B5EF4-FFF2-40B4-BE49-F238E27FC236}">
              <a16:creationId xmlns:a16="http://schemas.microsoft.com/office/drawing/2014/main" id="{FBF3E7F0-C8DD-4CD4-8F90-60803B223B19}"/>
            </a:ext>
          </a:extLst>
        </cdr:cNvPr>
        <cdr:cNvCxnSpPr/>
      </cdr:nvCxnSpPr>
      <cdr:spPr>
        <a:xfrm xmlns:a="http://schemas.openxmlformats.org/drawingml/2006/main" flipH="1">
          <a:off x="2362201" y="1099066"/>
          <a:ext cx="3962400" cy="126313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0.75526</cdr:x>
      <cdr:y>0.20904</cdr:y>
    </cdr:from>
    <cdr:to>
      <cdr:x>0.79166</cdr:x>
      <cdr:y>0.65454</cdr:y>
    </cdr:to>
    <cdr:cxnSp macro="">
      <cdr:nvCxnSpPr>
        <cdr:cNvPr id="12" name="Straight Arrow Connector 11">
          <a:extLst xmlns:a="http://schemas.openxmlformats.org/drawingml/2006/main">
            <a:ext uri="{FF2B5EF4-FFF2-40B4-BE49-F238E27FC236}">
              <a16:creationId xmlns:a16="http://schemas.microsoft.com/office/drawing/2014/main" id="{2AD10A94-3BC7-48D1-95F2-EC365661BA7B}"/>
            </a:ext>
          </a:extLst>
        </cdr:cNvPr>
        <cdr:cNvCxnSpPr/>
      </cdr:nvCxnSpPr>
      <cdr:spPr>
        <a:xfrm xmlns:a="http://schemas.openxmlformats.org/drawingml/2006/main">
          <a:off x="6324601" y="1099066"/>
          <a:ext cx="304799" cy="23423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0.70977</cdr:x>
      <cdr:y>0.20904</cdr:y>
    </cdr:from>
    <cdr:to>
      <cdr:x>0.75526</cdr:x>
      <cdr:y>0.59657</cdr:y>
    </cdr:to>
    <cdr:cxnSp macro="">
      <cdr:nvCxnSpPr>
        <cdr:cNvPr id="13" name="Straight Arrow Connector 12">
          <a:extLst xmlns:a="http://schemas.openxmlformats.org/drawingml/2006/main">
            <a:ext uri="{FF2B5EF4-FFF2-40B4-BE49-F238E27FC236}">
              <a16:creationId xmlns:a16="http://schemas.microsoft.com/office/drawing/2014/main" id="{FFF52041-896B-45D1-9E33-68BFCC4131EC}"/>
            </a:ext>
          </a:extLst>
        </cdr:cNvPr>
        <cdr:cNvCxnSpPr/>
      </cdr:nvCxnSpPr>
      <cdr:spPr>
        <a:xfrm xmlns:a="http://schemas.openxmlformats.org/drawingml/2006/main" flipH="1">
          <a:off x="5943600" y="1099066"/>
          <a:ext cx="381002" cy="20375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0.75526</cdr:x>
      <cdr:y>0.20527</cdr:y>
    </cdr:from>
    <cdr:to>
      <cdr:x>0.94423</cdr:x>
      <cdr:y>0.68345</cdr:y>
    </cdr:to>
    <cdr:cxnSp macro="">
      <cdr:nvCxnSpPr>
        <cdr:cNvPr id="14" name="Straight Arrow Connector 13">
          <a:extLst xmlns:a="http://schemas.openxmlformats.org/drawingml/2006/main">
            <a:ext uri="{FF2B5EF4-FFF2-40B4-BE49-F238E27FC236}">
              <a16:creationId xmlns:a16="http://schemas.microsoft.com/office/drawing/2014/main" id="{CBE73732-A75B-4D8A-9179-6D9F61981BC4}"/>
            </a:ext>
          </a:extLst>
        </cdr:cNvPr>
        <cdr:cNvCxnSpPr/>
      </cdr:nvCxnSpPr>
      <cdr:spPr>
        <a:xfrm xmlns:a="http://schemas.openxmlformats.org/drawingml/2006/main">
          <a:off x="6324600" y="1079262"/>
          <a:ext cx="1582418" cy="251416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0.16949</cdr:x>
      <cdr:y>0.00507</cdr:y>
    </cdr:from>
    <cdr:to>
      <cdr:x>0.42155</cdr:x>
      <cdr:y>0.18582</cdr:y>
    </cdr:to>
    <cdr:sp macro="" textlink="">
      <cdr:nvSpPr>
        <cdr:cNvPr id="10" name="TextBox 4">
          <a:extLst xmlns:a="http://schemas.openxmlformats.org/drawingml/2006/main">
            <a:ext uri="{FF2B5EF4-FFF2-40B4-BE49-F238E27FC236}">
              <a16:creationId xmlns:a16="http://schemas.microsoft.com/office/drawing/2014/main" id="{9CDA2FD9-D0C3-4568-B280-02B26419BDBF}"/>
            </a:ext>
          </a:extLst>
        </cdr:cNvPr>
        <cdr:cNvSpPr txBox="1"/>
      </cdr:nvSpPr>
      <cdr:spPr>
        <a:xfrm xmlns:a="http://schemas.openxmlformats.org/drawingml/2006/main">
          <a:off x="1524000" y="25879"/>
          <a:ext cx="2266390"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FF0000"/>
              </a:solidFill>
            </a:rPr>
            <a:t>Top US Export Market</a:t>
          </a:r>
        </a:p>
        <a:p xmlns:a="http://schemas.openxmlformats.org/drawingml/2006/main">
          <a:r>
            <a:rPr lang="en-US" b="1" dirty="0">
              <a:solidFill>
                <a:srgbClr val="7DCC2E"/>
              </a:solidFill>
            </a:rPr>
            <a:t>#2 Export Market</a:t>
          </a:r>
        </a:p>
        <a:p xmlns:a="http://schemas.openxmlformats.org/drawingml/2006/main">
          <a:r>
            <a:rPr lang="en-US" b="1" dirty="0"/>
            <a:t>#3 Export Market</a:t>
          </a:r>
        </a:p>
      </cdr:txBody>
    </cdr:sp>
  </cdr:relSizeAnchor>
  <cdr:relSizeAnchor xmlns:cdr="http://schemas.openxmlformats.org/drawingml/2006/chartDrawing">
    <cdr:from>
      <cdr:x>0.63559</cdr:x>
      <cdr:y>0.1199</cdr:y>
    </cdr:from>
    <cdr:to>
      <cdr:x>0.90988</cdr:x>
      <cdr:y>0.1922</cdr:y>
    </cdr:to>
    <cdr:sp macro="" textlink="">
      <cdr:nvSpPr>
        <cdr:cNvPr id="15" name="TextBox 5">
          <a:extLst xmlns:a="http://schemas.openxmlformats.org/drawingml/2006/main">
            <a:ext uri="{FF2B5EF4-FFF2-40B4-BE49-F238E27FC236}">
              <a16:creationId xmlns:a16="http://schemas.microsoft.com/office/drawing/2014/main" id="{3621DA3F-1456-4B0B-9BDC-0B8399FFEFDD}"/>
            </a:ext>
          </a:extLst>
        </cdr:cNvPr>
        <cdr:cNvSpPr txBox="1"/>
      </cdr:nvSpPr>
      <cdr:spPr>
        <a:xfrm xmlns:a="http://schemas.openxmlformats.org/drawingml/2006/main">
          <a:off x="5715000" y="612455"/>
          <a:ext cx="246631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1"/>
              </a:solidFill>
            </a:rPr>
            <a:t>Significant Tariff Barriers</a:t>
          </a:r>
        </a:p>
      </cdr:txBody>
    </cdr:sp>
  </cdr:relSizeAnchor>
  <cdr:relSizeAnchor xmlns:cdr="http://schemas.openxmlformats.org/drawingml/2006/chartDrawing">
    <cdr:from>
      <cdr:x>0.22034</cdr:x>
      <cdr:y>0.21898</cdr:y>
    </cdr:from>
    <cdr:to>
      <cdr:x>0.76091</cdr:x>
      <cdr:y>0.31382</cdr:y>
    </cdr:to>
    <cdr:cxnSp macro="">
      <cdr:nvCxnSpPr>
        <cdr:cNvPr id="16" name="Straight Arrow Connector 15">
          <a:extLst xmlns:a="http://schemas.openxmlformats.org/drawingml/2006/main">
            <a:ext uri="{FF2B5EF4-FFF2-40B4-BE49-F238E27FC236}">
              <a16:creationId xmlns:a16="http://schemas.microsoft.com/office/drawing/2014/main" id="{5BD3726A-9F32-40EA-AF56-F8BD6FCABD42}"/>
            </a:ext>
          </a:extLst>
        </cdr:cNvPr>
        <cdr:cNvCxnSpPr/>
      </cdr:nvCxnSpPr>
      <cdr:spPr>
        <a:xfrm xmlns:a="http://schemas.openxmlformats.org/drawingml/2006/main" flipH="1">
          <a:off x="1981200" y="1118630"/>
          <a:ext cx="4860596" cy="4844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0.67589</cdr:x>
      <cdr:y>0.0688</cdr:y>
    </cdr:from>
    <cdr:to>
      <cdr:x>0.87823</cdr:x>
      <cdr:y>0.18445</cdr:y>
    </cdr:to>
    <cdr:sp macro="" textlink="">
      <cdr:nvSpPr>
        <cdr:cNvPr id="5" name="Text Box 1"/>
        <cdr:cNvSpPr txBox="1"/>
      </cdr:nvSpPr>
      <cdr:spPr>
        <a:xfrm xmlns:a="http://schemas.openxmlformats.org/drawingml/2006/main">
          <a:off x="2944258" y="173877"/>
          <a:ext cx="881401" cy="292293"/>
        </a:xfrm>
        <a:prstGeom xmlns:a="http://schemas.openxmlformats.org/drawingml/2006/main" prst="rect">
          <a:avLst/>
        </a:prstGeom>
      </cdr:spPr>
    </cdr:sp>
  </cdr:relSizeAnchor>
  <cdr:relSizeAnchor xmlns:cdr="http://schemas.openxmlformats.org/drawingml/2006/chartDrawing">
    <cdr:from>
      <cdr:x>0.03056</cdr:x>
      <cdr:y>0.93561</cdr:y>
    </cdr:from>
    <cdr:to>
      <cdr:x>0.66766</cdr:x>
      <cdr:y>1</cdr:y>
    </cdr:to>
    <cdr:sp macro="" textlink="">
      <cdr:nvSpPr>
        <cdr:cNvPr id="8" name="Text Box 6"/>
        <cdr:cNvSpPr txBox="1"/>
      </cdr:nvSpPr>
      <cdr:spPr>
        <a:xfrm xmlns:a="http://schemas.openxmlformats.org/drawingml/2006/main">
          <a:off x="279441" y="5347011"/>
          <a:ext cx="5825612" cy="36798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tx1"/>
              </a:solidFill>
            </a:rPr>
            <a:t>Source: </a:t>
          </a:r>
          <a:r>
            <a:rPr lang="en-US" sz="1600" dirty="0"/>
            <a:t>USDA Global Agricultural Trade System (GATS) – BICO-HS-10</a:t>
          </a:r>
        </a:p>
        <a:p xmlns:a="http://schemas.openxmlformats.org/drawingml/2006/main">
          <a:pPr algn="l"/>
          <a:endParaRPr lang="en-US" sz="1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0.38739</cdr:x>
      <cdr:y>0.33337</cdr:y>
    </cdr:from>
    <cdr:to>
      <cdr:x>0.47702</cdr:x>
      <cdr:y>0.40621</cdr:y>
    </cdr:to>
    <cdr:sp macro="" textlink="">
      <cdr:nvSpPr>
        <cdr:cNvPr id="2" name="TextBox 8">
          <a:extLst xmlns:a="http://schemas.openxmlformats.org/drawingml/2006/main">
            <a:ext uri="{FF2B5EF4-FFF2-40B4-BE49-F238E27FC236}">
              <a16:creationId xmlns:a16="http://schemas.microsoft.com/office/drawing/2014/main" id="{7FD80628-AFC8-44E9-B7D8-E4081ACE1911}"/>
            </a:ext>
          </a:extLst>
        </cdr:cNvPr>
        <cdr:cNvSpPr txBox="1"/>
      </cdr:nvSpPr>
      <cdr:spPr>
        <a:xfrm xmlns:a="http://schemas.openxmlformats.org/drawingml/2006/main">
          <a:off x="3483255" y="1549569"/>
          <a:ext cx="80589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rgbClr val="00B050"/>
              </a:solidFill>
            </a:rPr>
            <a:t>GATT</a:t>
          </a:r>
        </a:p>
      </cdr:txBody>
    </cdr:sp>
  </cdr:relSizeAnchor>
  <cdr:relSizeAnchor xmlns:cdr="http://schemas.openxmlformats.org/drawingml/2006/chartDrawing">
    <cdr:from>
      <cdr:x>0.57923</cdr:x>
      <cdr:y>0.2368</cdr:y>
    </cdr:from>
    <cdr:to>
      <cdr:x>0.66886</cdr:x>
      <cdr:y>0.30963</cdr:y>
    </cdr:to>
    <cdr:sp macro="" textlink="">
      <cdr:nvSpPr>
        <cdr:cNvPr id="3" name="TextBox 8">
          <a:extLst xmlns:a="http://schemas.openxmlformats.org/drawingml/2006/main">
            <a:ext uri="{FF2B5EF4-FFF2-40B4-BE49-F238E27FC236}">
              <a16:creationId xmlns:a16="http://schemas.microsoft.com/office/drawing/2014/main" id="{DB45651E-64F3-49AD-A041-9E2243D6113C}"/>
            </a:ext>
          </a:extLst>
        </cdr:cNvPr>
        <cdr:cNvSpPr txBox="1"/>
      </cdr:nvSpPr>
      <cdr:spPr>
        <a:xfrm xmlns:a="http://schemas.openxmlformats.org/drawingml/2006/main">
          <a:off x="5208192" y="1100686"/>
          <a:ext cx="80589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rPr>
            <a:t>WTO</a:t>
          </a:r>
        </a:p>
      </cdr:txBody>
    </cdr:sp>
  </cdr:relSizeAnchor>
  <cdr:relSizeAnchor xmlns:cdr="http://schemas.openxmlformats.org/drawingml/2006/chartDrawing">
    <cdr:from>
      <cdr:x>0.64872</cdr:x>
      <cdr:y>0.2702</cdr:y>
    </cdr:from>
    <cdr:to>
      <cdr:x>0.74316</cdr:x>
      <cdr:y>0.37705</cdr:y>
    </cdr:to>
    <cdr:cxnSp macro="">
      <cdr:nvCxnSpPr>
        <cdr:cNvPr id="4" name="Straight Arrow Connector 3">
          <a:extLst xmlns:a="http://schemas.openxmlformats.org/drawingml/2006/main">
            <a:ext uri="{FF2B5EF4-FFF2-40B4-BE49-F238E27FC236}">
              <a16:creationId xmlns:a16="http://schemas.microsoft.com/office/drawing/2014/main" id="{C717BD4F-6FDF-44EC-8C7D-C5C7CC9B260E}"/>
            </a:ext>
          </a:extLst>
        </cdr:cNvPr>
        <cdr:cNvCxnSpPr>
          <a:cxnSpLocks xmlns:a="http://schemas.openxmlformats.org/drawingml/2006/main"/>
        </cdr:cNvCxnSpPr>
      </cdr:nvCxnSpPr>
      <cdr:spPr>
        <a:xfrm xmlns:a="http://schemas.openxmlformats.org/drawingml/2006/main">
          <a:off x="5833053" y="1255931"/>
          <a:ext cx="849101" cy="496669"/>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0.42035</cdr:x>
      <cdr:y>0.42784</cdr:y>
    </cdr:from>
    <cdr:to>
      <cdr:x>0.57965</cdr:x>
      <cdr:y>0.49549</cdr:y>
    </cdr:to>
    <cdr:sp macro="" textlink="">
      <cdr:nvSpPr>
        <cdr:cNvPr id="2" name="TextBox 6"/>
        <cdr:cNvSpPr txBox="1"/>
      </cdr:nvSpPr>
      <cdr:spPr>
        <a:xfrm xmlns:a="http://schemas.openxmlformats.org/drawingml/2006/main">
          <a:off x="3619466" y="2335771"/>
          <a:ext cx="1371668" cy="369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accent4">
                  <a:lumMod val="75000"/>
                </a:schemeClr>
              </a:solidFill>
            </a:rPr>
            <a:t>Japan</a:t>
          </a:r>
        </a:p>
      </cdr:txBody>
    </cdr:sp>
  </cdr:relSizeAnchor>
  <cdr:relSizeAnchor xmlns:cdr="http://schemas.openxmlformats.org/drawingml/2006/chartDrawing">
    <cdr:from>
      <cdr:x>0.35273</cdr:x>
      <cdr:y>0.64205</cdr:y>
    </cdr:from>
    <cdr:to>
      <cdr:x>0.51202</cdr:x>
      <cdr:y>0.7097</cdr:y>
    </cdr:to>
    <cdr:sp macro="" textlink="">
      <cdr:nvSpPr>
        <cdr:cNvPr id="3" name="TextBox 15">
          <a:extLst xmlns:a="http://schemas.openxmlformats.org/drawingml/2006/main">
            <a:ext uri="{FF2B5EF4-FFF2-40B4-BE49-F238E27FC236}">
              <a16:creationId xmlns:a16="http://schemas.microsoft.com/office/drawing/2014/main" id="{8A1CB3C0-35D8-4C96-80DB-965C0602DB6A}"/>
            </a:ext>
          </a:extLst>
        </cdr:cNvPr>
        <cdr:cNvSpPr txBox="1"/>
      </cdr:nvSpPr>
      <cdr:spPr>
        <a:xfrm xmlns:a="http://schemas.openxmlformats.org/drawingml/2006/main">
          <a:off x="3037217" y="350520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00B050"/>
              </a:solidFill>
            </a:rPr>
            <a:t>EU</a:t>
          </a:r>
        </a:p>
      </cdr:txBody>
    </cdr:sp>
  </cdr:relSizeAnchor>
  <cdr:relSizeAnchor xmlns:cdr="http://schemas.openxmlformats.org/drawingml/2006/chartDrawing">
    <cdr:from>
      <cdr:x>0.61504</cdr:x>
      <cdr:y>0.42814</cdr:y>
    </cdr:from>
    <cdr:to>
      <cdr:x>0.77434</cdr:x>
      <cdr:y>0.49579</cdr:y>
    </cdr:to>
    <cdr:sp macro="" textlink="">
      <cdr:nvSpPr>
        <cdr:cNvPr id="4" name="TextBox 13">
          <a:extLst xmlns:a="http://schemas.openxmlformats.org/drawingml/2006/main">
            <a:ext uri="{FF2B5EF4-FFF2-40B4-BE49-F238E27FC236}">
              <a16:creationId xmlns:a16="http://schemas.microsoft.com/office/drawing/2014/main" id="{2325A1C6-9113-414F-B496-059E4B806349}"/>
            </a:ext>
          </a:extLst>
        </cdr:cNvPr>
        <cdr:cNvSpPr txBox="1"/>
      </cdr:nvSpPr>
      <cdr:spPr>
        <a:xfrm xmlns:a="http://schemas.openxmlformats.org/drawingml/2006/main">
          <a:off x="5295900" y="233737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accent6"/>
              </a:solidFill>
            </a:rPr>
            <a:t>Mexico</a:t>
          </a:r>
        </a:p>
      </cdr:txBody>
    </cdr:sp>
  </cdr:relSizeAnchor>
  <cdr:relSizeAnchor xmlns:cdr="http://schemas.openxmlformats.org/drawingml/2006/chartDrawing">
    <cdr:from>
      <cdr:x>0.62832</cdr:x>
      <cdr:y>0.18145</cdr:y>
    </cdr:from>
    <cdr:to>
      <cdr:x>0.78761</cdr:x>
      <cdr:y>0.2491</cdr:y>
    </cdr:to>
    <cdr:sp macro="" textlink="">
      <cdr:nvSpPr>
        <cdr:cNvPr id="5" name="TextBox 14">
          <a:extLst xmlns:a="http://schemas.openxmlformats.org/drawingml/2006/main">
            <a:ext uri="{FF2B5EF4-FFF2-40B4-BE49-F238E27FC236}">
              <a16:creationId xmlns:a16="http://schemas.microsoft.com/office/drawing/2014/main" id="{B42AEF8B-D79C-44A3-8EF8-5091079FAA1F}"/>
            </a:ext>
          </a:extLst>
        </cdr:cNvPr>
        <cdr:cNvSpPr txBox="1"/>
      </cdr:nvSpPr>
      <cdr:spPr>
        <a:xfrm xmlns:a="http://schemas.openxmlformats.org/drawingml/2006/main">
          <a:off x="5410200" y="99060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FF0000"/>
              </a:solidFill>
            </a:rPr>
            <a:t>China</a:t>
          </a:r>
        </a:p>
      </cdr:txBody>
    </cdr:sp>
  </cdr:relSizeAnchor>
  <cdr:relSizeAnchor xmlns:cdr="http://schemas.openxmlformats.org/drawingml/2006/chartDrawing">
    <cdr:from>
      <cdr:x>0.84071</cdr:x>
      <cdr:y>0.26519</cdr:y>
    </cdr:from>
    <cdr:to>
      <cdr:x>1</cdr:x>
      <cdr:y>0.33284</cdr:y>
    </cdr:to>
    <cdr:sp macro="" textlink="">
      <cdr:nvSpPr>
        <cdr:cNvPr id="6" name="TextBox 12">
          <a:extLst xmlns:a="http://schemas.openxmlformats.org/drawingml/2006/main">
            <a:ext uri="{FF2B5EF4-FFF2-40B4-BE49-F238E27FC236}">
              <a16:creationId xmlns:a16="http://schemas.microsoft.com/office/drawing/2014/main" id="{C8A540CC-DCA1-4C10-AA32-E9EB89A56974}"/>
            </a:ext>
          </a:extLst>
        </cdr:cNvPr>
        <cdr:cNvSpPr txBox="1"/>
      </cdr:nvSpPr>
      <cdr:spPr>
        <a:xfrm xmlns:a="http://schemas.openxmlformats.org/drawingml/2006/main">
          <a:off x="7239000" y="144780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0070C0"/>
              </a:solidFill>
            </a:rPr>
            <a:t>Canada</a:t>
          </a:r>
        </a:p>
      </cdr:txBody>
    </cdr:sp>
  </cdr:relSizeAnchor>
  <cdr:relSizeAnchor xmlns:cdr="http://schemas.openxmlformats.org/drawingml/2006/chartDrawing">
    <cdr:from>
      <cdr:x>0.06785</cdr:x>
      <cdr:y>0.95208</cdr:y>
    </cdr:from>
    <cdr:to>
      <cdr:x>0.61764</cdr:x>
      <cdr:y>1</cdr:y>
    </cdr:to>
    <cdr:sp macro="" textlink="">
      <cdr:nvSpPr>
        <cdr:cNvPr id="8" name="TextBox 8">
          <a:extLst xmlns:a="http://schemas.openxmlformats.org/drawingml/2006/main">
            <a:ext uri="{FF2B5EF4-FFF2-40B4-BE49-F238E27FC236}">
              <a16:creationId xmlns:a16="http://schemas.microsoft.com/office/drawing/2014/main" id="{58C6306A-2DE4-4D8B-AC53-609D9E47A57A}"/>
            </a:ext>
          </a:extLst>
        </cdr:cNvPr>
        <cdr:cNvSpPr txBox="1"/>
      </cdr:nvSpPr>
      <cdr:spPr>
        <a:xfrm xmlns:a="http://schemas.openxmlformats.org/drawingml/2006/main">
          <a:off x="584200" y="6515788"/>
          <a:ext cx="473402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prstClr val="black"/>
              </a:solidFill>
            </a:rPr>
            <a:t>Source: USDA Outlook for U.S. Agricultural Trade</a:t>
          </a:r>
        </a:p>
      </cdr:txBody>
    </cdr:sp>
  </cdr:relSizeAnchor>
</c:userShapes>
</file>

<file path=ppt/drawings/drawing4.xml><?xml version="1.0" encoding="utf-8"?>
<c:userShapes xmlns:c="http://schemas.openxmlformats.org/drawingml/2006/chart">
  <cdr:relSizeAnchor xmlns:cdr="http://schemas.openxmlformats.org/drawingml/2006/chartDrawing">
    <cdr:from>
      <cdr:x>0.44596</cdr:x>
      <cdr:y>0.89917</cdr:y>
    </cdr:from>
    <cdr:to>
      <cdr:x>0.66526</cdr:x>
      <cdr:y>0.95946</cdr:y>
    </cdr:to>
    <cdr:sp macro="" textlink="">
      <cdr:nvSpPr>
        <cdr:cNvPr id="4" name="TextBox 9">
          <a:extLst xmlns:a="http://schemas.openxmlformats.org/drawingml/2006/main">
            <a:ext uri="{FF2B5EF4-FFF2-40B4-BE49-F238E27FC236}">
              <a16:creationId xmlns:a16="http://schemas.microsoft.com/office/drawing/2014/main" id="{DD573F8B-D08F-4ED2-B088-28A6DF638FD4}"/>
            </a:ext>
          </a:extLst>
        </cdr:cNvPr>
        <cdr:cNvSpPr txBox="1"/>
      </cdr:nvSpPr>
      <cdr:spPr>
        <a:xfrm xmlns:a="http://schemas.openxmlformats.org/drawingml/2006/main" rot="159951">
          <a:off x="3873946" y="4590640"/>
          <a:ext cx="1905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tx2">
                  <a:lumMod val="75000"/>
                </a:schemeClr>
              </a:solidFill>
            </a:rPr>
            <a:t>Aug 2005 – Feb. 2008</a:t>
          </a:r>
        </a:p>
      </cdr:txBody>
    </cdr:sp>
  </cdr:relSizeAnchor>
  <cdr:relSizeAnchor xmlns:cdr="http://schemas.openxmlformats.org/drawingml/2006/chartDrawing">
    <cdr:from>
      <cdr:x>0.47368</cdr:x>
      <cdr:y>0.85725</cdr:y>
    </cdr:from>
    <cdr:to>
      <cdr:x>0.62281</cdr:x>
      <cdr:y>0.8806</cdr:y>
    </cdr:to>
    <cdr:cxnSp macro="">
      <cdr:nvCxnSpPr>
        <cdr:cNvPr id="6" name="Straight Arrow Connector 5">
          <a:extLst xmlns:a="http://schemas.openxmlformats.org/drawingml/2006/main">
            <a:ext uri="{FF2B5EF4-FFF2-40B4-BE49-F238E27FC236}">
              <a16:creationId xmlns:a16="http://schemas.microsoft.com/office/drawing/2014/main" id="{2837C136-40E1-496D-87A5-854990C11F3F}"/>
            </a:ext>
          </a:extLst>
        </cdr:cNvPr>
        <cdr:cNvCxnSpPr/>
      </cdr:nvCxnSpPr>
      <cdr:spPr>
        <a:xfrm xmlns:a="http://schemas.openxmlformats.org/drawingml/2006/main">
          <a:off x="4114800" y="4768534"/>
          <a:ext cx="1295400" cy="1298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0.37719</cdr:x>
      <cdr:y>0.37462</cdr:y>
    </cdr:from>
    <cdr:to>
      <cdr:x>0.53509</cdr:x>
      <cdr:y>0.45948</cdr:y>
    </cdr:to>
    <cdr:cxnSp macro="">
      <cdr:nvCxnSpPr>
        <cdr:cNvPr id="12" name="Straight Arrow Connector 11">
          <a:extLst xmlns:a="http://schemas.openxmlformats.org/drawingml/2006/main">
            <a:ext uri="{FF2B5EF4-FFF2-40B4-BE49-F238E27FC236}">
              <a16:creationId xmlns:a16="http://schemas.microsoft.com/office/drawing/2014/main" id="{52E7F2C8-F508-4816-9870-C06198AB7BF5}"/>
            </a:ext>
          </a:extLst>
        </cdr:cNvPr>
        <cdr:cNvCxnSpPr/>
      </cdr:nvCxnSpPr>
      <cdr:spPr>
        <a:xfrm xmlns:a="http://schemas.openxmlformats.org/drawingml/2006/main" flipH="1">
          <a:off x="3276600" y="2083840"/>
          <a:ext cx="1371600" cy="472088"/>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0.57018</cdr:x>
      <cdr:y>0.36986</cdr:y>
    </cdr:from>
    <cdr:to>
      <cdr:x>0.61404</cdr:x>
      <cdr:y>0.63014</cdr:y>
    </cdr:to>
    <cdr:cxnSp macro="">
      <cdr:nvCxnSpPr>
        <cdr:cNvPr id="13" name="Straight Arrow Connector 12">
          <a:extLst xmlns:a="http://schemas.openxmlformats.org/drawingml/2006/main">
            <a:ext uri="{FF2B5EF4-FFF2-40B4-BE49-F238E27FC236}">
              <a16:creationId xmlns:a16="http://schemas.microsoft.com/office/drawing/2014/main" id="{52E7F2C8-F508-4816-9870-C06198AB7BF5}"/>
            </a:ext>
          </a:extLst>
        </cdr:cNvPr>
        <cdr:cNvCxnSpPr/>
      </cdr:nvCxnSpPr>
      <cdr:spPr>
        <a:xfrm xmlns:a="http://schemas.openxmlformats.org/drawingml/2006/main">
          <a:off x="4953040" y="2057383"/>
          <a:ext cx="380960" cy="144781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0.48321</cdr:x>
      <cdr:y>0.29219</cdr:y>
    </cdr:from>
    <cdr:to>
      <cdr:x>0.60844</cdr:x>
      <cdr:y>0.34752</cdr:y>
    </cdr:to>
    <cdr:sp macro="" textlink="">
      <cdr:nvSpPr>
        <cdr:cNvPr id="18" name="TextBox 9">
          <a:extLst xmlns:a="http://schemas.openxmlformats.org/drawingml/2006/main">
            <a:ext uri="{FF2B5EF4-FFF2-40B4-BE49-F238E27FC236}">
              <a16:creationId xmlns:a16="http://schemas.microsoft.com/office/drawing/2014/main" id="{DD573F8B-D08F-4ED2-B088-28A6DF638FD4}"/>
            </a:ext>
          </a:extLst>
        </cdr:cNvPr>
        <cdr:cNvSpPr txBox="1"/>
      </cdr:nvSpPr>
      <cdr:spPr>
        <a:xfrm xmlns:a="http://schemas.openxmlformats.org/drawingml/2006/main" rot="159951">
          <a:off x="4197570" y="1625330"/>
          <a:ext cx="108780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tx2">
                  <a:lumMod val="75000"/>
                </a:schemeClr>
              </a:solidFill>
            </a:rPr>
            <a:t>   </a:t>
          </a:r>
          <a:r>
            <a:rPr lang="en-US" sz="1400" dirty="0">
              <a:solidFill>
                <a:srgbClr val="FF0000"/>
              </a:solidFill>
            </a:rPr>
            <a:t>Recession</a:t>
          </a:r>
        </a:p>
      </cdr:txBody>
    </cdr:sp>
  </cdr:relSizeAnchor>
  <cdr:relSizeAnchor xmlns:cdr="http://schemas.openxmlformats.org/drawingml/2006/chartDrawing">
    <cdr:from>
      <cdr:x>0.33333</cdr:x>
      <cdr:y>0.58904</cdr:y>
    </cdr:from>
    <cdr:to>
      <cdr:x>0.64912</cdr:x>
      <cdr:y>0.68493</cdr:y>
    </cdr:to>
    <cdr:cxnSp macro="">
      <cdr:nvCxnSpPr>
        <cdr:cNvPr id="22" name="Straight Arrow Connector 21">
          <a:extLst xmlns:a="http://schemas.openxmlformats.org/drawingml/2006/main">
            <a:ext uri="{FF2B5EF4-FFF2-40B4-BE49-F238E27FC236}">
              <a16:creationId xmlns:a16="http://schemas.microsoft.com/office/drawing/2014/main" id="{44989F51-CF36-4484-AA7D-DDF2CD865653}"/>
            </a:ext>
          </a:extLst>
        </cdr:cNvPr>
        <cdr:cNvCxnSpPr/>
      </cdr:nvCxnSpPr>
      <cdr:spPr>
        <a:xfrm xmlns:a="http://schemas.openxmlformats.org/drawingml/2006/main" flipV="1">
          <a:off x="2895600" y="3276599"/>
          <a:ext cx="2743200" cy="533400"/>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0.33333</cdr:x>
      <cdr:y>0.58904</cdr:y>
    </cdr:from>
    <cdr:to>
      <cdr:x>0.4386</cdr:x>
      <cdr:y>0.65753</cdr:y>
    </cdr:to>
    <cdr:cxnSp macro="">
      <cdr:nvCxnSpPr>
        <cdr:cNvPr id="23" name="Straight Arrow Connector 22">
          <a:extLst xmlns:a="http://schemas.openxmlformats.org/drawingml/2006/main">
            <a:ext uri="{FF2B5EF4-FFF2-40B4-BE49-F238E27FC236}">
              <a16:creationId xmlns:a16="http://schemas.microsoft.com/office/drawing/2014/main" id="{44989F51-CF36-4484-AA7D-DDF2CD865653}"/>
            </a:ext>
          </a:extLst>
        </cdr:cNvPr>
        <cdr:cNvCxnSpPr/>
      </cdr:nvCxnSpPr>
      <cdr:spPr>
        <a:xfrm xmlns:a="http://schemas.openxmlformats.org/drawingml/2006/main" flipV="1">
          <a:off x="2895600" y="3276600"/>
          <a:ext cx="914400" cy="380999"/>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0.17094</cdr:x>
      <cdr:y>0.63488</cdr:y>
    </cdr:from>
    <cdr:to>
      <cdr:x>0.39024</cdr:x>
      <cdr:y>0.72894</cdr:y>
    </cdr:to>
    <cdr:sp macro="" textlink="">
      <cdr:nvSpPr>
        <cdr:cNvPr id="28" name="TextBox 9">
          <a:extLst xmlns:a="http://schemas.openxmlformats.org/drawingml/2006/main">
            <a:ext uri="{FF2B5EF4-FFF2-40B4-BE49-F238E27FC236}">
              <a16:creationId xmlns:a16="http://schemas.microsoft.com/office/drawing/2014/main" id="{EEEA6F51-60EE-4098-9B6C-A16E954A4A0E}"/>
            </a:ext>
          </a:extLst>
        </cdr:cNvPr>
        <cdr:cNvSpPr txBox="1"/>
      </cdr:nvSpPr>
      <cdr:spPr>
        <a:xfrm xmlns:a="http://schemas.openxmlformats.org/drawingml/2006/main" rot="159951">
          <a:off x="1484944" y="3531579"/>
          <a:ext cx="19050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00B050"/>
              </a:solidFill>
            </a:rPr>
            <a:t>Strong economy</a:t>
          </a:r>
        </a:p>
        <a:p xmlns:a="http://schemas.openxmlformats.org/drawingml/2006/main">
          <a:r>
            <a:rPr lang="en-US" sz="1400" dirty="0">
              <a:solidFill>
                <a:srgbClr val="00B050"/>
              </a:solidFill>
            </a:rPr>
            <a:t>Big deficits</a:t>
          </a:r>
        </a:p>
      </cdr:txBody>
    </cdr:sp>
  </cdr:relSizeAnchor>
  <cdr:relSizeAnchor xmlns:cdr="http://schemas.openxmlformats.org/drawingml/2006/chartDrawing">
    <cdr:from>
      <cdr:x>0.34211</cdr:x>
      <cdr:y>0.71233</cdr:y>
    </cdr:from>
    <cdr:to>
      <cdr:x>0.9386</cdr:x>
      <cdr:y>0.85725</cdr:y>
    </cdr:to>
    <cdr:cxnSp macro="">
      <cdr:nvCxnSpPr>
        <cdr:cNvPr id="30" name="Straight Arrow Connector 29">
          <a:extLst xmlns:a="http://schemas.openxmlformats.org/drawingml/2006/main">
            <a:ext uri="{FF2B5EF4-FFF2-40B4-BE49-F238E27FC236}">
              <a16:creationId xmlns:a16="http://schemas.microsoft.com/office/drawing/2014/main" id="{2EA3874D-B5A6-4EC6-97FA-D6FA757BE885}"/>
            </a:ext>
          </a:extLst>
        </cdr:cNvPr>
        <cdr:cNvCxnSpPr/>
      </cdr:nvCxnSpPr>
      <cdr:spPr>
        <a:xfrm xmlns:a="http://schemas.openxmlformats.org/drawingml/2006/main">
          <a:off x="2971800" y="3962399"/>
          <a:ext cx="5181600" cy="806135"/>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0.2807</cdr:x>
      <cdr:y>0.35616</cdr:y>
    </cdr:from>
    <cdr:to>
      <cdr:x>0.29825</cdr:x>
      <cdr:y>0.58904</cdr:y>
    </cdr:to>
    <cdr:cxnSp macro="">
      <cdr:nvCxnSpPr>
        <cdr:cNvPr id="11" name="Straight Arrow Connector 10">
          <a:extLst xmlns:a="http://schemas.openxmlformats.org/drawingml/2006/main">
            <a:ext uri="{FF2B5EF4-FFF2-40B4-BE49-F238E27FC236}">
              <a16:creationId xmlns:a16="http://schemas.microsoft.com/office/drawing/2014/main" id="{9B87EC8F-DDAB-41B0-AF13-76CD1B404CF8}"/>
            </a:ext>
          </a:extLst>
        </cdr:cNvPr>
        <cdr:cNvCxnSpPr/>
      </cdr:nvCxnSpPr>
      <cdr:spPr>
        <a:xfrm xmlns:a="http://schemas.openxmlformats.org/drawingml/2006/main" flipV="1">
          <a:off x="2438400" y="1981200"/>
          <a:ext cx="152401" cy="1295399"/>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0.51455</cdr:x>
      <cdr:y>0.82479</cdr:y>
    </cdr:from>
    <cdr:to>
      <cdr:x>0.97955</cdr:x>
      <cdr:y>0.92699</cdr:y>
    </cdr:to>
    <cdr:sp macro="" textlink="">
      <cdr:nvSpPr>
        <cdr:cNvPr id="3" name="TextBox 2"/>
        <cdr:cNvSpPr txBox="1"/>
      </cdr:nvSpPr>
      <cdr:spPr>
        <a:xfrm xmlns:a="http://schemas.openxmlformats.org/drawingml/2006/main">
          <a:off x="4637605" y="4421371"/>
          <a:ext cx="4191014" cy="547853"/>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tx2"/>
              </a:solidFill>
            </a:rPr>
            <a:t>Oil &amp; Gas deficit 47% of total deficit in 2011 , only 12% of total in 2017. </a:t>
          </a:r>
        </a:p>
      </cdr:txBody>
    </cdr:sp>
  </cdr:relSizeAnchor>
  <cdr:relSizeAnchor xmlns:cdr="http://schemas.openxmlformats.org/drawingml/2006/chartDrawing">
    <cdr:from>
      <cdr:x>0.61601</cdr:x>
      <cdr:y>0.43056</cdr:y>
    </cdr:from>
    <cdr:to>
      <cdr:x>0.62446</cdr:x>
      <cdr:y>0.84561</cdr:y>
    </cdr:to>
    <cdr:cxnSp macro="">
      <cdr:nvCxnSpPr>
        <cdr:cNvPr id="17" name="Straight Arrow Connector 16">
          <a:extLst xmlns:a="http://schemas.openxmlformats.org/drawingml/2006/main">
            <a:ext uri="{FF2B5EF4-FFF2-40B4-BE49-F238E27FC236}">
              <a16:creationId xmlns:a16="http://schemas.microsoft.com/office/drawing/2014/main" id="{86142FB5-14B8-41DC-8B84-08CA36A445E2}"/>
            </a:ext>
          </a:extLst>
        </cdr:cNvPr>
        <cdr:cNvCxnSpPr/>
      </cdr:nvCxnSpPr>
      <cdr:spPr>
        <a:xfrm xmlns:a="http://schemas.openxmlformats.org/drawingml/2006/main" flipH="1" flipV="1">
          <a:off x="5552057" y="2308062"/>
          <a:ext cx="76190" cy="222493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0.92883</cdr:x>
      <cdr:y>0.21154</cdr:y>
    </cdr:from>
    <cdr:to>
      <cdr:x>0.92883</cdr:x>
      <cdr:y>0.81019</cdr:y>
    </cdr:to>
    <cdr:cxnSp macro="">
      <cdr:nvCxnSpPr>
        <cdr:cNvPr id="18" name="Straight Arrow Connector 17">
          <a:extLst xmlns:a="http://schemas.openxmlformats.org/drawingml/2006/main">
            <a:ext uri="{FF2B5EF4-FFF2-40B4-BE49-F238E27FC236}">
              <a16:creationId xmlns:a16="http://schemas.microsoft.com/office/drawing/2014/main" id="{63E286C5-C3A5-4E3F-A969-98335DEDD8BC}"/>
            </a:ext>
          </a:extLst>
        </cdr:cNvPr>
        <cdr:cNvCxnSpPr/>
      </cdr:nvCxnSpPr>
      <cdr:spPr>
        <a:xfrm xmlns:a="http://schemas.openxmlformats.org/drawingml/2006/main" flipV="1">
          <a:off x="8371447" y="1103984"/>
          <a:ext cx="36" cy="312421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0.62758</cdr:x>
      <cdr:y>0.09861</cdr:y>
    </cdr:from>
    <cdr:to>
      <cdr:x>0.64459</cdr:x>
      <cdr:y>0.85326</cdr:y>
    </cdr:to>
    <cdr:sp macro="" textlink="">
      <cdr:nvSpPr>
        <cdr:cNvPr id="6" name="Rectangle 5">
          <a:extLst xmlns:a="http://schemas.openxmlformats.org/drawingml/2006/main">
            <a:ext uri="{FF2B5EF4-FFF2-40B4-BE49-F238E27FC236}">
              <a16:creationId xmlns:a16="http://schemas.microsoft.com/office/drawing/2014/main" id="{D1BE5FA1-451F-4B99-AA69-2FFF42115A93}"/>
            </a:ext>
          </a:extLst>
        </cdr:cNvPr>
        <cdr:cNvSpPr/>
      </cdr:nvSpPr>
      <cdr:spPr>
        <a:xfrm xmlns:a="http://schemas.openxmlformats.org/drawingml/2006/main">
          <a:off x="5622448" y="533402"/>
          <a:ext cx="1524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0.54253</cdr:x>
      <cdr:y>0.09861</cdr:y>
    </cdr:from>
    <cdr:to>
      <cdr:x>0.55103</cdr:x>
      <cdr:y>0.85326</cdr:y>
    </cdr:to>
    <cdr:sp macro="" textlink="">
      <cdr:nvSpPr>
        <cdr:cNvPr id="11" name="Rectangle 10">
          <a:extLst xmlns:a="http://schemas.openxmlformats.org/drawingml/2006/main">
            <a:ext uri="{FF2B5EF4-FFF2-40B4-BE49-F238E27FC236}">
              <a16:creationId xmlns:a16="http://schemas.microsoft.com/office/drawing/2014/main" id="{EB16FCEC-5977-4768-BC12-5A9F82841E45}"/>
            </a:ext>
          </a:extLst>
        </cdr:cNvPr>
        <cdr:cNvSpPr/>
      </cdr:nvSpPr>
      <cdr:spPr>
        <a:xfrm xmlns:a="http://schemas.openxmlformats.org/drawingml/2006/main">
          <a:off x="4860448" y="533401"/>
          <a:ext cx="762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0.41494</cdr:x>
      <cdr:y>0.09861</cdr:y>
    </cdr:from>
    <cdr:to>
      <cdr:x>0.42345</cdr:x>
      <cdr:y>0.85326</cdr:y>
    </cdr:to>
    <cdr:sp macro="" textlink="">
      <cdr:nvSpPr>
        <cdr:cNvPr id="12" name="Rectangle 11">
          <a:extLst xmlns:a="http://schemas.openxmlformats.org/drawingml/2006/main">
            <a:ext uri="{FF2B5EF4-FFF2-40B4-BE49-F238E27FC236}">
              <a16:creationId xmlns:a16="http://schemas.microsoft.com/office/drawing/2014/main" id="{1B2A6E53-CD37-4115-A282-2416B494B9E5}"/>
            </a:ext>
          </a:extLst>
        </cdr:cNvPr>
        <cdr:cNvSpPr/>
      </cdr:nvSpPr>
      <cdr:spPr>
        <a:xfrm xmlns:a="http://schemas.openxmlformats.org/drawingml/2006/main">
          <a:off x="3717448" y="533401"/>
          <a:ext cx="762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0.31288</cdr:x>
      <cdr:y>0.09531</cdr:y>
    </cdr:from>
    <cdr:to>
      <cdr:x>0.32989</cdr:x>
      <cdr:y>0.84995</cdr:y>
    </cdr:to>
    <cdr:sp macro="" textlink="">
      <cdr:nvSpPr>
        <cdr:cNvPr id="13" name="Rectangle 12">
          <a:extLst xmlns:a="http://schemas.openxmlformats.org/drawingml/2006/main">
            <a:ext uri="{FF2B5EF4-FFF2-40B4-BE49-F238E27FC236}">
              <a16:creationId xmlns:a16="http://schemas.microsoft.com/office/drawing/2014/main" id="{1B2A6E53-CD37-4115-A282-2416B494B9E5}"/>
            </a:ext>
          </a:extLst>
        </cdr:cNvPr>
        <cdr:cNvSpPr/>
      </cdr:nvSpPr>
      <cdr:spPr>
        <a:xfrm xmlns:a="http://schemas.openxmlformats.org/drawingml/2006/main">
          <a:off x="2803048" y="515524"/>
          <a:ext cx="1524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0.21932</cdr:x>
      <cdr:y>0.09861</cdr:y>
    </cdr:from>
    <cdr:to>
      <cdr:x>0.23633</cdr:x>
      <cdr:y>0.85326</cdr:y>
    </cdr:to>
    <cdr:sp macro="" textlink="">
      <cdr:nvSpPr>
        <cdr:cNvPr id="14" name="Rectangle 13">
          <a:extLst xmlns:a="http://schemas.openxmlformats.org/drawingml/2006/main">
            <a:ext uri="{FF2B5EF4-FFF2-40B4-BE49-F238E27FC236}">
              <a16:creationId xmlns:a16="http://schemas.microsoft.com/office/drawing/2014/main" id="{8BD9D7FC-539C-47C5-873E-3961C53354F9}"/>
            </a:ext>
          </a:extLst>
        </cdr:cNvPr>
        <cdr:cNvSpPr/>
      </cdr:nvSpPr>
      <cdr:spPr>
        <a:xfrm xmlns:a="http://schemas.openxmlformats.org/drawingml/2006/main">
          <a:off x="1964848" y="533401"/>
          <a:ext cx="1524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0.28736</cdr:x>
      <cdr:y>0.09861</cdr:y>
    </cdr:from>
    <cdr:to>
      <cdr:x>0.29587</cdr:x>
      <cdr:y>0.85326</cdr:y>
    </cdr:to>
    <cdr:sp macro="" textlink="">
      <cdr:nvSpPr>
        <cdr:cNvPr id="15" name="Rectangle 14">
          <a:extLst xmlns:a="http://schemas.openxmlformats.org/drawingml/2006/main">
            <a:ext uri="{FF2B5EF4-FFF2-40B4-BE49-F238E27FC236}">
              <a16:creationId xmlns:a16="http://schemas.microsoft.com/office/drawing/2014/main" id="{E05C1958-7D93-45AF-8B55-482C26623928}"/>
            </a:ext>
          </a:extLst>
        </cdr:cNvPr>
        <cdr:cNvSpPr/>
      </cdr:nvSpPr>
      <cdr:spPr>
        <a:xfrm xmlns:a="http://schemas.openxmlformats.org/drawingml/2006/main">
          <a:off x="2574448" y="533401"/>
          <a:ext cx="762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0.16468</cdr:x>
      <cdr:y>0.09861</cdr:y>
    </cdr:from>
    <cdr:to>
      <cdr:x>0.17318</cdr:x>
      <cdr:y>0.85326</cdr:y>
    </cdr:to>
    <cdr:sp macro="" textlink="">
      <cdr:nvSpPr>
        <cdr:cNvPr id="17" name="Rectangle 16">
          <a:extLst xmlns:a="http://schemas.openxmlformats.org/drawingml/2006/main">
            <a:ext uri="{FF2B5EF4-FFF2-40B4-BE49-F238E27FC236}">
              <a16:creationId xmlns:a16="http://schemas.microsoft.com/office/drawing/2014/main" id="{D72599A9-9074-4F65-AE64-37845EA1123F}"/>
            </a:ext>
          </a:extLst>
        </cdr:cNvPr>
        <cdr:cNvSpPr/>
      </cdr:nvSpPr>
      <cdr:spPr>
        <a:xfrm xmlns:a="http://schemas.openxmlformats.org/drawingml/2006/main">
          <a:off x="1475319" y="533401"/>
          <a:ext cx="76200" cy="4081878"/>
        </a:xfrm>
        <a:prstGeom xmlns:a="http://schemas.openxmlformats.org/drawingml/2006/main" prst="rect">
          <a:avLst/>
        </a:prstGeom>
        <a:solidFill xmlns:a="http://schemas.openxmlformats.org/drawingml/2006/main">
          <a:schemeClr val="bg1">
            <a:lumMod val="65000"/>
            <a:alpha val="45000"/>
          </a:schemeClr>
        </a:solidFill>
        <a:ln xmlns:a="http://schemas.openxmlformats.org/drawingml/2006/main" w="12700">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0.5</cdr:x>
      <cdr:y>0.10004</cdr:y>
    </cdr:from>
    <cdr:to>
      <cdr:x>0.783</cdr:x>
      <cdr:y>0.28012</cdr:y>
    </cdr:to>
    <cdr:sp macro="" textlink="">
      <cdr:nvSpPr>
        <cdr:cNvPr id="3" name="Speech Bubble: Rectangle with Corners Rounded 2">
          <a:extLst xmlns:a="http://schemas.openxmlformats.org/drawingml/2006/main">
            <a:ext uri="{FF2B5EF4-FFF2-40B4-BE49-F238E27FC236}">
              <a16:creationId xmlns:a16="http://schemas.microsoft.com/office/drawing/2014/main" id="{A9369357-2B8E-490E-A13A-AFDBDF3AAA83}"/>
            </a:ext>
          </a:extLst>
        </cdr:cNvPr>
        <cdr:cNvSpPr/>
      </cdr:nvSpPr>
      <cdr:spPr>
        <a:xfrm xmlns:a="http://schemas.openxmlformats.org/drawingml/2006/main">
          <a:off x="4457700" y="508000"/>
          <a:ext cx="2523067" cy="914400"/>
        </a:xfrm>
        <a:prstGeom xmlns:a="http://schemas.openxmlformats.org/drawingml/2006/main" prst="wedgeRoundRectCallout">
          <a:avLst>
            <a:gd name="adj1" fmla="val 65537"/>
            <a:gd name="adj2" fmla="val 124419"/>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0" dirty="0"/>
            <a:t>January 11, 2018</a:t>
          </a:r>
        </a:p>
        <a:p xmlns:a="http://schemas.openxmlformats.org/drawingml/2006/main">
          <a:r>
            <a:rPr lang="en-US" sz="1600" b="0" dirty="0"/>
            <a:t>Imports of steel declared a National Security Threat</a:t>
          </a:r>
        </a:p>
      </cdr:txBody>
    </cdr:sp>
  </cdr:relSizeAnchor>
  <cdr:relSizeAnchor xmlns:cdr="http://schemas.openxmlformats.org/drawingml/2006/chartDrawing">
    <cdr:from>
      <cdr:x>0.81197</cdr:x>
      <cdr:y>0.07003</cdr:y>
    </cdr:from>
    <cdr:to>
      <cdr:x>1</cdr:x>
      <cdr:y>0.2501</cdr:y>
    </cdr:to>
    <cdr:sp macro="" textlink="">
      <cdr:nvSpPr>
        <cdr:cNvPr id="4" name="Speech Bubble: Rectangle with Corners Rounded 3">
          <a:extLst xmlns:a="http://schemas.openxmlformats.org/drawingml/2006/main">
            <a:ext uri="{FF2B5EF4-FFF2-40B4-BE49-F238E27FC236}">
              <a16:creationId xmlns:a16="http://schemas.microsoft.com/office/drawing/2014/main" id="{DF6D7ACC-79EA-4A19-A052-6DF0DE7ACE58}"/>
            </a:ext>
          </a:extLst>
        </cdr:cNvPr>
        <cdr:cNvSpPr/>
      </cdr:nvSpPr>
      <cdr:spPr>
        <a:xfrm xmlns:a="http://schemas.openxmlformats.org/drawingml/2006/main">
          <a:off x="7239000" y="355600"/>
          <a:ext cx="1676400" cy="914400"/>
        </a:xfrm>
        <a:prstGeom xmlns:a="http://schemas.openxmlformats.org/drawingml/2006/main" prst="wedgeRoundRectCallout">
          <a:avLst>
            <a:gd name="adj1" fmla="val 26970"/>
            <a:gd name="adj2" fmla="val 110277"/>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0" dirty="0"/>
            <a:t>June 10, 2019</a:t>
          </a:r>
        </a:p>
        <a:p xmlns:a="http://schemas.openxmlformats.org/drawingml/2006/main">
          <a:r>
            <a:rPr lang="en-US" sz="1600" b="0" dirty="0"/>
            <a:t>U.S. price drops below $700/MT</a:t>
          </a:r>
        </a:p>
      </cdr:txBody>
    </cdr:sp>
  </cdr:relSizeAnchor>
</c:userShapes>
</file>

<file path=ppt/drawings/drawing8.xml><?xml version="1.0" encoding="utf-8"?>
<c:userShapes xmlns:c="http://schemas.openxmlformats.org/drawingml/2006/chart">
  <cdr:relSizeAnchor xmlns:cdr="http://schemas.openxmlformats.org/drawingml/2006/chartDrawing">
    <cdr:from>
      <cdr:x>0.14022</cdr:x>
      <cdr:y>0.08433</cdr:y>
    </cdr:from>
    <cdr:to>
      <cdr:x>0.26701</cdr:x>
      <cdr:y>0.4375</cdr:y>
    </cdr:to>
    <cdr:sp macro="" textlink="">
      <cdr:nvSpPr>
        <cdr:cNvPr id="2" name="Rectangular Callout 1">
          <a:extLst xmlns:a="http://schemas.openxmlformats.org/drawingml/2006/main">
            <a:ext uri="{FF2B5EF4-FFF2-40B4-BE49-F238E27FC236}">
              <a16:creationId xmlns:a16="http://schemas.microsoft.com/office/drawing/2014/main" id="{9CAE7168-0895-4AF2-BFF7-74FEF9F40534}"/>
            </a:ext>
          </a:extLst>
        </cdr:cNvPr>
        <cdr:cNvSpPr/>
      </cdr:nvSpPr>
      <cdr:spPr>
        <a:xfrm xmlns:a="http://schemas.openxmlformats.org/drawingml/2006/main">
          <a:off x="1256186" y="436979"/>
          <a:ext cx="1135938" cy="1829989"/>
        </a:xfrm>
        <a:prstGeom xmlns:a="http://schemas.openxmlformats.org/drawingml/2006/main" prst="wedgeRectCallout">
          <a:avLst>
            <a:gd name="adj1" fmla="val -32198"/>
            <a:gd name="adj2" fmla="val 67567"/>
          </a:avLst>
        </a:prstGeom>
        <a:solidFill xmlns:a="http://schemas.openxmlformats.org/drawingml/2006/main">
          <a:schemeClr val="tx2">
            <a:lumMod val="20000"/>
            <a:lumOff val="80000"/>
            <a:alpha val="77000"/>
          </a:schemeClr>
        </a:solidFill>
        <a:ln xmlns:a="http://schemas.openxmlformats.org/drawingml/2006/main">
          <a:solidFill>
            <a:schemeClr val="accent1">
              <a:shade val="50000"/>
              <a:alpha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500" b="1" dirty="0">
              <a:solidFill>
                <a:schemeClr val="tx1"/>
              </a:solidFill>
            </a:rPr>
            <a:t>Steel &amp; Aluminum imports declared threats to National Security</a:t>
          </a:r>
        </a:p>
      </cdr:txBody>
    </cdr:sp>
  </cdr:relSizeAnchor>
</c:userShapes>
</file>

<file path=ppt/drawings/drawing9.xml><?xml version="1.0" encoding="utf-8"?>
<c:userShapes xmlns:c="http://schemas.openxmlformats.org/drawingml/2006/chart">
  <cdr:relSizeAnchor xmlns:cdr="http://schemas.openxmlformats.org/drawingml/2006/chartDrawing">
    <cdr:from>
      <cdr:x>0.67589</cdr:x>
      <cdr:y>0.0688</cdr:y>
    </cdr:from>
    <cdr:to>
      <cdr:x>0.87823</cdr:x>
      <cdr:y>0.18445</cdr:y>
    </cdr:to>
    <cdr:sp macro="" textlink="">
      <cdr:nvSpPr>
        <cdr:cNvPr id="5" name="Text Box 1"/>
        <cdr:cNvSpPr txBox="1"/>
      </cdr:nvSpPr>
      <cdr:spPr>
        <a:xfrm xmlns:a="http://schemas.openxmlformats.org/drawingml/2006/main">
          <a:off x="2944258" y="173877"/>
          <a:ext cx="881401" cy="292293"/>
        </a:xfrm>
        <a:prstGeom xmlns:a="http://schemas.openxmlformats.org/drawingml/2006/main" prst="rect">
          <a:avLst/>
        </a:prstGeom>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8B72271B-03D5-4DCA-AEAA-0C3F0A468347}" type="datetimeFigureOut">
              <a:rPr lang="en-US" smtClean="0"/>
              <a:t>8/8/2019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88B54C4-2EDC-41E4-A912-0B32A835E054}" type="slidenum">
              <a:rPr lang="en-US" smtClean="0"/>
              <a:t>‹#›</a:t>
            </a:fld>
            <a:endParaRPr lang="en-US"/>
          </a:p>
        </p:txBody>
      </p:sp>
    </p:spTree>
    <p:extLst>
      <p:ext uri="{BB962C8B-B14F-4D97-AF65-F5344CB8AC3E}">
        <p14:creationId xmlns:p14="http://schemas.microsoft.com/office/powerpoint/2010/main" val="50049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C347AB43-5C48-4315-84FD-18F30DE4B485}" type="datetimeFigureOut">
              <a:rPr lang="en-US" smtClean="0"/>
              <a:t>8/8/2019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C02AE4D-09F2-408D-9A3F-27E3868A527A}" type="slidenum">
              <a:rPr lang="en-US" smtClean="0"/>
              <a:t>‹#›</a:t>
            </a:fld>
            <a:endParaRPr lang="en-US" dirty="0"/>
          </a:p>
        </p:txBody>
      </p:sp>
    </p:spTree>
    <p:extLst>
      <p:ext uri="{BB962C8B-B14F-4D97-AF65-F5344CB8AC3E}">
        <p14:creationId xmlns:p14="http://schemas.microsoft.com/office/powerpoint/2010/main" val="182895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rs.usda.gov/data-products/farm-income-and-wealth-statistics/government-payments-by-progra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ie.com/system/files/documents/wp19-9.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ie.com/system/files/documents/wp19-9.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ecd.org/dev/4445773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rs.usda.gov/webdocs/publications/91333/aes-107.pdf?v=3730.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 dollars</a:t>
            </a:r>
          </a:p>
          <a:p>
            <a:endParaRPr lang="en-US" dirty="0"/>
          </a:p>
          <a:p>
            <a:r>
              <a:rPr lang="en-US" dirty="0"/>
              <a:t>Net farm income, a broad measure of profits, is forecast to decrease $9.8 billion (13.0 percent) from 2017 to $65.7 billion in 2018, after increasing $13.9 billion (22.5 percent) in 2017.</a:t>
            </a:r>
          </a:p>
          <a:p>
            <a:endParaRPr lang="en-US" dirty="0"/>
          </a:p>
          <a:p>
            <a:r>
              <a:rPr lang="en-US" dirty="0"/>
              <a:t>Crop cash receipts are forecast to be $197.8 billion in 2018, a decrease of $0.5 billion (0.3 percent) from 2017. </a:t>
            </a:r>
          </a:p>
          <a:p>
            <a:pPr marL="171425" indent="-171425">
              <a:buFontTx/>
              <a:buChar char="-"/>
            </a:pPr>
            <a:r>
              <a:rPr lang="en-US" b="1" i="1" dirty="0"/>
              <a:t>Corn</a:t>
            </a:r>
            <a:r>
              <a:rPr lang="en-US" dirty="0"/>
              <a:t> receipts are expected to decline $0.8 billion (1.8 percent) in 2018, reflecting an expected decline in the quantity of corn sold. </a:t>
            </a:r>
          </a:p>
          <a:p>
            <a:pPr marL="171425" indent="-171425">
              <a:buFontTx/>
              <a:buChar char="-"/>
            </a:pPr>
            <a:r>
              <a:rPr lang="en-US" b="1" i="1" dirty="0"/>
              <a:t>Wheat </a:t>
            </a:r>
            <a:r>
              <a:rPr lang="en-US" dirty="0"/>
              <a:t>receipts are expected to increase over $0.5 billion (6.3 percent) from 2017 as a predicted decline in quantity sold is more than offset by expected increase in the price of wheat. </a:t>
            </a:r>
          </a:p>
          <a:p>
            <a:pPr marL="171425" indent="-171425">
              <a:buFontTx/>
              <a:buChar char="-"/>
            </a:pPr>
            <a:r>
              <a:rPr lang="en-US" b="1" i="1" dirty="0"/>
              <a:t>Soybean</a:t>
            </a:r>
            <a:r>
              <a:rPr lang="en-US" dirty="0"/>
              <a:t> receipts in 2018 are expected to dip slightly ($39.1 million or 0.1 percent) as an anticipated price decline more than offsets higher expected quantities sold. </a:t>
            </a:r>
          </a:p>
          <a:p>
            <a:pPr marL="628558" lvl="1" indent="-171425">
              <a:buFontTx/>
              <a:buChar char="-"/>
            </a:pPr>
            <a:r>
              <a:rPr lang="en-US" dirty="0"/>
              <a:t>Roughly half of the forecast value for 2018 soybean cash receipts is from 2017/2018 crop marketing year production that was sold prior to China raising import tariffs on U.S. soybeans by 25 percentage points. </a:t>
            </a:r>
          </a:p>
          <a:p>
            <a:pPr marL="628558" lvl="1" indent="-171425">
              <a:buFontTx/>
              <a:buChar char="-"/>
            </a:pPr>
            <a:r>
              <a:rPr lang="en-US" dirty="0"/>
              <a:t>While prices for soybeans are expected to drop in calendar year 2018, overall soybean production quantities are expected to be up slightly in both the 2017/2018 and 2018/2019 crop marketing years.</a:t>
            </a:r>
          </a:p>
          <a:p>
            <a:pPr marL="457133" lvl="1"/>
            <a:endParaRPr lang="en-US" dirty="0"/>
          </a:p>
          <a:p>
            <a:r>
              <a:rPr lang="en-US" dirty="0"/>
              <a:t>Total animal/animal product cash receipts are expected to rise $0.2 billion (0.1 percent) to $176.2 billion in 2018. Declining receipts for milk, turkeys, and red meat animals are projected to be offset by higher receipts from poultry/eggs and miscellaneous animals and products.</a:t>
            </a:r>
          </a:p>
          <a:p>
            <a:endParaRPr lang="en-US" dirty="0"/>
          </a:p>
          <a:p>
            <a:r>
              <a:rPr lang="en-US" dirty="0"/>
              <a:t>Direct government farm program payments are those made "directly" by the Federal Government to farmers and ranchers without any intermediaries. </a:t>
            </a:r>
          </a:p>
          <a:p>
            <a:r>
              <a:rPr lang="en-US" dirty="0"/>
              <a:t> - They include payments from the programs created in the 2014 Farm Bill, as well as a few other programs, but do not include FCIC insurance indemnity payments or USDA loans. Direct government farm program payments are forecast to decrease 17.4 percent ($2.0 billion) from 2017 to 2018 (see </a:t>
            </a:r>
            <a:r>
              <a:rPr lang="en-US" dirty="0">
                <a:hlinkClick r:id="rId3" tooltip="Government payments by program"/>
              </a:rPr>
              <a:t>table on government payments</a:t>
            </a:r>
            <a:r>
              <a:rPr lang="en-US" dirty="0"/>
              <a:t>). </a:t>
            </a:r>
          </a:p>
          <a:p>
            <a:pPr marL="171425" indent="-171425">
              <a:buFontTx/>
              <a:buChar char="-"/>
            </a:pPr>
            <a:r>
              <a:rPr lang="en-US" dirty="0"/>
              <a:t>The drop reflects a forecast $3.5-billion decline in Agriculture Risk Coverage (ARC) and Price Loss Coverage (PLC) payments in 2018 (nominal terms), which more than offsets increased payments in the other categories. After adjusting for inflation, the decrease in direct government farm program payments is 19.1 percent ($2.3 billion).</a:t>
            </a:r>
          </a:p>
          <a:p>
            <a:endParaRPr lang="en-US" dirty="0"/>
          </a:p>
          <a:p>
            <a:r>
              <a:rPr lang="en-US" b="1" dirty="0"/>
              <a:t>Production Expenses Forecast To Increase in 2018</a:t>
            </a:r>
          </a:p>
          <a:p>
            <a:r>
              <a:rPr lang="en-US" dirty="0"/>
              <a:t>After reaching a record high exceeding $390 billion (nominal) in 2014 and then declining by almost $32 billion in 2015 (8 percent), farm sector production expenses (including operator dwellings) stabilized at an average $354.4 billion from 2015 to 2017. </a:t>
            </a:r>
          </a:p>
          <a:p>
            <a:endParaRPr lang="en-US" dirty="0"/>
          </a:p>
          <a:p>
            <a:endParaRPr lang="en-US" dirty="0"/>
          </a:p>
          <a:p>
            <a:r>
              <a:rPr lang="en-US" dirty="0"/>
              <a:t>Source: https://data.ers.usda.gov/reports.aspx?ID=17830</a:t>
            </a:r>
          </a:p>
          <a:p>
            <a:r>
              <a:rPr lang="en-US" dirty="0"/>
              <a:t>https://www.ers.usda.gov/topics/farm-economy/farm-sector-income-finances/farm-sector-income-forecast/</a:t>
            </a:r>
          </a:p>
          <a:p>
            <a:r>
              <a:rPr lang="en-US" dirty="0"/>
              <a:t>https://www.ers.usda.gov/data-products/chart-gallery/gallery/chart-detail/?chartId=76943</a:t>
            </a:r>
          </a:p>
        </p:txBody>
      </p:sp>
      <p:sp>
        <p:nvSpPr>
          <p:cNvPr id="4" name="Slide Number Placeholder 3"/>
          <p:cNvSpPr>
            <a:spLocks noGrp="1"/>
          </p:cNvSpPr>
          <p:nvPr>
            <p:ph type="sldNum" sz="quarter" idx="10"/>
          </p:nvPr>
        </p:nvSpPr>
        <p:spPr/>
        <p:txBody>
          <a:bodyPr/>
          <a:lstStyle/>
          <a:p>
            <a:fld id="{5C02AE4D-09F2-408D-9A3F-27E3868A527A}" type="slidenum">
              <a:rPr lang="en-US" smtClean="0"/>
              <a:t>3</a:t>
            </a:fld>
            <a:endParaRPr lang="en-US" dirty="0"/>
          </a:p>
        </p:txBody>
      </p:sp>
    </p:spTree>
    <p:extLst>
      <p:ext uri="{BB962C8B-B14F-4D97-AF65-F5344CB8AC3E}">
        <p14:creationId xmlns:p14="http://schemas.microsoft.com/office/powerpoint/2010/main" val="81829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2AE4D-09F2-408D-9A3F-27E3868A527A}" type="slidenum">
              <a:rPr lang="en-US" smtClean="0"/>
              <a:t>14</a:t>
            </a:fld>
            <a:endParaRPr lang="en-US" dirty="0"/>
          </a:p>
        </p:txBody>
      </p:sp>
    </p:spTree>
    <p:extLst>
      <p:ext uri="{BB962C8B-B14F-4D97-AF65-F5344CB8AC3E}">
        <p14:creationId xmlns:p14="http://schemas.microsoft.com/office/powerpoint/2010/main" val="329108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 Soy prices based on fob</a:t>
            </a:r>
            <a:r>
              <a:rPr lang="en-US" sz="1200" baseline="0" dirty="0">
                <a:latin typeface="Arial" panose="020B0604020202020204" pitchFamily="34" charset="0"/>
                <a:cs typeface="Arial" panose="020B0604020202020204" pitchFamily="34" charset="0"/>
              </a:rPr>
              <a:t> export prices from IGC</a:t>
            </a:r>
            <a:r>
              <a:rPr lang="en-US" sz="1200" dirty="0">
                <a:latin typeface="Arial" panose="020B0604020202020204" pitchFamily="34" charset="0"/>
                <a:cs typeface="Arial" panose="020B0604020202020204" pitchFamily="34" charset="0"/>
              </a:rPr>
              <a:t>. Prices have risen sharply in response to ARG in early 2018. </a:t>
            </a:r>
          </a:p>
          <a:p>
            <a:r>
              <a:rPr lang="en-US" sz="1200" kern="1200" dirty="0">
                <a:solidFill>
                  <a:schemeClr val="tx1"/>
                </a:solidFill>
                <a:effectLst/>
                <a:latin typeface="+mn-lt"/>
                <a:ea typeface="+mn-ea"/>
                <a:cs typeface="+mn-cs"/>
              </a:rPr>
              <a:t>April 4, 2018: China announces proposed 301 retaliation list on $50 billion in US goods including soybeans</a:t>
            </a:r>
            <a:endParaRPr lang="en-US" dirty="0"/>
          </a:p>
        </p:txBody>
      </p:sp>
      <p:sp>
        <p:nvSpPr>
          <p:cNvPr id="4" name="Slide Number Placeholder 3"/>
          <p:cNvSpPr>
            <a:spLocks noGrp="1"/>
          </p:cNvSpPr>
          <p:nvPr>
            <p:ph type="sldNum" sz="quarter" idx="10"/>
          </p:nvPr>
        </p:nvSpPr>
        <p:spPr/>
        <p:txBody>
          <a:bodyPr/>
          <a:lstStyle/>
          <a:p>
            <a:fld id="{5C02AE4D-09F2-408D-9A3F-27E3868A527A}" type="slidenum">
              <a:rPr lang="en-US" smtClean="0"/>
              <a:t>17</a:t>
            </a:fld>
            <a:endParaRPr lang="en-US" dirty="0"/>
          </a:p>
        </p:txBody>
      </p:sp>
    </p:spTree>
    <p:extLst>
      <p:ext uri="{BB962C8B-B14F-4D97-AF65-F5344CB8AC3E}">
        <p14:creationId xmlns:p14="http://schemas.microsoft.com/office/powerpoint/2010/main" val="247830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4D-09F2-408D-9A3F-27E3868A527A}" type="slidenum">
              <a:rPr lang="en-US" smtClean="0"/>
              <a:t>21</a:t>
            </a:fld>
            <a:endParaRPr lang="en-US" dirty="0"/>
          </a:p>
        </p:txBody>
      </p:sp>
    </p:spTree>
    <p:extLst>
      <p:ext uri="{BB962C8B-B14F-4D97-AF65-F5344CB8AC3E}">
        <p14:creationId xmlns:p14="http://schemas.microsoft.com/office/powerpoint/2010/main" val="232481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4D-09F2-408D-9A3F-27E3868A527A}" type="slidenum">
              <a:rPr lang="en-US" smtClean="0"/>
              <a:t>22</a:t>
            </a:fld>
            <a:endParaRPr lang="en-US" dirty="0"/>
          </a:p>
        </p:txBody>
      </p:sp>
    </p:spTree>
    <p:extLst>
      <p:ext uri="{BB962C8B-B14F-4D97-AF65-F5344CB8AC3E}">
        <p14:creationId xmlns:p14="http://schemas.microsoft.com/office/powerpoint/2010/main" val="377877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Most of the major U.S. commodities go to Canada and Mexico. Fresh vegetables, sugar &amp; sweeteners, and breakfast cereals are the top three products. Most of the products enjoy preferential market access treatment from the free trade agreement.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Updated 2/11/2019</a:t>
            </a:r>
          </a:p>
        </p:txBody>
      </p:sp>
      <p:sp>
        <p:nvSpPr>
          <p:cNvPr id="4" name="Slide Number Placeholder 3"/>
          <p:cNvSpPr>
            <a:spLocks noGrp="1"/>
          </p:cNvSpPr>
          <p:nvPr>
            <p:ph type="sldNum" sz="quarter" idx="10"/>
          </p:nvPr>
        </p:nvSpPr>
        <p:spPr/>
        <p:txBody>
          <a:bodyPr/>
          <a:lstStyle/>
          <a:p>
            <a:fld id="{DD222F04-57F3-43E4-8EFD-6753069844F7}" type="slidenum">
              <a:rPr lang="en-US" smtClean="0"/>
              <a:t>24</a:t>
            </a:fld>
            <a:endParaRPr lang="en-US"/>
          </a:p>
        </p:txBody>
      </p:sp>
    </p:spTree>
    <p:extLst>
      <p:ext uri="{BB962C8B-B14F-4D97-AF65-F5344CB8AC3E}">
        <p14:creationId xmlns:p14="http://schemas.microsoft.com/office/powerpoint/2010/main" val="287599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C2CE-2162-4CFE-8A0F-23E7B2594C49}" type="slidenum">
              <a:rPr lang="en-US" smtClean="0"/>
              <a:t>26</a:t>
            </a:fld>
            <a:endParaRPr lang="en-US"/>
          </a:p>
        </p:txBody>
      </p:sp>
    </p:spTree>
    <p:extLst>
      <p:ext uri="{BB962C8B-B14F-4D97-AF65-F5344CB8AC3E}">
        <p14:creationId xmlns:p14="http://schemas.microsoft.com/office/powerpoint/2010/main" val="96505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https://ourworldindata.org/grapher/population-by-per-capita-household-consumption?stackMode=relative&amp;country=CHN</a:t>
            </a:r>
          </a:p>
        </p:txBody>
      </p:sp>
      <p:sp>
        <p:nvSpPr>
          <p:cNvPr id="4" name="Slide Number Placeholder 3"/>
          <p:cNvSpPr>
            <a:spLocks noGrp="1"/>
          </p:cNvSpPr>
          <p:nvPr>
            <p:ph type="sldNum" sz="quarter" idx="5"/>
          </p:nvPr>
        </p:nvSpPr>
        <p:spPr/>
        <p:txBody>
          <a:bodyPr/>
          <a:lstStyle/>
          <a:p>
            <a:fld id="{CB01C2CE-2162-4CFE-8A0F-23E7B2594C49}" type="slidenum">
              <a:rPr lang="en-US" smtClean="0"/>
              <a:t>27</a:t>
            </a:fld>
            <a:endParaRPr lang="en-US"/>
          </a:p>
        </p:txBody>
      </p:sp>
    </p:spTree>
    <p:extLst>
      <p:ext uri="{BB962C8B-B14F-4D97-AF65-F5344CB8AC3E}">
        <p14:creationId xmlns:p14="http://schemas.microsoft.com/office/powerpoint/2010/main" val="91530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Source: https://ourworldindata.org/</a:t>
            </a:r>
            <a:r>
              <a:rPr lang="en-US" dirty="0" err="1"/>
              <a:t>grapher</a:t>
            </a:r>
            <a:r>
              <a:rPr lang="en-US" dirty="0"/>
              <a:t>/</a:t>
            </a:r>
            <a:r>
              <a:rPr lang="en-US" dirty="0" err="1"/>
              <a:t>average-real-gdp-per-capita-across-countries-and-regions?time</a:t>
            </a:r>
            <a:r>
              <a:rPr lang="en-US" dirty="0"/>
              <a:t>=1661..2016&amp;country=CHN</a:t>
            </a:r>
          </a:p>
          <a:p>
            <a:endParaRPr lang="en-US" dirty="0"/>
          </a:p>
        </p:txBody>
      </p:sp>
      <p:sp>
        <p:nvSpPr>
          <p:cNvPr id="4" name="Slide Number Placeholder 3"/>
          <p:cNvSpPr>
            <a:spLocks noGrp="1"/>
          </p:cNvSpPr>
          <p:nvPr>
            <p:ph type="sldNum" sz="quarter" idx="5"/>
          </p:nvPr>
        </p:nvSpPr>
        <p:spPr/>
        <p:txBody>
          <a:bodyPr/>
          <a:lstStyle/>
          <a:p>
            <a:fld id="{CB01C2CE-2162-4CFE-8A0F-23E7B2594C49}" type="slidenum">
              <a:rPr lang="en-US" smtClean="0"/>
              <a:t>28</a:t>
            </a:fld>
            <a:endParaRPr lang="en-US"/>
          </a:p>
        </p:txBody>
      </p:sp>
    </p:spTree>
    <p:extLst>
      <p:ext uri="{BB962C8B-B14F-4D97-AF65-F5344CB8AC3E}">
        <p14:creationId xmlns:p14="http://schemas.microsoft.com/office/powerpoint/2010/main" val="264356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https://ourworldindata.org/child-mortality</a:t>
            </a:r>
          </a:p>
        </p:txBody>
      </p:sp>
      <p:sp>
        <p:nvSpPr>
          <p:cNvPr id="4" name="Slide Number Placeholder 3"/>
          <p:cNvSpPr>
            <a:spLocks noGrp="1"/>
          </p:cNvSpPr>
          <p:nvPr>
            <p:ph type="sldNum" sz="quarter" idx="5"/>
          </p:nvPr>
        </p:nvSpPr>
        <p:spPr/>
        <p:txBody>
          <a:bodyPr/>
          <a:lstStyle/>
          <a:p>
            <a:fld id="{CB01C2CE-2162-4CFE-8A0F-23E7B2594C49}" type="slidenum">
              <a:rPr lang="en-US" smtClean="0"/>
              <a:t>29</a:t>
            </a:fld>
            <a:endParaRPr lang="en-US"/>
          </a:p>
        </p:txBody>
      </p:sp>
    </p:spTree>
    <p:extLst>
      <p:ext uri="{BB962C8B-B14F-4D97-AF65-F5344CB8AC3E}">
        <p14:creationId xmlns:p14="http://schemas.microsoft.com/office/powerpoint/2010/main" val="2682679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http://siteresources.worldbank.org/INTRES/Resources/469232-1107449512766/tar2010.xls</a:t>
            </a:r>
          </a:p>
          <a:p>
            <a:r>
              <a:rPr lang="en-US" dirty="0">
                <a:hlinkClick r:id="rId3"/>
              </a:rPr>
              <a:t>https://piie.com/system/files/documents/wp19-9.pdf</a:t>
            </a:r>
            <a:endParaRPr lang="en-US" dirty="0"/>
          </a:p>
          <a:p>
            <a:endParaRPr lang="en-US" dirty="0"/>
          </a:p>
          <a:p>
            <a:r>
              <a:rPr lang="en-US" dirty="0"/>
              <a:t>This chart presents the average tariff in developed and developing countries. The average tariff in developing countries declined steadily in the 1980s, dropped more sharply in the early 1990s, and continued to fall at a slower pace thereafter. According to Martin and Ng (2004), the weighted average tariff in developing countries declined from over 30 percent in 1983 to approx. 12 percent in 2003. They find that three-quarters of this reduction came from unilateral actions taken by the countries involved; only about 5 percentage points of the decline reflected concession giving in the Uruguay Round negotiations, which took effect starting in 1995.</a:t>
            </a:r>
          </a:p>
        </p:txBody>
      </p:sp>
      <p:sp>
        <p:nvSpPr>
          <p:cNvPr id="4" name="Slide Number Placeholder 3"/>
          <p:cNvSpPr>
            <a:spLocks noGrp="1"/>
          </p:cNvSpPr>
          <p:nvPr>
            <p:ph type="sldNum" sz="quarter" idx="5"/>
          </p:nvPr>
        </p:nvSpPr>
        <p:spPr/>
        <p:txBody>
          <a:bodyPr/>
          <a:lstStyle/>
          <a:p>
            <a:fld id="{CB01C2CE-2162-4CFE-8A0F-23E7B2594C49}" type="slidenum">
              <a:rPr lang="en-US" smtClean="0"/>
              <a:t>30</a:t>
            </a:fld>
            <a:endParaRPr lang="en-US"/>
          </a:p>
        </p:txBody>
      </p:sp>
    </p:spTree>
    <p:extLst>
      <p:ext uri="{BB962C8B-B14F-4D97-AF65-F5344CB8AC3E}">
        <p14:creationId xmlns:p14="http://schemas.microsoft.com/office/powerpoint/2010/main" val="148511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039">
              <a:defRPr/>
            </a:pPr>
            <a:r>
              <a:rPr lang="en-US" u="sng" dirty="0">
                <a:solidFill>
                  <a:prstClr val="black"/>
                </a:solidFill>
              </a:rPr>
              <a:t>Updated: March 2018</a:t>
            </a:r>
          </a:p>
          <a:p>
            <a:pPr defTabSz="898039">
              <a:defRPr/>
            </a:pPr>
            <a:r>
              <a:rPr lang="en-US" u="sng" dirty="0">
                <a:solidFill>
                  <a:prstClr val="black"/>
                </a:solidFill>
              </a:rPr>
              <a:t>Source: </a:t>
            </a:r>
            <a:r>
              <a:rPr lang="en-US" dirty="0">
                <a:solidFill>
                  <a:prstClr val="black"/>
                </a:solidFill>
              </a:rPr>
              <a:t>USDA/FAS/GATS WTO categories.  CY data.</a:t>
            </a:r>
          </a:p>
          <a:p>
            <a:endParaRPr lang="en-US" dirty="0"/>
          </a:p>
        </p:txBody>
      </p:sp>
      <p:sp>
        <p:nvSpPr>
          <p:cNvPr id="4" name="Slide Number Placeholder 3"/>
          <p:cNvSpPr>
            <a:spLocks noGrp="1"/>
          </p:cNvSpPr>
          <p:nvPr>
            <p:ph type="sldNum" sz="quarter" idx="10"/>
          </p:nvPr>
        </p:nvSpPr>
        <p:spPr/>
        <p:txBody>
          <a:bodyPr/>
          <a:lstStyle/>
          <a:p>
            <a:fld id="{2492D9A5-D052-49CB-8142-7996196AC2E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3635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https://ourworldindata.org/child-mortality</a:t>
            </a:r>
          </a:p>
        </p:txBody>
      </p:sp>
      <p:sp>
        <p:nvSpPr>
          <p:cNvPr id="4" name="Slide Number Placeholder 3"/>
          <p:cNvSpPr>
            <a:spLocks noGrp="1"/>
          </p:cNvSpPr>
          <p:nvPr>
            <p:ph type="sldNum" sz="quarter" idx="5"/>
          </p:nvPr>
        </p:nvSpPr>
        <p:spPr/>
        <p:txBody>
          <a:bodyPr/>
          <a:lstStyle/>
          <a:p>
            <a:fld id="{CB01C2CE-2162-4CFE-8A0F-23E7B2594C49}" type="slidenum">
              <a:rPr lang="en-US" smtClean="0"/>
              <a:t>31</a:t>
            </a:fld>
            <a:endParaRPr lang="en-US"/>
          </a:p>
        </p:txBody>
      </p:sp>
    </p:spTree>
    <p:extLst>
      <p:ext uri="{BB962C8B-B14F-4D97-AF65-F5344CB8AC3E}">
        <p14:creationId xmlns:p14="http://schemas.microsoft.com/office/powerpoint/2010/main" val="38103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https://ourworldindata.org/child-mortality</a:t>
            </a:r>
          </a:p>
        </p:txBody>
      </p:sp>
      <p:sp>
        <p:nvSpPr>
          <p:cNvPr id="4" name="Slide Number Placeholder 3"/>
          <p:cNvSpPr>
            <a:spLocks noGrp="1"/>
          </p:cNvSpPr>
          <p:nvPr>
            <p:ph type="sldNum" sz="quarter" idx="5"/>
          </p:nvPr>
        </p:nvSpPr>
        <p:spPr/>
        <p:txBody>
          <a:bodyPr/>
          <a:lstStyle/>
          <a:p>
            <a:fld id="{CB01C2CE-2162-4CFE-8A0F-23E7B2594C49}" type="slidenum">
              <a:rPr lang="en-US" smtClean="0"/>
              <a:t>32</a:t>
            </a:fld>
            <a:endParaRPr lang="en-US"/>
          </a:p>
        </p:txBody>
      </p:sp>
    </p:spTree>
    <p:extLst>
      <p:ext uri="{BB962C8B-B14F-4D97-AF65-F5344CB8AC3E}">
        <p14:creationId xmlns:p14="http://schemas.microsoft.com/office/powerpoint/2010/main" val="314248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April 2019</a:t>
            </a:r>
          </a:p>
        </p:txBody>
      </p:sp>
      <p:sp>
        <p:nvSpPr>
          <p:cNvPr id="4" name="Slide Number Placeholder 3"/>
          <p:cNvSpPr>
            <a:spLocks noGrp="1"/>
          </p:cNvSpPr>
          <p:nvPr>
            <p:ph type="sldNum" sz="quarter" idx="5"/>
          </p:nvPr>
        </p:nvSpPr>
        <p:spPr/>
        <p:txBody>
          <a:bodyPr/>
          <a:lstStyle/>
          <a:p>
            <a:fld id="{5C02AE4D-09F2-408D-9A3F-27E3868A527A}" type="slidenum">
              <a:rPr lang="en-US" smtClean="0"/>
              <a:t>33</a:t>
            </a:fld>
            <a:endParaRPr lang="en-US" dirty="0"/>
          </a:p>
        </p:txBody>
      </p:sp>
    </p:spTree>
    <p:extLst>
      <p:ext uri="{BB962C8B-B14F-4D97-AF65-F5344CB8AC3E}">
        <p14:creationId xmlns:p14="http://schemas.microsoft.com/office/powerpoint/2010/main" val="290602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a:t>
            </a:r>
            <a:r>
              <a:rPr lang="en-US" baseline="0" dirty="0"/>
              <a:t> 2019 Effectuation of TPP 11</a:t>
            </a:r>
            <a:endParaRPr lang="en-US" dirty="0"/>
          </a:p>
        </p:txBody>
      </p:sp>
      <p:sp>
        <p:nvSpPr>
          <p:cNvPr id="4" name="Slide Number Placeholder 3"/>
          <p:cNvSpPr>
            <a:spLocks noGrp="1"/>
          </p:cNvSpPr>
          <p:nvPr>
            <p:ph type="sldNum" sz="quarter" idx="10"/>
          </p:nvPr>
        </p:nvSpPr>
        <p:spPr/>
        <p:txBody>
          <a:bodyPr/>
          <a:lstStyle/>
          <a:p>
            <a:fld id="{7FD4029E-F2BC-497D-B475-922BFB4F44C1}" type="slidenum">
              <a:rPr lang="en-US" smtClean="0"/>
              <a:t>35</a:t>
            </a:fld>
            <a:endParaRPr lang="en-US" dirty="0"/>
          </a:p>
        </p:txBody>
      </p:sp>
    </p:spTree>
    <p:extLst>
      <p:ext uri="{BB962C8B-B14F-4D97-AF65-F5344CB8AC3E}">
        <p14:creationId xmlns:p14="http://schemas.microsoft.com/office/powerpoint/2010/main" val="3570460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4029E-F2BC-497D-B475-922BFB4F44C1}" type="slidenum">
              <a:rPr lang="en-US" smtClean="0"/>
              <a:t>37</a:t>
            </a:fld>
            <a:endParaRPr lang="en-US"/>
          </a:p>
        </p:txBody>
      </p:sp>
    </p:spTree>
    <p:extLst>
      <p:ext uri="{BB962C8B-B14F-4D97-AF65-F5344CB8AC3E}">
        <p14:creationId xmlns:p14="http://schemas.microsoft.com/office/powerpoint/2010/main" val="327312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4029E-F2BC-497D-B475-922BFB4F44C1}" type="slidenum">
              <a:rPr lang="en-US" smtClean="0"/>
              <a:t>38</a:t>
            </a:fld>
            <a:endParaRPr lang="en-US"/>
          </a:p>
        </p:txBody>
      </p:sp>
    </p:spTree>
    <p:extLst>
      <p:ext uri="{BB962C8B-B14F-4D97-AF65-F5344CB8AC3E}">
        <p14:creationId xmlns:p14="http://schemas.microsoft.com/office/powerpoint/2010/main" val="3273126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Updated: March 2018</a:t>
            </a:r>
          </a:p>
          <a:p>
            <a:r>
              <a:rPr lang="en-US" u="sng" dirty="0"/>
              <a:t>NOTES</a:t>
            </a:r>
          </a:p>
          <a:p>
            <a:endParaRPr lang="en-US" baseline="0" dirty="0"/>
          </a:p>
          <a:p>
            <a:pPr marL="174683" indent="-174683">
              <a:buFont typeface="Arial" panose="020B0604020202020204" pitchFamily="34" charset="0"/>
              <a:buChar char="•"/>
            </a:pPr>
            <a:r>
              <a:rPr lang="en-US" dirty="0"/>
              <a:t>South Korea is the United States' sixth-largest market and second largest FTA partner (by value), had U.S ag exports of more than $6 billion in 2015. </a:t>
            </a:r>
          </a:p>
          <a:p>
            <a:endParaRPr lang="en-US" dirty="0"/>
          </a:p>
          <a:p>
            <a:pPr marL="174683" indent="-174683" defTabSz="931637">
              <a:buFont typeface="Arial" panose="020B0604020202020204" pitchFamily="34" charset="0"/>
              <a:buChar char="•"/>
              <a:defRPr/>
            </a:pPr>
            <a:r>
              <a:rPr lang="en-US" baseline="0" dirty="0"/>
              <a:t>Although China is not a FTA partner, their accession to the WTO has proven beneficial to global trade.</a:t>
            </a:r>
          </a:p>
          <a:p>
            <a:endParaRPr lang="en-US" dirty="0"/>
          </a:p>
        </p:txBody>
      </p:sp>
      <p:sp>
        <p:nvSpPr>
          <p:cNvPr id="4" name="Slide Number Placeholder 3"/>
          <p:cNvSpPr>
            <a:spLocks noGrp="1"/>
          </p:cNvSpPr>
          <p:nvPr>
            <p:ph type="sldNum" sz="quarter" idx="10"/>
          </p:nvPr>
        </p:nvSpPr>
        <p:spPr/>
        <p:txBody>
          <a:bodyPr/>
          <a:lstStyle/>
          <a:p>
            <a:fld id="{7FD4029E-F2BC-497D-B475-922BFB4F44C1}" type="slidenum">
              <a:rPr lang="en-US" smtClean="0"/>
              <a:t>39</a:t>
            </a:fld>
            <a:endParaRPr lang="en-US"/>
          </a:p>
        </p:txBody>
      </p:sp>
    </p:spTree>
    <p:extLst>
      <p:ext uri="{BB962C8B-B14F-4D97-AF65-F5344CB8AC3E}">
        <p14:creationId xmlns:p14="http://schemas.microsoft.com/office/powerpoint/2010/main" val="351397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3/15/18</a:t>
            </a:r>
          </a:p>
        </p:txBody>
      </p:sp>
      <p:sp>
        <p:nvSpPr>
          <p:cNvPr id="4" name="Slide Number Placeholder 3"/>
          <p:cNvSpPr>
            <a:spLocks noGrp="1"/>
          </p:cNvSpPr>
          <p:nvPr>
            <p:ph type="sldNum" sz="quarter" idx="10"/>
          </p:nvPr>
        </p:nvSpPr>
        <p:spPr/>
        <p:txBody>
          <a:bodyPr/>
          <a:lstStyle/>
          <a:p>
            <a:fld id="{2492D9A5-D052-49CB-8142-7996196AC2EE}" type="slidenum">
              <a:rPr lang="en-US" smtClean="0"/>
              <a:t>40</a:t>
            </a:fld>
            <a:endParaRPr lang="en-US"/>
          </a:p>
        </p:txBody>
      </p:sp>
    </p:spTree>
    <p:extLst>
      <p:ext uri="{BB962C8B-B14F-4D97-AF65-F5344CB8AC3E}">
        <p14:creationId xmlns:p14="http://schemas.microsoft.com/office/powerpoint/2010/main" val="1368619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solidFill>
                  <a:srgbClr val="000000">
                    <a:alpha val="100000"/>
                  </a:srgbClr>
                </a:solidFill>
              </a:rPr>
              <a:t>UPDATED: 3/15/18 </a:t>
            </a:r>
            <a:endParaRPr lang="en-US" dirty="0"/>
          </a:p>
          <a:p>
            <a:endParaRPr lang="en-US" dirty="0"/>
          </a:p>
          <a:p>
            <a:r>
              <a:rPr lang="en-US" dirty="0"/>
              <a:t>Source:</a:t>
            </a:r>
            <a:r>
              <a:rPr lang="en-US" baseline="0" dirty="0"/>
              <a:t> http://news.gallup.com/poll/228317/positive-attitudes-toward-foreign-trade-stay-high.aspx</a:t>
            </a:r>
          </a:p>
          <a:p>
            <a:endParaRPr lang="en-US" dirty="0"/>
          </a:p>
          <a:p>
            <a:r>
              <a:rPr lang="en-US" dirty="0"/>
              <a:t>Americans' opinions of foreign trade have varied over time, and the health of the economy is one reason why. When Americans feel better about the economy, particularly the job market, they are less likely to believe trade is a threat to the economy and more likely to see it as an opportunity for economic growth. </a:t>
            </a:r>
          </a:p>
        </p:txBody>
      </p:sp>
      <p:sp>
        <p:nvSpPr>
          <p:cNvPr id="4" name="Slide Number Placeholder 3"/>
          <p:cNvSpPr>
            <a:spLocks noGrp="1"/>
          </p:cNvSpPr>
          <p:nvPr>
            <p:ph type="sldNum" sz="quarter" idx="10"/>
          </p:nvPr>
        </p:nvSpPr>
        <p:spPr/>
        <p:txBody>
          <a:bodyPr/>
          <a:lstStyle/>
          <a:p>
            <a:fld id="{5C02AE4D-09F2-408D-9A3F-27E3868A527A}" type="slidenum">
              <a:rPr lang="en-US" smtClean="0"/>
              <a:t>44</a:t>
            </a:fld>
            <a:endParaRPr lang="en-US" dirty="0"/>
          </a:p>
        </p:txBody>
      </p:sp>
    </p:spTree>
    <p:extLst>
      <p:ext uri="{BB962C8B-B14F-4D97-AF65-F5344CB8AC3E}">
        <p14:creationId xmlns:p14="http://schemas.microsoft.com/office/powerpoint/2010/main" val="1356514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3/25/2019</a:t>
            </a:r>
          </a:p>
          <a:p>
            <a:endParaRPr lang="en-US" dirty="0"/>
          </a:p>
          <a:p>
            <a:r>
              <a:rPr lang="en-US" dirty="0"/>
              <a:t>Americans' broad perspective on trade has become increasingly positive in recent years. This year, 74% say they view trade more as an opportunity for economic growth than as a threat to the U.S. economy from imports -- the highest Gallup has measured to date by two percentage points. As recently as 2012, Americans were divided on this question, and in 2008 the majority viewed trade as more of a threat than an opportunity.</a:t>
            </a:r>
          </a:p>
          <a:p>
            <a:endParaRPr lang="en-US" dirty="0"/>
          </a:p>
          <a:p>
            <a:endParaRPr lang="en-US" dirty="0"/>
          </a:p>
          <a:p>
            <a:r>
              <a:rPr lang="en-US" dirty="0"/>
              <a:t>Source: https://news.gallup.com/poll/247970/slim-majority-trade-benefitting-workers.aspx</a:t>
            </a:r>
          </a:p>
          <a:p>
            <a:r>
              <a:rPr lang="en-US" dirty="0"/>
              <a:t>Data source: https://news.gallup.com/file/poll/247973/190321Trade.pdf</a:t>
            </a:r>
          </a:p>
        </p:txBody>
      </p:sp>
      <p:sp>
        <p:nvSpPr>
          <p:cNvPr id="4" name="Slide Number Placeholder 3"/>
          <p:cNvSpPr>
            <a:spLocks noGrp="1"/>
          </p:cNvSpPr>
          <p:nvPr>
            <p:ph type="sldNum" sz="quarter" idx="5"/>
          </p:nvPr>
        </p:nvSpPr>
        <p:spPr/>
        <p:txBody>
          <a:bodyPr/>
          <a:lstStyle/>
          <a:p>
            <a:fld id="{CB01C2CE-2162-4CFE-8A0F-23E7B2594C49}" type="slidenum">
              <a:rPr lang="en-US" smtClean="0"/>
              <a:t>46</a:t>
            </a:fld>
            <a:endParaRPr lang="en-US"/>
          </a:p>
        </p:txBody>
      </p:sp>
    </p:spTree>
    <p:extLst>
      <p:ext uri="{BB962C8B-B14F-4D97-AF65-F5344CB8AC3E}">
        <p14:creationId xmlns:p14="http://schemas.microsoft.com/office/powerpoint/2010/main" val="196361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Nominal (current</a:t>
            </a:r>
            <a:r>
              <a:rPr lang="en-US" baseline="0" dirty="0"/>
              <a:t> dollars)</a:t>
            </a:r>
            <a:endParaRPr lang="en-US" dirty="0"/>
          </a:p>
          <a:p>
            <a:endParaRPr lang="en-US" dirty="0"/>
          </a:p>
          <a:p>
            <a:r>
              <a:rPr lang="en-US" dirty="0"/>
              <a:t>Source: https://data.ers.usda.gov/reports.aspx?ID=17830</a:t>
            </a:r>
          </a:p>
          <a:p>
            <a:endParaRPr lang="en-US" dirty="0"/>
          </a:p>
        </p:txBody>
      </p:sp>
      <p:sp>
        <p:nvSpPr>
          <p:cNvPr id="4" name="Slide Number Placeholder 3"/>
          <p:cNvSpPr>
            <a:spLocks noGrp="1"/>
          </p:cNvSpPr>
          <p:nvPr>
            <p:ph type="sldNum" sz="quarter" idx="10"/>
          </p:nvPr>
        </p:nvSpPr>
        <p:spPr/>
        <p:txBody>
          <a:bodyPr/>
          <a:lstStyle/>
          <a:p>
            <a:fld id="{5C02AE4D-09F2-408D-9A3F-27E3868A527A}" type="slidenum">
              <a:rPr lang="en-US" smtClean="0"/>
              <a:t>5</a:t>
            </a:fld>
            <a:endParaRPr lang="en-US" dirty="0"/>
          </a:p>
        </p:txBody>
      </p:sp>
    </p:spTree>
    <p:extLst>
      <p:ext uri="{BB962C8B-B14F-4D97-AF65-F5344CB8AC3E}">
        <p14:creationId xmlns:p14="http://schemas.microsoft.com/office/powerpoint/2010/main" val="4226719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solidFill>
                  <a:srgbClr val="000000">
                    <a:alpha val="100000"/>
                  </a:srgbClr>
                </a:solidFill>
              </a:rPr>
              <a:t>UPDATED: 3/15/18 </a:t>
            </a:r>
            <a:endParaRPr lang="en-US" dirty="0"/>
          </a:p>
          <a:p>
            <a:endParaRPr lang="en-US" dirty="0"/>
          </a:p>
          <a:p>
            <a:r>
              <a:rPr lang="en-US" dirty="0"/>
              <a:t>Source:</a:t>
            </a:r>
            <a:r>
              <a:rPr lang="en-US" baseline="0" dirty="0"/>
              <a:t> http://news.gallup.com/poll/228317/positive-attitudes-toward-foreign-trade-stay-high.aspx</a:t>
            </a:r>
          </a:p>
          <a:p>
            <a:endParaRPr lang="en-US" dirty="0"/>
          </a:p>
          <a:p>
            <a:r>
              <a:rPr lang="en-US" dirty="0"/>
              <a:t>Americans' opinions of foreign trade have varied over time, and the health of the economy is one reason why. When Americans feel better about the economy, particularly the job market, they are less likely to believe trade is a threat to the economy and more likely to see it as an opportunity for economic growth. </a:t>
            </a:r>
          </a:p>
        </p:txBody>
      </p:sp>
      <p:sp>
        <p:nvSpPr>
          <p:cNvPr id="4" name="Slide Number Placeholder 3"/>
          <p:cNvSpPr>
            <a:spLocks noGrp="1"/>
          </p:cNvSpPr>
          <p:nvPr>
            <p:ph type="sldNum" sz="quarter" idx="10"/>
          </p:nvPr>
        </p:nvSpPr>
        <p:spPr/>
        <p:txBody>
          <a:bodyPr/>
          <a:lstStyle/>
          <a:p>
            <a:fld id="{5C02AE4D-09F2-408D-9A3F-27E3868A527A}" type="slidenum">
              <a:rPr lang="en-US" smtClean="0"/>
              <a:t>47</a:t>
            </a:fld>
            <a:endParaRPr lang="en-US" dirty="0"/>
          </a:p>
        </p:txBody>
      </p:sp>
    </p:spTree>
    <p:extLst>
      <p:ext uri="{BB962C8B-B14F-4D97-AF65-F5344CB8AC3E}">
        <p14:creationId xmlns:p14="http://schemas.microsoft.com/office/powerpoint/2010/main" val="180992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http://siteresources.worldbank.org/INTRES/Resources/469232-1107449512766/tar2010.xls</a:t>
            </a:r>
          </a:p>
          <a:p>
            <a:r>
              <a:rPr lang="en-US" dirty="0">
                <a:hlinkClick r:id="rId3"/>
              </a:rPr>
              <a:t>https://piie.com/system/files/documents/wp19-9.pdf</a:t>
            </a:r>
            <a:endParaRPr lang="en-US" dirty="0"/>
          </a:p>
          <a:p>
            <a:endParaRPr lang="en-US" dirty="0"/>
          </a:p>
          <a:p>
            <a:r>
              <a:rPr lang="en-US" dirty="0"/>
              <a:t>This chart presents the average tariff in developed and developing countries. The average tariff in developing countries declined steadily in the 1980s, dropped more sharply in the early 1990s, and continued to fall at a slower pace thereafter. According to Martin and Ng (2004), the weighted average tariff in developing countries declined from over 30 percent in 1983 to approx. 12 percent in 2003. They find that three-quarters of this reduction came from unilateral actions taken by the countries involved; only about 5 percentage points of the decline reflected concession giving in the Uruguay Round negotiations, which took effect starting in 1995.</a:t>
            </a:r>
          </a:p>
        </p:txBody>
      </p:sp>
      <p:sp>
        <p:nvSpPr>
          <p:cNvPr id="4" name="Slide Number Placeholder 3"/>
          <p:cNvSpPr>
            <a:spLocks noGrp="1"/>
          </p:cNvSpPr>
          <p:nvPr>
            <p:ph type="sldNum" sz="quarter" idx="5"/>
          </p:nvPr>
        </p:nvSpPr>
        <p:spPr/>
        <p:txBody>
          <a:bodyPr/>
          <a:lstStyle/>
          <a:p>
            <a:fld id="{CB01C2CE-2162-4CFE-8A0F-23E7B2594C49}" type="slidenum">
              <a:rPr lang="en-US" smtClean="0"/>
              <a:t>8</a:t>
            </a:fld>
            <a:endParaRPr lang="en-US"/>
          </a:p>
        </p:txBody>
      </p:sp>
    </p:spTree>
    <p:extLst>
      <p:ext uri="{BB962C8B-B14F-4D97-AF65-F5344CB8AC3E}">
        <p14:creationId xmlns:p14="http://schemas.microsoft.com/office/powerpoint/2010/main" val="343012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https://www.brookings.edu/blog/future-development/2018/09/27/a-global-tipping-point-half-the-world-is-now-middle-class-or-wealthier/amp/?__twitter_impression=true</a:t>
            </a:r>
          </a:p>
          <a:p>
            <a:endParaRPr lang="en-US" b="0" dirty="0"/>
          </a:p>
          <a:p>
            <a:r>
              <a:rPr lang="en-US" b="0" dirty="0"/>
              <a:t>Brooking’s claims</a:t>
            </a:r>
            <a:r>
              <a:rPr lang="en-US" b="0" baseline="0" dirty="0"/>
              <a:t> are </a:t>
            </a:r>
            <a:r>
              <a:rPr lang="en-US" dirty="0"/>
              <a:t>based on a classification of households into those in extreme poverty (households spending below $1.90 per person per day) and those in the middle class (households spending $11-110 per day per person in 2011 purchasing power parity, or PPP). Two other groups round out Brooking’s classification: vulnerable households fall between those in poverty and the middle class; and those who are at the top of the distribution who are classified as “rich.”</a:t>
            </a:r>
          </a:p>
          <a:p>
            <a:endParaRPr lang="en-US" dirty="0"/>
          </a:p>
          <a:p>
            <a:r>
              <a:rPr lang="en-US" dirty="0"/>
              <a:t>Brooking’s “middle class” classification was </a:t>
            </a:r>
            <a:r>
              <a:rPr lang="en-US" dirty="0">
                <a:hlinkClick r:id="rId3"/>
              </a:rPr>
              <a:t>first developed in 2010</a:t>
            </a:r>
            <a:r>
              <a:rPr lang="en-US" dirty="0"/>
              <a:t> and has been used by many researchers. While acknowledging that the middle class does not have a precise definition that can be globally applied, the threshold Brookings use in this work has the following characteristics: those in the middle class have some discretionary income that can be used to buy consumer durables like motorcycles, refrigerators, or washing machines. They can afford to go to movies or indulge in other forms of entertainment. They may take vacations. And they are reasonably confident that they and their family can weather an economic shock—like illness or a spell of unemployment—without falling back into extreme poverty.</a:t>
            </a:r>
            <a:endParaRPr lang="en-US" b="0" dirty="0"/>
          </a:p>
        </p:txBody>
      </p:sp>
      <p:sp>
        <p:nvSpPr>
          <p:cNvPr id="4" name="Slide Number Placeholder 3"/>
          <p:cNvSpPr>
            <a:spLocks noGrp="1"/>
          </p:cNvSpPr>
          <p:nvPr>
            <p:ph type="sldNum" sz="quarter" idx="10"/>
          </p:nvPr>
        </p:nvSpPr>
        <p:spPr/>
        <p:txBody>
          <a:bodyPr/>
          <a:lstStyle/>
          <a:p>
            <a:fld id="{5C02AE4D-09F2-408D-9A3F-27E3868A527A}" type="slidenum">
              <a:rPr lang="en-US" smtClean="0"/>
              <a:t>9</a:t>
            </a:fld>
            <a:endParaRPr lang="en-US" dirty="0"/>
          </a:p>
        </p:txBody>
      </p:sp>
    </p:spTree>
    <p:extLst>
      <p:ext uri="{BB962C8B-B14F-4D97-AF65-F5344CB8AC3E}">
        <p14:creationId xmlns:p14="http://schemas.microsoft.com/office/powerpoint/2010/main" val="311231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https://www.brookings.edu/blog/future-development/2018/09/27/a-global-tipping-point-half-the-world-is-now-middle-class-or-wealthier/amp/?__twitter_impression=true</a:t>
            </a:r>
          </a:p>
          <a:p>
            <a:endParaRPr lang="en-US" dirty="0"/>
          </a:p>
          <a:p>
            <a:r>
              <a:rPr lang="en-US" dirty="0"/>
              <a:t>The middle-class markets in China and India in 2030 will account for $14.1 trillion and $12.3 trillion, respectively, comparable in size to a U.S. middle-class market at that time of $15.9 trillion.</a:t>
            </a:r>
            <a:endParaRPr lang="en-US" b="0" dirty="0"/>
          </a:p>
          <a:p>
            <a:endParaRPr lang="en-US" b="0" dirty="0"/>
          </a:p>
        </p:txBody>
      </p:sp>
      <p:sp>
        <p:nvSpPr>
          <p:cNvPr id="4" name="Slide Number Placeholder 3"/>
          <p:cNvSpPr>
            <a:spLocks noGrp="1"/>
          </p:cNvSpPr>
          <p:nvPr>
            <p:ph type="sldNum" sz="quarter" idx="10"/>
          </p:nvPr>
        </p:nvSpPr>
        <p:spPr/>
        <p:txBody>
          <a:bodyPr/>
          <a:lstStyle/>
          <a:p>
            <a:fld id="{5C02AE4D-09F2-408D-9A3F-27E3868A527A}" type="slidenum">
              <a:rPr lang="en-US" smtClean="0"/>
              <a:t>10</a:t>
            </a:fld>
            <a:endParaRPr lang="en-US" dirty="0"/>
          </a:p>
        </p:txBody>
      </p:sp>
    </p:spTree>
    <p:extLst>
      <p:ext uri="{BB962C8B-B14F-4D97-AF65-F5344CB8AC3E}">
        <p14:creationId xmlns:p14="http://schemas.microsoft.com/office/powerpoint/2010/main" val="148279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https://www.ers.usda.gov/webdocs/publications/91333/aes-107.pdf?v=3730.5</a:t>
            </a:r>
            <a:endParaRPr lang="en-US" dirty="0"/>
          </a:p>
          <a:p>
            <a:r>
              <a:rPr lang="en-US" dirty="0"/>
              <a:t>Updated: February 2019</a:t>
            </a:r>
          </a:p>
        </p:txBody>
      </p:sp>
      <p:sp>
        <p:nvSpPr>
          <p:cNvPr id="4" name="Slide Number Placeholder 3"/>
          <p:cNvSpPr>
            <a:spLocks noGrp="1"/>
          </p:cNvSpPr>
          <p:nvPr>
            <p:ph type="sldNum" sz="quarter" idx="5"/>
          </p:nvPr>
        </p:nvSpPr>
        <p:spPr/>
        <p:txBody>
          <a:bodyPr/>
          <a:lstStyle/>
          <a:p>
            <a:fld id="{5C02AE4D-09F2-408D-9A3F-27E3868A527A}" type="slidenum">
              <a:rPr lang="en-US" smtClean="0"/>
              <a:t>11</a:t>
            </a:fld>
            <a:endParaRPr lang="en-US" dirty="0"/>
          </a:p>
        </p:txBody>
      </p:sp>
    </p:spTree>
    <p:extLst>
      <p:ext uri="{BB962C8B-B14F-4D97-AF65-F5344CB8AC3E}">
        <p14:creationId xmlns:p14="http://schemas.microsoft.com/office/powerpoint/2010/main" val="16771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039">
              <a:defRPr/>
            </a:pPr>
            <a:r>
              <a:rPr lang="en-US" u="sng" dirty="0">
                <a:solidFill>
                  <a:prstClr val="black"/>
                </a:solidFill>
              </a:rPr>
              <a:t>Updated: March 2018</a:t>
            </a:r>
          </a:p>
          <a:p>
            <a:pPr defTabSz="898039">
              <a:defRPr/>
            </a:pPr>
            <a:r>
              <a:rPr lang="en-US" u="sng" dirty="0">
                <a:solidFill>
                  <a:prstClr val="black"/>
                </a:solidFill>
              </a:rPr>
              <a:t>Source: </a:t>
            </a:r>
            <a:r>
              <a:rPr lang="en-US" dirty="0">
                <a:solidFill>
                  <a:prstClr val="black"/>
                </a:solidFill>
              </a:rPr>
              <a:t>USDA/FAS/GATS WTO categories.  CY data.</a:t>
            </a:r>
          </a:p>
          <a:p>
            <a:endParaRPr lang="en-US" dirty="0"/>
          </a:p>
        </p:txBody>
      </p:sp>
      <p:sp>
        <p:nvSpPr>
          <p:cNvPr id="4" name="Slide Number Placeholder 3"/>
          <p:cNvSpPr>
            <a:spLocks noGrp="1"/>
          </p:cNvSpPr>
          <p:nvPr>
            <p:ph type="sldNum" sz="quarter" idx="10"/>
          </p:nvPr>
        </p:nvSpPr>
        <p:spPr/>
        <p:txBody>
          <a:bodyPr/>
          <a:lstStyle/>
          <a:p>
            <a:fld id="{2492D9A5-D052-49CB-8142-7996196AC2E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3635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a:t>
            </a:r>
            <a:r>
              <a:rPr lang="en-US" baseline="0"/>
              <a:t> MARCH 2018</a:t>
            </a:r>
            <a:endParaRPr lang="en-US"/>
          </a:p>
        </p:txBody>
      </p:sp>
      <p:sp>
        <p:nvSpPr>
          <p:cNvPr id="4" name="Slide Number Placeholder 3"/>
          <p:cNvSpPr>
            <a:spLocks noGrp="1"/>
          </p:cNvSpPr>
          <p:nvPr>
            <p:ph type="sldNum" sz="quarter" idx="10"/>
          </p:nvPr>
        </p:nvSpPr>
        <p:spPr/>
        <p:txBody>
          <a:bodyPr/>
          <a:lstStyle/>
          <a:p>
            <a:fld id="{5C02AE4D-09F2-408D-9A3F-27E3868A527A}" type="slidenum">
              <a:rPr lang="en-US" smtClean="0"/>
              <a:t>13</a:t>
            </a:fld>
            <a:endParaRPr lang="en-US" dirty="0"/>
          </a:p>
        </p:txBody>
      </p:sp>
    </p:spTree>
    <p:extLst>
      <p:ext uri="{BB962C8B-B14F-4D97-AF65-F5344CB8AC3E}">
        <p14:creationId xmlns:p14="http://schemas.microsoft.com/office/powerpoint/2010/main" val="205971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pic>
        <p:nvPicPr>
          <p:cNvPr id="7" name="Picture 2" descr="https://www.na.fs.fed.us/fap/logos/usda_bw/USDA_bw.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16642" y="6477000"/>
            <a:ext cx="527358" cy="3609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324600" y="6477000"/>
            <a:ext cx="2362200" cy="407804"/>
          </a:xfrm>
          <a:prstGeom prst="rect">
            <a:avLst/>
          </a:prstGeom>
          <a:noFill/>
        </p:spPr>
        <p:txBody>
          <a:bodyPr wrap="square" rtlCol="0">
            <a:spAutoFit/>
          </a:bodyPr>
          <a:lstStyle/>
          <a:p>
            <a:pPr algn="r"/>
            <a:r>
              <a:rPr lang="en-US" sz="1000" dirty="0"/>
              <a:t>United States Department of</a:t>
            </a:r>
            <a:r>
              <a:rPr lang="en-US" sz="1000" baseline="0" dirty="0"/>
              <a:t> Agriculture</a:t>
            </a:r>
          </a:p>
          <a:p>
            <a:pPr algn="r"/>
            <a:r>
              <a:rPr lang="en-US" sz="1050" b="1" baseline="0" dirty="0"/>
              <a:t>Foreign Agricultural Service</a:t>
            </a:r>
            <a:endParaRPr lang="en-US" sz="1050" b="1" dirty="0"/>
          </a:p>
        </p:txBody>
      </p:sp>
      <p:sp>
        <p:nvSpPr>
          <p:cNvPr id="9" name="Title 3"/>
          <p:cNvSpPr>
            <a:spLocks noGrp="1"/>
          </p:cNvSpPr>
          <p:nvPr>
            <p:ph type="title"/>
          </p:nvPr>
        </p:nvSpPr>
        <p:spPr>
          <a:xfrm>
            <a:off x="0" y="0"/>
            <a:ext cx="9144000" cy="1143000"/>
          </a:xfrm>
          <a:prstGeom prst="rect">
            <a:avLst/>
          </a:prstGeom>
          <a:solidFill>
            <a:schemeClr val="tx2"/>
          </a:solidFill>
        </p:spPr>
        <p:txBody>
          <a:bodyPr anchor="ctr">
            <a:normAutofit/>
          </a:bodyPr>
          <a:lstStyle>
            <a:lvl1pPr>
              <a:defRPr>
                <a:solidFill>
                  <a:schemeClr val="bg1"/>
                </a:solidFill>
              </a:defRPr>
            </a:lvl1pPr>
          </a:lstStyle>
          <a:p>
            <a:r>
              <a:rPr lang="en-US" sz="4800" b="1" dirty="0">
                <a:solidFill>
                  <a:schemeClr val="bg2"/>
                </a:solidFill>
              </a:rPr>
              <a:t>Agenda</a:t>
            </a:r>
          </a:p>
        </p:txBody>
      </p:sp>
      <p:sp>
        <p:nvSpPr>
          <p:cNvPr id="10" name="Slide Number Placeholder 3"/>
          <p:cNvSpPr>
            <a:spLocks noGrp="1"/>
          </p:cNvSpPr>
          <p:nvPr>
            <p:ph type="sldNum" sz="quarter" idx="12"/>
          </p:nvPr>
        </p:nvSpPr>
        <p:spPr>
          <a:xfrm>
            <a:off x="5952067" y="6474910"/>
            <a:ext cx="381000" cy="365125"/>
          </a:xfrm>
          <a:prstGeom prst="rect">
            <a:avLst/>
          </a:prstGeom>
        </p:spPr>
        <p:txBody>
          <a:bodyPr/>
          <a:lstStyle>
            <a:lvl1pPr>
              <a:defRPr sz="900"/>
            </a:lvl1pPr>
          </a:lstStyle>
          <a:p>
            <a:fld id="{3EAC9FEA-964F-4CB4-BF47-C3D98CB9AE66}" type="slidenum">
              <a:rPr lang="en-US" smtClean="0"/>
              <a:pPr/>
              <a:t>‹#›</a:t>
            </a:fld>
            <a:endParaRPr lang="en-US" dirty="0"/>
          </a:p>
        </p:txBody>
      </p:sp>
    </p:spTree>
    <p:extLst>
      <p:ext uri="{BB962C8B-B14F-4D97-AF65-F5344CB8AC3E}">
        <p14:creationId xmlns:p14="http://schemas.microsoft.com/office/powerpoint/2010/main" val="345505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AS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TextBox 7"/>
          <p:cNvSpPr txBox="1"/>
          <p:nvPr userDrawn="1"/>
        </p:nvSpPr>
        <p:spPr>
          <a:xfrm>
            <a:off x="6281058" y="6474145"/>
            <a:ext cx="2362200" cy="407804"/>
          </a:xfrm>
          <a:prstGeom prst="rect">
            <a:avLst/>
          </a:prstGeom>
          <a:noFill/>
        </p:spPr>
        <p:txBody>
          <a:bodyPr wrap="square" rtlCol="0">
            <a:spAutoFit/>
          </a:bodyPr>
          <a:lstStyle/>
          <a:p>
            <a:pPr algn="r"/>
            <a:r>
              <a:rPr lang="en-US" sz="1000" dirty="0"/>
              <a:t>United States Department of</a:t>
            </a:r>
            <a:r>
              <a:rPr lang="en-US" sz="1000" baseline="0" dirty="0"/>
              <a:t> Agriculture</a:t>
            </a:r>
          </a:p>
          <a:p>
            <a:pPr algn="r"/>
            <a:r>
              <a:rPr lang="en-US" sz="1050" b="1" baseline="0" dirty="0"/>
              <a:t>Foreign Agricultural Service</a:t>
            </a:r>
            <a:endParaRPr lang="en-US" sz="1050" b="1" dirty="0"/>
          </a:p>
        </p:txBody>
      </p:sp>
      <p:sp>
        <p:nvSpPr>
          <p:cNvPr id="9" name="Title 3"/>
          <p:cNvSpPr>
            <a:spLocks noGrp="1"/>
          </p:cNvSpPr>
          <p:nvPr>
            <p:ph type="title"/>
          </p:nvPr>
        </p:nvSpPr>
        <p:spPr>
          <a:xfrm>
            <a:off x="0" y="0"/>
            <a:ext cx="9144000" cy="1143000"/>
          </a:xfrm>
          <a:prstGeom prst="rect">
            <a:avLst/>
          </a:prstGeom>
          <a:solidFill>
            <a:schemeClr val="tx2"/>
          </a:solidFill>
        </p:spPr>
        <p:txBody>
          <a:bodyPr anchor="ctr">
            <a:normAutofit/>
          </a:bodyPr>
          <a:lstStyle>
            <a:lvl1pPr>
              <a:defRPr>
                <a:solidFill>
                  <a:schemeClr val="bg1"/>
                </a:solidFill>
              </a:defRPr>
            </a:lvl1pPr>
          </a:lstStyle>
          <a:p>
            <a:r>
              <a:rPr lang="en-US" sz="4800" b="1" dirty="0">
                <a:solidFill>
                  <a:schemeClr val="bg2"/>
                </a:solidFill>
              </a:rPr>
              <a:t>Agenda</a:t>
            </a:r>
          </a:p>
        </p:txBody>
      </p:sp>
      <p:pic>
        <p:nvPicPr>
          <p:cNvPr id="10" name="Picture 9" descr="C:\Users\sonya.wahi-miller\AppData\Local\Microsoft\Windows\Temporary Internet Files\Content.Outlook\E7JQC721\Beef_113cd_Election_Map_Exports250m.jpg"/>
          <p:cNvPicPr/>
          <p:nvPr userDrawn="1"/>
        </p:nvPicPr>
        <p:blipFill rotWithShape="1">
          <a:blip r:embed="rId2" cstate="print">
            <a:biLevel thresh="50000"/>
            <a:extLst>
              <a:ext uri="{28A0092B-C50C-407E-A947-70E740481C1C}">
                <a14:useLocalDpi xmlns:a14="http://schemas.microsoft.com/office/drawing/2010/main" val="0"/>
              </a:ext>
            </a:extLst>
          </a:blip>
          <a:srcRect l="2245" t="89627" r="91823" b="3734"/>
          <a:stretch/>
        </p:blipFill>
        <p:spPr bwMode="auto">
          <a:xfrm>
            <a:off x="8572500" y="6363970"/>
            <a:ext cx="571500" cy="494030"/>
          </a:xfrm>
          <a:prstGeom prst="rect">
            <a:avLst/>
          </a:prstGeom>
          <a:noFill/>
          <a:ln>
            <a:noFill/>
          </a:ln>
          <a:extLst>
            <a:ext uri="{53640926-AAD7-44D8-BBD7-CCE9431645EC}">
              <a14:shadowObscured xmlns:a14="http://schemas.microsoft.com/office/drawing/2010/main"/>
            </a:ext>
          </a:extLst>
        </p:spPr>
      </p:pic>
      <p:sp>
        <p:nvSpPr>
          <p:cNvPr id="7" name="Slide Number Placeholder 3"/>
          <p:cNvSpPr>
            <a:spLocks noGrp="1"/>
          </p:cNvSpPr>
          <p:nvPr>
            <p:ph type="sldNum" sz="quarter" idx="12"/>
          </p:nvPr>
        </p:nvSpPr>
        <p:spPr>
          <a:xfrm>
            <a:off x="5867400" y="6474145"/>
            <a:ext cx="533400" cy="407804"/>
          </a:xfrm>
          <a:prstGeom prst="rect">
            <a:avLst/>
          </a:prstGeom>
        </p:spPr>
        <p:txBody>
          <a:bodyPr/>
          <a:lstStyle>
            <a:lvl1pPr>
              <a:defRPr sz="900"/>
            </a:lvl1pPr>
          </a:lstStyle>
          <a:p>
            <a:fld id="{3EAC9FEA-964F-4CB4-BF47-C3D98CB9AE66}" type="slidenum">
              <a:rPr lang="en-US" smtClean="0"/>
              <a:pPr/>
              <a:t>‹#›</a:t>
            </a:fld>
            <a:endParaRPr lang="en-US" dirty="0"/>
          </a:p>
        </p:txBody>
      </p:sp>
    </p:spTree>
    <p:extLst>
      <p:ext uri="{BB962C8B-B14F-4D97-AF65-F5344CB8AC3E}">
        <p14:creationId xmlns:p14="http://schemas.microsoft.com/office/powerpoint/2010/main" val="3744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9964D2-11CC-4EE5-A0D5-365EDFBB9D5D}"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8E268-5671-4AEC-BA27-BEABBA69332E}" type="slidenum">
              <a:rPr lang="en-US" smtClean="0"/>
              <a:t>‹#›</a:t>
            </a:fld>
            <a:endParaRPr lang="en-US"/>
          </a:p>
        </p:txBody>
      </p:sp>
    </p:spTree>
    <p:extLst>
      <p:ext uri="{BB962C8B-B14F-4D97-AF65-F5344CB8AC3E}">
        <p14:creationId xmlns:p14="http://schemas.microsoft.com/office/powerpoint/2010/main" val="37247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457200" cy="365125"/>
          </a:xfrm>
          <a:prstGeom prst="rect">
            <a:avLst/>
          </a:prstGeom>
        </p:spPr>
        <p:txBody>
          <a:bodyPr/>
          <a:lstStyle>
            <a:lvl1pPr>
              <a:defRPr sz="900"/>
            </a:lvl1pPr>
          </a:lstStyle>
          <a:p>
            <a:fld id="{3EAC9FEA-964F-4CB4-BF47-C3D98CB9AE66}" type="slidenum">
              <a:rPr lang="en-US" smtClean="0"/>
              <a:pPr/>
              <a:t>‹#›</a:t>
            </a:fld>
            <a:endParaRPr lang="en-US" dirty="0"/>
          </a:p>
        </p:txBody>
      </p:sp>
    </p:spTree>
    <p:extLst>
      <p:ext uri="{BB962C8B-B14F-4D97-AF65-F5344CB8AC3E}">
        <p14:creationId xmlns:p14="http://schemas.microsoft.com/office/powerpoint/2010/main" val="30926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3769"/>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AC11F-ADF8-43E7-A215-B6283C12CDA4}"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37748-F687-41DD-A9A8-2BEBCC51FE24}" type="slidenum">
              <a:rPr lang="en-US" smtClean="0"/>
              <a:t>‹#›</a:t>
            </a:fld>
            <a:endParaRPr lang="en-US" dirty="0"/>
          </a:p>
        </p:txBody>
      </p:sp>
      <p:pic>
        <p:nvPicPr>
          <p:cNvPr id="8" name="Picture 2" descr="https://www.na.fs.fed.us/fap/logos/usda_bw/USDA_bw.png">
            <a:extLst>
              <a:ext uri="{FF2B5EF4-FFF2-40B4-BE49-F238E27FC236}">
                <a16:creationId xmlns:a16="http://schemas.microsoft.com/office/drawing/2014/main" id="{FE2426FD-DD64-4B8C-B001-F336B21DB8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16642" y="6477000"/>
            <a:ext cx="527358" cy="360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917753-5535-4646-AC39-240EA94EB540}"/>
              </a:ext>
            </a:extLst>
          </p:cNvPr>
          <p:cNvSpPr txBox="1"/>
          <p:nvPr userDrawn="1"/>
        </p:nvSpPr>
        <p:spPr>
          <a:xfrm>
            <a:off x="6324600" y="6477000"/>
            <a:ext cx="2362200" cy="407804"/>
          </a:xfrm>
          <a:prstGeom prst="rect">
            <a:avLst/>
          </a:prstGeom>
          <a:noFill/>
        </p:spPr>
        <p:txBody>
          <a:bodyPr wrap="square" rtlCol="0">
            <a:spAutoFit/>
          </a:bodyPr>
          <a:lstStyle/>
          <a:p>
            <a:pPr algn="r"/>
            <a:r>
              <a:rPr lang="en-US" sz="1000" dirty="0"/>
              <a:t>United States Department of</a:t>
            </a:r>
            <a:r>
              <a:rPr lang="en-US" sz="1000" baseline="0" dirty="0"/>
              <a:t> Agriculture</a:t>
            </a:r>
          </a:p>
          <a:p>
            <a:pPr algn="r"/>
            <a:r>
              <a:rPr lang="en-US" sz="1050" b="1" baseline="0" dirty="0"/>
              <a:t>Foreign Agricultural Service</a:t>
            </a:r>
            <a:endParaRPr lang="en-US" sz="1050" b="1" dirty="0"/>
          </a:p>
        </p:txBody>
      </p:sp>
      <p:sp>
        <p:nvSpPr>
          <p:cNvPr id="10" name="Slide Number Placeholder 3">
            <a:extLst>
              <a:ext uri="{FF2B5EF4-FFF2-40B4-BE49-F238E27FC236}">
                <a16:creationId xmlns:a16="http://schemas.microsoft.com/office/drawing/2014/main" id="{E5BEDD0C-28B0-43CB-A823-3980C64EF607}"/>
              </a:ext>
            </a:extLst>
          </p:cNvPr>
          <p:cNvSpPr txBox="1">
            <a:spLocks/>
          </p:cNvSpPr>
          <p:nvPr userDrawn="1"/>
        </p:nvSpPr>
        <p:spPr>
          <a:xfrm>
            <a:off x="5952067" y="6474910"/>
            <a:ext cx="3810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AC9FEA-964F-4CB4-BF47-C3D98CB9AE66}" type="slidenum">
              <a:rPr lang="en-US" smtClean="0"/>
              <a:pPr/>
              <a:t>‹#›</a:t>
            </a:fld>
            <a:endParaRPr lang="en-US" dirty="0"/>
          </a:p>
        </p:txBody>
      </p:sp>
    </p:spTree>
    <p:extLst>
      <p:ext uri="{BB962C8B-B14F-4D97-AF65-F5344CB8AC3E}">
        <p14:creationId xmlns:p14="http://schemas.microsoft.com/office/powerpoint/2010/main" val="611654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95390231" r:id="rId1"/>
    <p:sldLayoutId id="2195390232" r:id="rId2"/>
    <p:sldLayoutId id="2195390235" r:id="rId3"/>
    <p:sldLayoutId id="2195390236" r:id="rId4"/>
    <p:sldLayoutId id="2195390237" r:id="rId5"/>
    <p:sldLayoutId id="2195390238" r:id="rId6"/>
  </p:sldLayoutIdLst>
  <p:hf hdr="0" ftr="0" dt="0"/>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fred.stlouisfed.org/graph/?g=odP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fred.stlouisfed.org/graph/?g=n8z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fred.stlouisfed.org/graph/?g=n8y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8.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chart" Target="../charts/chart9.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32" y="4802740"/>
            <a:ext cx="9131968" cy="20552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AE09C1-04FC-460D-94DC-4D35B5F30E40}"/>
              </a:ext>
            </a:extLst>
          </p:cNvPr>
          <p:cNvSpPr txBox="1"/>
          <p:nvPr/>
        </p:nvSpPr>
        <p:spPr>
          <a:xfrm>
            <a:off x="6404004" y="6145662"/>
            <a:ext cx="1369927" cy="369332"/>
          </a:xfrm>
          <a:prstGeom prst="rect">
            <a:avLst/>
          </a:prstGeom>
          <a:noFill/>
        </p:spPr>
        <p:txBody>
          <a:bodyPr wrap="none" rtlCol="0">
            <a:spAutoFit/>
          </a:bodyPr>
          <a:lstStyle/>
          <a:p>
            <a:r>
              <a:rPr lang="en-US" b="1" dirty="0">
                <a:solidFill>
                  <a:schemeClr val="bg1"/>
                </a:solidFill>
              </a:rPr>
              <a:t>August 2019</a:t>
            </a:r>
          </a:p>
        </p:txBody>
      </p:sp>
      <p:sp>
        <p:nvSpPr>
          <p:cNvPr id="7" name="TextBox 6">
            <a:extLst>
              <a:ext uri="{FF2B5EF4-FFF2-40B4-BE49-F238E27FC236}">
                <a16:creationId xmlns:a16="http://schemas.microsoft.com/office/drawing/2014/main" id="{211547F6-30A3-48F7-8438-C9B0A3D7137E}"/>
              </a:ext>
            </a:extLst>
          </p:cNvPr>
          <p:cNvSpPr txBox="1"/>
          <p:nvPr/>
        </p:nvSpPr>
        <p:spPr>
          <a:xfrm>
            <a:off x="380999" y="5279605"/>
            <a:ext cx="8062311" cy="646331"/>
          </a:xfrm>
          <a:prstGeom prst="rect">
            <a:avLst/>
          </a:prstGeom>
          <a:noFill/>
        </p:spPr>
        <p:txBody>
          <a:bodyPr wrap="square" rtlCol="0">
            <a:spAutoFit/>
          </a:bodyPr>
          <a:lstStyle/>
          <a:p>
            <a:r>
              <a:rPr lang="en-US" sz="3600" dirty="0">
                <a:solidFill>
                  <a:schemeClr val="bg1"/>
                </a:solidFill>
              </a:rPr>
              <a:t>Ag Trade Policy Overview</a:t>
            </a:r>
          </a:p>
        </p:txBody>
      </p:sp>
      <p:pic>
        <p:nvPicPr>
          <p:cNvPr id="9" name="Picture 8">
            <a:extLst>
              <a:ext uri="{FF2B5EF4-FFF2-40B4-BE49-F238E27FC236}">
                <a16:creationId xmlns:a16="http://schemas.microsoft.com/office/drawing/2014/main" id="{BF678C25-E177-4D08-9265-3F15C19DC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399" y="314357"/>
            <a:ext cx="1606987" cy="1606987"/>
          </a:xfrm>
          <a:prstGeom prst="rect">
            <a:avLst/>
          </a:prstGeom>
        </p:spPr>
      </p:pic>
      <p:sp>
        <p:nvSpPr>
          <p:cNvPr id="2" name="TextBox 1">
            <a:extLst>
              <a:ext uri="{FF2B5EF4-FFF2-40B4-BE49-F238E27FC236}">
                <a16:creationId xmlns:a16="http://schemas.microsoft.com/office/drawing/2014/main" id="{B65B5629-AD90-416D-8A88-EA393237EF33}"/>
              </a:ext>
            </a:extLst>
          </p:cNvPr>
          <p:cNvSpPr txBox="1"/>
          <p:nvPr/>
        </p:nvSpPr>
        <p:spPr>
          <a:xfrm>
            <a:off x="7223548" y="2998654"/>
            <a:ext cx="1920452" cy="923330"/>
          </a:xfrm>
          <a:prstGeom prst="rect">
            <a:avLst/>
          </a:prstGeom>
          <a:noFill/>
        </p:spPr>
        <p:txBody>
          <a:bodyPr wrap="square" rtlCol="0">
            <a:spAutoFit/>
          </a:bodyPr>
          <a:lstStyle/>
          <a:p>
            <a:r>
              <a:rPr lang="en-US" b="1" dirty="0">
                <a:solidFill>
                  <a:srgbClr val="FF0000"/>
                </a:solidFill>
              </a:rPr>
              <a:t>Jason Hafemeister</a:t>
            </a:r>
          </a:p>
          <a:p>
            <a:r>
              <a:rPr lang="en-US" b="1" dirty="0">
                <a:solidFill>
                  <a:srgbClr val="FF0000"/>
                </a:solidFill>
              </a:rPr>
              <a:t>Secretary’s Trade Counsel</a:t>
            </a:r>
          </a:p>
        </p:txBody>
      </p:sp>
      <p:pic>
        <p:nvPicPr>
          <p:cNvPr id="6" name="Picture 5">
            <a:extLst>
              <a:ext uri="{FF2B5EF4-FFF2-40B4-BE49-F238E27FC236}">
                <a16:creationId xmlns:a16="http://schemas.microsoft.com/office/drawing/2014/main" id="{268FE2B6-179F-45FF-B5E7-2AE5C5207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772"/>
            <a:ext cx="7223547" cy="4812512"/>
          </a:xfrm>
          <a:prstGeom prst="rect">
            <a:avLst/>
          </a:prstGeom>
        </p:spPr>
      </p:pic>
    </p:spTree>
    <p:extLst>
      <p:ext uri="{BB962C8B-B14F-4D97-AF65-F5344CB8AC3E}">
        <p14:creationId xmlns:p14="http://schemas.microsoft.com/office/powerpoint/2010/main" val="322789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1C74-03E7-48ED-9875-5A9BD0785A2C}"/>
              </a:ext>
            </a:extLst>
          </p:cNvPr>
          <p:cNvSpPr>
            <a:spLocks noGrp="1"/>
          </p:cNvSpPr>
          <p:nvPr>
            <p:ph type="title"/>
          </p:nvPr>
        </p:nvSpPr>
        <p:spPr>
          <a:xfrm>
            <a:off x="0" y="-1"/>
            <a:ext cx="9144000" cy="1226641"/>
          </a:xfrm>
        </p:spPr>
        <p:txBody>
          <a:bodyPr>
            <a:normAutofit/>
          </a:bodyPr>
          <a:lstStyle/>
          <a:p>
            <a:r>
              <a:rPr lang="en-US" sz="2800" b="1" dirty="0">
                <a:latin typeface="+mj-lt"/>
              </a:rPr>
              <a:t>Middle Class Dominance in 2030</a:t>
            </a:r>
            <a:endParaRPr lang="en-US" sz="1600" dirty="0"/>
          </a:p>
        </p:txBody>
      </p:sp>
      <p:sp>
        <p:nvSpPr>
          <p:cNvPr id="8"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8641080" y="6091730"/>
            <a:ext cx="533400" cy="407804"/>
          </a:xfrm>
        </p:spPr>
        <p:txBody>
          <a:bodyPr/>
          <a:lstStyle/>
          <a:p>
            <a:fld id="{3EAC9FEA-964F-4CB4-BF47-C3D98CB9AE66}" type="slidenum">
              <a:rPr lang="en-US" smtClean="0"/>
              <a:pPr/>
              <a:t>10</a:t>
            </a:fld>
            <a:endParaRPr lang="en-US" dirty="0"/>
          </a:p>
        </p:txBody>
      </p:sp>
      <p:sp>
        <p:nvSpPr>
          <p:cNvPr id="7" name="TextBox 6"/>
          <p:cNvSpPr txBox="1"/>
          <p:nvPr/>
        </p:nvSpPr>
        <p:spPr>
          <a:xfrm>
            <a:off x="0" y="6223503"/>
            <a:ext cx="3581400" cy="523220"/>
          </a:xfrm>
          <a:prstGeom prst="rect">
            <a:avLst/>
          </a:prstGeom>
          <a:noFill/>
        </p:spPr>
        <p:txBody>
          <a:bodyPr wrap="square" rtlCol="0">
            <a:spAutoFit/>
          </a:bodyPr>
          <a:lstStyle/>
          <a:p>
            <a:r>
              <a:rPr lang="en-US" sz="1400" dirty="0"/>
              <a:t>Source: The Brookings Institution</a:t>
            </a:r>
          </a:p>
          <a:p>
            <a:r>
              <a:rPr lang="en-US" sz="1400" dirty="0"/>
              <a:t>               Projections by World Data Lab</a:t>
            </a:r>
          </a:p>
        </p:txBody>
      </p:sp>
      <p:graphicFrame>
        <p:nvGraphicFramePr>
          <p:cNvPr id="20" name="Chart 19">
            <a:extLst>
              <a:ext uri="{FF2B5EF4-FFF2-40B4-BE49-F238E27FC236}">
                <a16:creationId xmlns:a16="http://schemas.microsoft.com/office/drawing/2014/main" id="{9DDEB94D-560F-41AE-8FE9-BCCEA482A58B}"/>
              </a:ext>
            </a:extLst>
          </p:cNvPr>
          <p:cNvGraphicFramePr/>
          <p:nvPr>
            <p:extLst/>
          </p:nvPr>
        </p:nvGraphicFramePr>
        <p:xfrm>
          <a:off x="746156" y="1338403"/>
          <a:ext cx="7086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8600" y="1295400"/>
            <a:ext cx="1066800" cy="369332"/>
          </a:xfrm>
          <a:prstGeom prst="rect">
            <a:avLst/>
          </a:prstGeom>
          <a:noFill/>
        </p:spPr>
        <p:txBody>
          <a:bodyPr wrap="square" rtlCol="0">
            <a:spAutoFit/>
          </a:bodyPr>
          <a:lstStyle/>
          <a:p>
            <a:r>
              <a:rPr lang="en-US" dirty="0">
                <a:solidFill>
                  <a:schemeClr val="bg1">
                    <a:lumMod val="50000"/>
                  </a:schemeClr>
                </a:solidFill>
              </a:rPr>
              <a:t>Billions</a:t>
            </a:r>
          </a:p>
        </p:txBody>
      </p:sp>
      <p:sp>
        <p:nvSpPr>
          <p:cNvPr id="10" name="TextBox 9"/>
          <p:cNvSpPr txBox="1"/>
          <p:nvPr/>
        </p:nvSpPr>
        <p:spPr>
          <a:xfrm>
            <a:off x="1676400" y="4648200"/>
            <a:ext cx="838200" cy="381000"/>
          </a:xfrm>
          <a:prstGeom prst="rect">
            <a:avLst/>
          </a:prstGeom>
          <a:noFill/>
        </p:spPr>
        <p:txBody>
          <a:bodyPr wrap="square" rtlCol="0">
            <a:spAutoFit/>
          </a:bodyPr>
          <a:lstStyle/>
          <a:p>
            <a:r>
              <a:rPr lang="en-US" b="1" dirty="0">
                <a:solidFill>
                  <a:srgbClr val="FF0000"/>
                </a:solidFill>
              </a:rPr>
              <a:t>450 M</a:t>
            </a:r>
          </a:p>
        </p:txBody>
      </p:sp>
      <p:sp>
        <p:nvSpPr>
          <p:cNvPr id="23" name="TextBox 22"/>
          <p:cNvSpPr txBox="1"/>
          <p:nvPr/>
        </p:nvSpPr>
        <p:spPr>
          <a:xfrm>
            <a:off x="3352800" y="3543300"/>
            <a:ext cx="685800" cy="381000"/>
          </a:xfrm>
          <a:prstGeom prst="rect">
            <a:avLst/>
          </a:prstGeom>
          <a:noFill/>
        </p:spPr>
        <p:txBody>
          <a:bodyPr wrap="square" rtlCol="0">
            <a:spAutoFit/>
          </a:bodyPr>
          <a:lstStyle/>
          <a:p>
            <a:r>
              <a:rPr lang="en-US" b="1" dirty="0">
                <a:solidFill>
                  <a:schemeClr val="accent6">
                    <a:lumMod val="75000"/>
                  </a:schemeClr>
                </a:solidFill>
              </a:rPr>
              <a:t>2.3 B</a:t>
            </a:r>
          </a:p>
        </p:txBody>
      </p:sp>
      <p:sp>
        <p:nvSpPr>
          <p:cNvPr id="24" name="TextBox 23"/>
          <p:cNvSpPr txBox="1"/>
          <p:nvPr/>
        </p:nvSpPr>
        <p:spPr>
          <a:xfrm>
            <a:off x="4967523" y="1862425"/>
            <a:ext cx="685800" cy="381000"/>
          </a:xfrm>
          <a:prstGeom prst="rect">
            <a:avLst/>
          </a:prstGeom>
          <a:noFill/>
        </p:spPr>
        <p:txBody>
          <a:bodyPr wrap="square" rtlCol="0">
            <a:spAutoFit/>
          </a:bodyPr>
          <a:lstStyle/>
          <a:p>
            <a:r>
              <a:rPr lang="en-US" b="1" dirty="0">
                <a:solidFill>
                  <a:schemeClr val="accent3">
                    <a:lumMod val="75000"/>
                  </a:schemeClr>
                </a:solidFill>
              </a:rPr>
              <a:t>5.3 B</a:t>
            </a:r>
          </a:p>
        </p:txBody>
      </p:sp>
      <p:sp>
        <p:nvSpPr>
          <p:cNvPr id="25" name="TextBox 24"/>
          <p:cNvSpPr txBox="1"/>
          <p:nvPr/>
        </p:nvSpPr>
        <p:spPr>
          <a:xfrm>
            <a:off x="6477000" y="4759229"/>
            <a:ext cx="914400" cy="369332"/>
          </a:xfrm>
          <a:prstGeom prst="rect">
            <a:avLst/>
          </a:prstGeom>
          <a:noFill/>
        </p:spPr>
        <p:txBody>
          <a:bodyPr wrap="square" rtlCol="0">
            <a:spAutoFit/>
          </a:bodyPr>
          <a:lstStyle/>
          <a:p>
            <a:r>
              <a:rPr lang="en-US" b="1" dirty="0">
                <a:solidFill>
                  <a:schemeClr val="accent1"/>
                </a:solidFill>
              </a:rPr>
              <a:t>300 M</a:t>
            </a:r>
          </a:p>
        </p:txBody>
      </p:sp>
      <p:sp>
        <p:nvSpPr>
          <p:cNvPr id="13" name="TextBox 12"/>
          <p:cNvSpPr txBox="1"/>
          <p:nvPr/>
        </p:nvSpPr>
        <p:spPr>
          <a:xfrm>
            <a:off x="1625286" y="5562641"/>
            <a:ext cx="943446" cy="307777"/>
          </a:xfrm>
          <a:prstGeom prst="rect">
            <a:avLst/>
          </a:prstGeom>
          <a:noFill/>
        </p:spPr>
        <p:txBody>
          <a:bodyPr wrap="square" rtlCol="0">
            <a:spAutoFit/>
          </a:bodyPr>
          <a:lstStyle/>
          <a:p>
            <a:r>
              <a:rPr lang="en-US" sz="1400" b="1" dirty="0">
                <a:solidFill>
                  <a:schemeClr val="tx1">
                    <a:lumMod val="65000"/>
                    <a:lumOff val="35000"/>
                  </a:schemeClr>
                </a:solidFill>
              </a:rPr>
              <a:t>(-150 M)</a:t>
            </a:r>
          </a:p>
        </p:txBody>
      </p:sp>
      <p:sp>
        <p:nvSpPr>
          <p:cNvPr id="27" name="TextBox 26"/>
          <p:cNvSpPr txBox="1"/>
          <p:nvPr/>
        </p:nvSpPr>
        <p:spPr>
          <a:xfrm>
            <a:off x="3223977" y="5562641"/>
            <a:ext cx="943446" cy="307777"/>
          </a:xfrm>
          <a:prstGeom prst="rect">
            <a:avLst/>
          </a:prstGeom>
          <a:noFill/>
        </p:spPr>
        <p:txBody>
          <a:bodyPr wrap="square" rtlCol="0">
            <a:spAutoFit/>
          </a:bodyPr>
          <a:lstStyle/>
          <a:p>
            <a:r>
              <a:rPr lang="en-US" sz="1400" b="1" dirty="0">
                <a:solidFill>
                  <a:schemeClr val="tx1">
                    <a:lumMod val="65000"/>
                    <a:lumOff val="35000"/>
                  </a:schemeClr>
                </a:solidFill>
              </a:rPr>
              <a:t>(-900 M)</a:t>
            </a:r>
          </a:p>
        </p:txBody>
      </p:sp>
      <p:sp>
        <p:nvSpPr>
          <p:cNvPr id="28" name="TextBox 27"/>
          <p:cNvSpPr txBox="1"/>
          <p:nvPr/>
        </p:nvSpPr>
        <p:spPr>
          <a:xfrm>
            <a:off x="4966579" y="5556646"/>
            <a:ext cx="943446" cy="307777"/>
          </a:xfrm>
          <a:prstGeom prst="rect">
            <a:avLst/>
          </a:prstGeom>
          <a:noFill/>
        </p:spPr>
        <p:txBody>
          <a:bodyPr wrap="square" rtlCol="0">
            <a:spAutoFit/>
          </a:bodyPr>
          <a:lstStyle/>
          <a:p>
            <a:r>
              <a:rPr lang="en-US" sz="1400" b="1" dirty="0">
                <a:solidFill>
                  <a:schemeClr val="tx1">
                    <a:lumMod val="65000"/>
                    <a:lumOff val="35000"/>
                  </a:schemeClr>
                </a:solidFill>
              </a:rPr>
              <a:t>(+1.7 B)</a:t>
            </a:r>
          </a:p>
        </p:txBody>
      </p:sp>
      <p:sp>
        <p:nvSpPr>
          <p:cNvPr id="29" name="TextBox 28"/>
          <p:cNvSpPr txBox="1"/>
          <p:nvPr/>
        </p:nvSpPr>
        <p:spPr>
          <a:xfrm>
            <a:off x="6477000" y="5559623"/>
            <a:ext cx="943446" cy="307777"/>
          </a:xfrm>
          <a:prstGeom prst="rect">
            <a:avLst/>
          </a:prstGeom>
          <a:noFill/>
        </p:spPr>
        <p:txBody>
          <a:bodyPr wrap="square" rtlCol="0">
            <a:spAutoFit/>
          </a:bodyPr>
          <a:lstStyle/>
          <a:p>
            <a:r>
              <a:rPr lang="en-US" sz="1400" b="1" dirty="0">
                <a:solidFill>
                  <a:schemeClr val="tx1">
                    <a:lumMod val="65000"/>
                    <a:lumOff val="35000"/>
                  </a:schemeClr>
                </a:solidFill>
              </a:rPr>
              <a:t>(+100 M)</a:t>
            </a:r>
          </a:p>
        </p:txBody>
      </p:sp>
      <p:sp>
        <p:nvSpPr>
          <p:cNvPr id="17" name="TextBox 16"/>
          <p:cNvSpPr txBox="1"/>
          <p:nvPr/>
        </p:nvSpPr>
        <p:spPr>
          <a:xfrm>
            <a:off x="737103" y="5886302"/>
            <a:ext cx="8001000" cy="276999"/>
          </a:xfrm>
          <a:prstGeom prst="rect">
            <a:avLst/>
          </a:prstGeom>
          <a:noFill/>
        </p:spPr>
        <p:txBody>
          <a:bodyPr wrap="square" rtlCol="0">
            <a:spAutoFit/>
          </a:bodyPr>
          <a:lstStyle/>
          <a:p>
            <a:pPr algn="ctr"/>
            <a:r>
              <a:rPr lang="en-US" sz="1200" i="1" dirty="0"/>
              <a:t>Figures in parenthesis indicate the increase/decrease in the number of people in each category by 2030.</a:t>
            </a:r>
            <a:endParaRPr lang="en-US" sz="1200" dirty="0"/>
          </a:p>
        </p:txBody>
      </p:sp>
    </p:spTree>
    <p:extLst>
      <p:ext uri="{BB962C8B-B14F-4D97-AF65-F5344CB8AC3E}">
        <p14:creationId xmlns:p14="http://schemas.microsoft.com/office/powerpoint/2010/main" val="29964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D2B5-7A78-4C10-8EF7-2F80706D24CA}"/>
              </a:ext>
            </a:extLst>
          </p:cNvPr>
          <p:cNvSpPr>
            <a:spLocks noGrp="1"/>
          </p:cNvSpPr>
          <p:nvPr>
            <p:ph type="title"/>
          </p:nvPr>
        </p:nvSpPr>
        <p:spPr/>
        <p:txBody>
          <a:bodyPr/>
          <a:lstStyle/>
          <a:p>
            <a:r>
              <a:rPr lang="en-US" dirty="0"/>
              <a:t>Top 5 Export Markets</a:t>
            </a:r>
          </a:p>
        </p:txBody>
      </p:sp>
      <p:sp>
        <p:nvSpPr>
          <p:cNvPr id="3" name="Slide Number Placeholder 2">
            <a:extLst>
              <a:ext uri="{FF2B5EF4-FFF2-40B4-BE49-F238E27FC236}">
                <a16:creationId xmlns:a16="http://schemas.microsoft.com/office/drawing/2014/main" id="{FE183EDD-1584-486D-A9E0-471FC5CB45CD}"/>
              </a:ext>
            </a:extLst>
          </p:cNvPr>
          <p:cNvSpPr>
            <a:spLocks noGrp="1"/>
          </p:cNvSpPr>
          <p:nvPr>
            <p:ph type="sldNum" sz="quarter" idx="12"/>
          </p:nvPr>
        </p:nvSpPr>
        <p:spPr/>
        <p:txBody>
          <a:bodyPr/>
          <a:lstStyle/>
          <a:p>
            <a:fld id="{3EAC9FEA-964F-4CB4-BF47-C3D98CB9AE66}" type="slidenum">
              <a:rPr lang="en-US" smtClean="0"/>
              <a:pPr/>
              <a:t>11</a:t>
            </a:fld>
            <a:endParaRPr lang="en-US" dirty="0"/>
          </a:p>
        </p:txBody>
      </p:sp>
      <p:graphicFrame>
        <p:nvGraphicFramePr>
          <p:cNvPr id="5" name="Object 5">
            <a:extLst>
              <a:ext uri="{FF2B5EF4-FFF2-40B4-BE49-F238E27FC236}">
                <a16:creationId xmlns:a16="http://schemas.microsoft.com/office/drawing/2014/main" id="{A36C1A75-8B2C-42AE-8AC6-99D863EAC346}"/>
              </a:ext>
            </a:extLst>
          </p:cNvPr>
          <p:cNvGraphicFramePr>
            <a:graphicFrameLocks noChangeAspect="1"/>
          </p:cNvGraphicFramePr>
          <p:nvPr>
            <p:extLst>
              <p:ext uri="{D42A27DB-BD31-4B8C-83A1-F6EECF244321}">
                <p14:modId xmlns:p14="http://schemas.microsoft.com/office/powerpoint/2010/main" val="732698918"/>
              </p:ext>
            </p:extLst>
          </p:nvPr>
        </p:nvGraphicFramePr>
        <p:xfrm>
          <a:off x="152400" y="1295400"/>
          <a:ext cx="8610600" cy="5459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8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584775"/>
          </a:xfrm>
          <a:prstGeom prst="rect">
            <a:avLst/>
          </a:prstGeom>
          <a:solidFill>
            <a:schemeClr val="tx2"/>
          </a:solidFill>
        </p:spPr>
        <p:txBody>
          <a:bodyPr wrap="square" rtlCol="0">
            <a:spAutoFit/>
          </a:bodyPr>
          <a:lstStyle/>
          <a:p>
            <a:pPr algn="ctr"/>
            <a:r>
              <a:rPr lang="en-US" sz="3200" b="1" dirty="0">
                <a:solidFill>
                  <a:schemeClr val="bg1"/>
                </a:solidFill>
              </a:rPr>
              <a:t>U.S. Trade Balance 1992 - Present</a:t>
            </a:r>
          </a:p>
        </p:txBody>
      </p:sp>
      <p:graphicFrame>
        <p:nvGraphicFramePr>
          <p:cNvPr id="12" name="Chart 11">
            <a:extLst>
              <a:ext uri="{FF2B5EF4-FFF2-40B4-BE49-F238E27FC236}">
                <a16:creationId xmlns:a16="http://schemas.microsoft.com/office/drawing/2014/main" id="{17FD241A-E4F7-462C-A41F-4863E57327FB}"/>
              </a:ext>
            </a:extLst>
          </p:cNvPr>
          <p:cNvGraphicFramePr>
            <a:graphicFrameLocks/>
          </p:cNvGraphicFramePr>
          <p:nvPr>
            <p:extLst>
              <p:ext uri="{D42A27DB-BD31-4B8C-83A1-F6EECF244321}">
                <p14:modId xmlns:p14="http://schemas.microsoft.com/office/powerpoint/2010/main" val="490304601"/>
              </p:ext>
            </p:extLst>
          </p:nvPr>
        </p:nvGraphicFramePr>
        <p:xfrm>
          <a:off x="228600" y="838201"/>
          <a:ext cx="86868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F4A6CD-3221-480D-9525-E8ABC2D4548D}"/>
              </a:ext>
            </a:extLst>
          </p:cNvPr>
          <p:cNvSpPr txBox="1"/>
          <p:nvPr/>
        </p:nvSpPr>
        <p:spPr>
          <a:xfrm>
            <a:off x="609600" y="6354375"/>
            <a:ext cx="3048000" cy="276999"/>
          </a:xfrm>
          <a:prstGeom prst="rect">
            <a:avLst/>
          </a:prstGeom>
          <a:noFill/>
        </p:spPr>
        <p:txBody>
          <a:bodyPr wrap="square" rtlCol="0">
            <a:spAutoFit/>
          </a:bodyPr>
          <a:lstStyle/>
          <a:p>
            <a:r>
              <a:rPr lang="en-US" sz="1200" dirty="0"/>
              <a:t>U.S. Bureau of Economic Analysis (BEA)</a:t>
            </a:r>
          </a:p>
        </p:txBody>
      </p:sp>
      <p:cxnSp>
        <p:nvCxnSpPr>
          <p:cNvPr id="9" name="Straight Arrow Connector 8">
            <a:extLst>
              <a:ext uri="{FF2B5EF4-FFF2-40B4-BE49-F238E27FC236}">
                <a16:creationId xmlns:a16="http://schemas.microsoft.com/office/drawing/2014/main" id="{2837C136-40E1-496D-87A5-854990C11F3F}"/>
              </a:ext>
            </a:extLst>
          </p:cNvPr>
          <p:cNvCxnSpPr/>
          <p:nvPr/>
        </p:nvCxnSpPr>
        <p:spPr>
          <a:xfrm>
            <a:off x="6331390" y="5151799"/>
            <a:ext cx="1676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573F8B-D08F-4ED2-B088-28A6DF638FD4}"/>
              </a:ext>
            </a:extLst>
          </p:cNvPr>
          <p:cNvSpPr txBox="1"/>
          <p:nvPr/>
        </p:nvSpPr>
        <p:spPr>
          <a:xfrm rot="159951">
            <a:off x="6019800" y="5254822"/>
            <a:ext cx="1905000" cy="307777"/>
          </a:xfrm>
          <a:prstGeom prst="rect">
            <a:avLst/>
          </a:prstGeom>
          <a:noFill/>
        </p:spPr>
        <p:txBody>
          <a:bodyPr wrap="square" rtlCol="0">
            <a:spAutoFit/>
          </a:bodyPr>
          <a:lstStyle/>
          <a:p>
            <a:r>
              <a:rPr lang="en-US" sz="1400" dirty="0">
                <a:solidFill>
                  <a:schemeClr val="tx2">
                    <a:lumMod val="75000"/>
                  </a:schemeClr>
                </a:solidFill>
              </a:rPr>
              <a:t>   Jan. 2011 – Dec. 2016</a:t>
            </a:r>
          </a:p>
        </p:txBody>
      </p:sp>
    </p:spTree>
    <p:extLst>
      <p:ext uri="{BB962C8B-B14F-4D97-AF65-F5344CB8AC3E}">
        <p14:creationId xmlns:p14="http://schemas.microsoft.com/office/powerpoint/2010/main" val="144537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chor="ctr">
            <a:normAutofit/>
          </a:bodyPr>
          <a:lstStyle/>
          <a:p>
            <a:r>
              <a:rPr lang="en-US" sz="4000" b="1" dirty="0"/>
              <a:t>U.S. Total Merchandise Trade</a:t>
            </a:r>
            <a:br>
              <a:rPr lang="en-US" sz="4000" b="1" dirty="0"/>
            </a:br>
            <a:r>
              <a:rPr lang="en-US" sz="2200" i="1" dirty="0"/>
              <a:t>Total Trade Balance and Oil &amp; Gas Trade Balances</a:t>
            </a:r>
            <a:endParaRPr lang="en-US" i="1" dirty="0"/>
          </a:p>
        </p:txBody>
      </p:sp>
      <p:graphicFrame>
        <p:nvGraphicFramePr>
          <p:cNvPr id="3" name="Object 4"/>
          <p:cNvGraphicFramePr>
            <a:graphicFrameLocks noChangeAspect="1"/>
          </p:cNvGraphicFramePr>
          <p:nvPr>
            <p:extLst>
              <p:ext uri="{D42A27DB-BD31-4B8C-83A1-F6EECF244321}">
                <p14:modId xmlns:p14="http://schemas.microsoft.com/office/powerpoint/2010/main" val="1208673980"/>
              </p:ext>
            </p:extLst>
          </p:nvPr>
        </p:nvGraphicFramePr>
        <p:xfrm>
          <a:off x="-44313" y="1182005"/>
          <a:ext cx="9144000" cy="5360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378" y="6542607"/>
            <a:ext cx="5669622" cy="276999"/>
          </a:xfrm>
          <a:prstGeom prst="rect">
            <a:avLst/>
          </a:prstGeom>
          <a:noFill/>
        </p:spPr>
        <p:txBody>
          <a:bodyPr wrap="square" rtlCol="0">
            <a:spAutoFit/>
          </a:bodyPr>
          <a:lstStyle/>
          <a:p>
            <a:r>
              <a:rPr lang="en-US" sz="1200" dirty="0"/>
              <a:t>Source: Commerce/ITA </a:t>
            </a:r>
            <a:r>
              <a:rPr lang="en-US" sz="1200" dirty="0" err="1"/>
              <a:t>TradeStats</a:t>
            </a:r>
            <a:r>
              <a:rPr lang="en-US" sz="1200" dirty="0"/>
              <a:t> Express, Foreign Trade Division, U.S. Census Bureau</a:t>
            </a:r>
          </a:p>
        </p:txBody>
      </p:sp>
      <p:sp>
        <p:nvSpPr>
          <p:cNvPr id="6"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5867400" y="6474145"/>
            <a:ext cx="533400" cy="407804"/>
          </a:xfrm>
        </p:spPr>
        <p:txBody>
          <a:bodyPr/>
          <a:lstStyle/>
          <a:p>
            <a:fld id="{3EAC9FEA-964F-4CB4-BF47-C3D98CB9AE66}" type="slidenum">
              <a:rPr lang="en-US" smtClean="0"/>
              <a:pPr/>
              <a:t>13</a:t>
            </a:fld>
            <a:endParaRPr lang="en-US" dirty="0"/>
          </a:p>
        </p:txBody>
      </p:sp>
    </p:spTree>
    <p:extLst>
      <p:ext uri="{BB962C8B-B14F-4D97-AF65-F5344CB8AC3E}">
        <p14:creationId xmlns:p14="http://schemas.microsoft.com/office/powerpoint/2010/main" val="360939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15066258"/>
              </p:ext>
            </p:extLst>
          </p:nvPr>
        </p:nvGraphicFramePr>
        <p:xfrm>
          <a:off x="92552" y="1142999"/>
          <a:ext cx="8958895" cy="540901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sz="3600" dirty="0"/>
              <a:t>U.S. Federal Budget Deficit &amp; Debt</a:t>
            </a:r>
            <a:br>
              <a:rPr lang="en-US" dirty="0"/>
            </a:br>
            <a:r>
              <a:rPr lang="en-US" sz="1519" dirty="0"/>
              <a:t>(1968 – 2028 CBO projected)</a:t>
            </a:r>
          </a:p>
        </p:txBody>
      </p:sp>
      <p:sp>
        <p:nvSpPr>
          <p:cNvPr id="10" name="TextBox 9">
            <a:extLst>
              <a:ext uri="{FF2B5EF4-FFF2-40B4-BE49-F238E27FC236}">
                <a16:creationId xmlns:a16="http://schemas.microsoft.com/office/drawing/2014/main" id="{B4A5E4A7-E732-47D5-A705-AA8F704EA63C}"/>
              </a:ext>
            </a:extLst>
          </p:cNvPr>
          <p:cNvSpPr txBox="1"/>
          <p:nvPr/>
        </p:nvSpPr>
        <p:spPr>
          <a:xfrm>
            <a:off x="32327" y="6552011"/>
            <a:ext cx="362527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CBO data and projections, shading = recessionary periods </a:t>
            </a:r>
          </a:p>
        </p:txBody>
      </p:sp>
    </p:spTree>
    <p:extLst>
      <p:ext uri="{BB962C8B-B14F-4D97-AF65-F5344CB8AC3E}">
        <p14:creationId xmlns:p14="http://schemas.microsoft.com/office/powerpoint/2010/main" val="316515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30075079"/>
              </p:ext>
            </p:extLst>
          </p:nvPr>
        </p:nvGraphicFramePr>
        <p:xfrm>
          <a:off x="157018" y="2514600"/>
          <a:ext cx="8991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0"/>
            <a:ext cx="9144000" cy="1477328"/>
          </a:xfrm>
          <a:prstGeom prst="rect">
            <a:avLst/>
          </a:prstGeom>
          <a:solidFill>
            <a:schemeClr val="accent1">
              <a:lumMod val="75000"/>
            </a:schemeClr>
          </a:solidFill>
        </p:spPr>
        <p:txBody>
          <a:bodyPr wrap="square" rtlCol="0">
            <a:spAutoFit/>
          </a:bodyPr>
          <a:lstStyle/>
          <a:p>
            <a:endParaRPr lang="en-US" dirty="0"/>
          </a:p>
          <a:p>
            <a:pPr algn="ctr"/>
            <a:r>
              <a:rPr lang="en-US" sz="3600" b="1" dirty="0">
                <a:solidFill>
                  <a:schemeClr val="bg1"/>
                </a:solidFill>
              </a:rPr>
              <a:t>U.S. Agricultural Exports and Non-Ag Exports Affected by Retaliation</a:t>
            </a:r>
            <a:endParaRPr lang="en-US" dirty="0"/>
          </a:p>
        </p:txBody>
      </p:sp>
      <p:graphicFrame>
        <p:nvGraphicFramePr>
          <p:cNvPr id="6" name="Chart 5"/>
          <p:cNvGraphicFramePr/>
          <p:nvPr>
            <p:extLst>
              <p:ext uri="{D42A27DB-BD31-4B8C-83A1-F6EECF244321}">
                <p14:modId xmlns:p14="http://schemas.microsoft.com/office/powerpoint/2010/main" val="2384680881"/>
              </p:ext>
            </p:extLst>
          </p:nvPr>
        </p:nvGraphicFramePr>
        <p:xfrm>
          <a:off x="0" y="1600200"/>
          <a:ext cx="9144000" cy="121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8458200" y="6467842"/>
            <a:ext cx="533400" cy="407804"/>
          </a:xfrm>
        </p:spPr>
        <p:txBody>
          <a:bodyPr/>
          <a:lstStyle/>
          <a:p>
            <a:fld id="{3EAC9FEA-964F-4CB4-BF47-C3D98CB9AE66}" type="slidenum">
              <a:rPr lang="en-US" sz="1050" smtClean="0"/>
              <a:pPr/>
              <a:t>15</a:t>
            </a:fld>
            <a:endParaRPr lang="en-US" sz="1050" dirty="0"/>
          </a:p>
        </p:txBody>
      </p:sp>
    </p:spTree>
    <p:extLst>
      <p:ext uri="{BB962C8B-B14F-4D97-AF65-F5344CB8AC3E}">
        <p14:creationId xmlns:p14="http://schemas.microsoft.com/office/powerpoint/2010/main" val="399918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04FE-A796-41B1-BE60-D424DED50B1A}"/>
              </a:ext>
            </a:extLst>
          </p:cNvPr>
          <p:cNvSpPr>
            <a:spLocks noGrp="1"/>
          </p:cNvSpPr>
          <p:nvPr>
            <p:ph type="title"/>
          </p:nvPr>
        </p:nvSpPr>
        <p:spPr/>
        <p:txBody>
          <a:bodyPr>
            <a:normAutofit/>
          </a:bodyPr>
          <a:lstStyle/>
          <a:p>
            <a:r>
              <a:rPr lang="en-US" dirty="0"/>
              <a:t>World Steel Prices</a:t>
            </a:r>
            <a:br>
              <a:rPr lang="en-US" dirty="0"/>
            </a:br>
            <a:r>
              <a:rPr lang="en-US" sz="2400" dirty="0"/>
              <a:t>April 2006 – June 2019</a:t>
            </a:r>
          </a:p>
        </p:txBody>
      </p:sp>
      <p:sp>
        <p:nvSpPr>
          <p:cNvPr id="3" name="Slide Number Placeholder 2">
            <a:extLst>
              <a:ext uri="{FF2B5EF4-FFF2-40B4-BE49-F238E27FC236}">
                <a16:creationId xmlns:a16="http://schemas.microsoft.com/office/drawing/2014/main" id="{BB5A453D-B131-4C7B-8989-B2AA82615C41}"/>
              </a:ext>
            </a:extLst>
          </p:cNvPr>
          <p:cNvSpPr>
            <a:spLocks noGrp="1"/>
          </p:cNvSpPr>
          <p:nvPr>
            <p:ph type="sldNum" sz="quarter" idx="12"/>
          </p:nvPr>
        </p:nvSpPr>
        <p:spPr/>
        <p:txBody>
          <a:bodyPr/>
          <a:lstStyle/>
          <a:p>
            <a:fld id="{3EAC9FEA-964F-4CB4-BF47-C3D98CB9AE66}" type="slidenum">
              <a:rPr lang="en-US" smtClean="0"/>
              <a:pPr/>
              <a:t>16</a:t>
            </a:fld>
            <a:endParaRPr lang="en-US" dirty="0"/>
          </a:p>
        </p:txBody>
      </p:sp>
      <p:graphicFrame>
        <p:nvGraphicFramePr>
          <p:cNvPr id="6" name="Chart 5">
            <a:extLst>
              <a:ext uri="{FF2B5EF4-FFF2-40B4-BE49-F238E27FC236}">
                <a16:creationId xmlns:a16="http://schemas.microsoft.com/office/drawing/2014/main" id="{8A6E7CAE-C0B4-4627-96A7-732A35C7E23C}"/>
              </a:ext>
            </a:extLst>
          </p:cNvPr>
          <p:cNvGraphicFramePr/>
          <p:nvPr>
            <p:extLst/>
          </p:nvPr>
        </p:nvGraphicFramePr>
        <p:xfrm>
          <a:off x="76200" y="1397000"/>
          <a:ext cx="8915400" cy="50779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A6A7D0A-4A92-4C35-BF3A-A43E25382B97}"/>
              </a:ext>
            </a:extLst>
          </p:cNvPr>
          <p:cNvSpPr txBox="1"/>
          <p:nvPr/>
        </p:nvSpPr>
        <p:spPr>
          <a:xfrm>
            <a:off x="76200" y="6575021"/>
            <a:ext cx="4572000" cy="307777"/>
          </a:xfrm>
          <a:prstGeom prst="rect">
            <a:avLst/>
          </a:prstGeom>
          <a:noFill/>
        </p:spPr>
        <p:txBody>
          <a:bodyPr wrap="square" rtlCol="0">
            <a:spAutoFit/>
          </a:bodyPr>
          <a:lstStyle/>
          <a:p>
            <a:r>
              <a:rPr lang="en-US" sz="1400" dirty="0">
                <a:solidFill>
                  <a:schemeClr val="tx1">
                    <a:lumMod val="65000"/>
                    <a:lumOff val="35000"/>
                  </a:schemeClr>
                </a:solidFill>
              </a:rPr>
              <a:t>Source: Steelbenchmarker.com</a:t>
            </a:r>
          </a:p>
        </p:txBody>
      </p:sp>
      <p:sp>
        <p:nvSpPr>
          <p:cNvPr id="8" name="TextBox 7">
            <a:extLst>
              <a:ext uri="{FF2B5EF4-FFF2-40B4-BE49-F238E27FC236}">
                <a16:creationId xmlns:a16="http://schemas.microsoft.com/office/drawing/2014/main" id="{768E6C5F-5BBB-4A57-B12E-736D6A3A7F9B}"/>
              </a:ext>
            </a:extLst>
          </p:cNvPr>
          <p:cNvSpPr txBox="1"/>
          <p:nvPr/>
        </p:nvSpPr>
        <p:spPr>
          <a:xfrm>
            <a:off x="23091" y="1112223"/>
            <a:ext cx="838200" cy="369332"/>
          </a:xfrm>
          <a:prstGeom prst="rect">
            <a:avLst/>
          </a:prstGeom>
          <a:noFill/>
        </p:spPr>
        <p:txBody>
          <a:bodyPr wrap="square" rtlCol="0">
            <a:spAutoFit/>
          </a:bodyPr>
          <a:lstStyle/>
          <a:p>
            <a:r>
              <a:rPr lang="en-US" dirty="0"/>
              <a:t>$/MT</a:t>
            </a:r>
          </a:p>
        </p:txBody>
      </p:sp>
    </p:spTree>
    <p:extLst>
      <p:ext uri="{BB962C8B-B14F-4D97-AF65-F5344CB8AC3E}">
        <p14:creationId xmlns:p14="http://schemas.microsoft.com/office/powerpoint/2010/main" val="52334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92552" y="1143000"/>
          <a:ext cx="8958895"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327" y="6552011"/>
            <a:ext cx="3168073" cy="282898"/>
          </a:xfrm>
          <a:prstGeom prst="rect">
            <a:avLst/>
          </a:prstGeom>
          <a:noFill/>
        </p:spPr>
        <p:txBody>
          <a:bodyPr wrap="square" rtlCol="0">
            <a:spAutoFit/>
          </a:bodyPr>
          <a:lstStyle/>
          <a:p>
            <a:r>
              <a:rPr lang="en-US" sz="619" dirty="0">
                <a:latin typeface="Arial" panose="020B0604020202020204" pitchFamily="34" charset="0"/>
                <a:cs typeface="Arial" panose="020B0604020202020204" pitchFamily="34" charset="0"/>
              </a:rPr>
              <a:t>Steel prices based on </a:t>
            </a:r>
            <a:r>
              <a:rPr lang="en-US" sz="619" dirty="0" err="1">
                <a:latin typeface="Arial" panose="020B0604020202020204" pitchFamily="34" charset="0"/>
                <a:cs typeface="Arial" panose="020B0604020202020204" pitchFamily="34" charset="0"/>
              </a:rPr>
              <a:t>SteelBenchmarker</a:t>
            </a:r>
            <a:r>
              <a:rPr lang="en-US" sz="619" dirty="0">
                <a:latin typeface="Arial" panose="020B0604020202020204" pitchFamily="34" charset="0"/>
                <a:cs typeface="Arial" panose="020B0604020202020204" pitchFamily="34" charset="0"/>
              </a:rPr>
              <a:t> HRB Prices for USA.</a:t>
            </a:r>
          </a:p>
          <a:p>
            <a:r>
              <a:rPr lang="en-US" sz="619" dirty="0">
                <a:latin typeface="Arial" panose="020B0604020202020204" pitchFamily="34" charset="0"/>
                <a:cs typeface="Arial" panose="020B0604020202020204" pitchFamily="34" charset="0"/>
              </a:rPr>
              <a:t>Soybean prices: IGC (FOB), Farm Machinery &amp; Equipment Price Index BLS</a:t>
            </a:r>
            <a:endParaRPr lang="en-US" sz="675"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sz="3600" dirty="0"/>
              <a:t>U.S. Steel, Soybeans, &amp; Farm Machinery Prices</a:t>
            </a:r>
            <a:br>
              <a:rPr lang="en-US" dirty="0"/>
            </a:br>
            <a:r>
              <a:rPr lang="en-US" sz="1519" dirty="0"/>
              <a:t>Price Comparison (January 2018 – February 2019)</a:t>
            </a:r>
          </a:p>
        </p:txBody>
      </p:sp>
      <p:cxnSp>
        <p:nvCxnSpPr>
          <p:cNvPr id="6" name="Straight Connector 5"/>
          <p:cNvCxnSpPr>
            <a:cxnSpLocks/>
          </p:cNvCxnSpPr>
          <p:nvPr/>
        </p:nvCxnSpPr>
        <p:spPr>
          <a:xfrm flipH="1" flipV="1">
            <a:off x="1447800" y="3871191"/>
            <a:ext cx="1" cy="1181309"/>
          </a:xfrm>
          <a:prstGeom prst="line">
            <a:avLst/>
          </a:prstGeom>
          <a:ln w="47625">
            <a:solidFill>
              <a:schemeClr val="accent5">
                <a:lumMod val="75000"/>
              </a:schemeClr>
            </a:solidFill>
            <a:prstDash val="sysDot"/>
          </a:ln>
        </p:spPr>
        <p:style>
          <a:lnRef idx="3">
            <a:schemeClr val="accent3"/>
          </a:lnRef>
          <a:fillRef idx="0">
            <a:schemeClr val="accent3"/>
          </a:fillRef>
          <a:effectRef idx="2">
            <a:schemeClr val="accent3"/>
          </a:effectRef>
          <a:fontRef idx="minor">
            <a:schemeClr val="tx1"/>
          </a:fontRef>
        </p:style>
      </p:cxnSp>
      <p:sp>
        <p:nvSpPr>
          <p:cNvPr id="8" name="Rectangular Callout 2">
            <a:extLst>
              <a:ext uri="{FF2B5EF4-FFF2-40B4-BE49-F238E27FC236}">
                <a16:creationId xmlns:a16="http://schemas.microsoft.com/office/drawing/2014/main" id="{20F9BA51-B542-42BC-89FC-19B13106441A}"/>
              </a:ext>
            </a:extLst>
          </p:cNvPr>
          <p:cNvSpPr/>
          <p:nvPr/>
        </p:nvSpPr>
        <p:spPr>
          <a:xfrm>
            <a:off x="4147434" y="3871191"/>
            <a:ext cx="3113467" cy="572091"/>
          </a:xfrm>
          <a:prstGeom prst="wedgeRectCallout">
            <a:avLst>
              <a:gd name="adj1" fmla="val -91350"/>
              <a:gd name="adj2" fmla="val 20776"/>
            </a:avLst>
          </a:prstGeom>
          <a:solidFill>
            <a:schemeClr val="tx2">
              <a:lumMod val="20000"/>
              <a:lumOff val="80000"/>
              <a:alpha val="50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500" b="1" dirty="0">
                <a:solidFill>
                  <a:schemeClr val="tx1"/>
                </a:solidFill>
              </a:rPr>
              <a:t>March 23</a:t>
            </a:r>
            <a:r>
              <a:rPr lang="en-US" sz="1500" b="1" baseline="30000" dirty="0">
                <a:solidFill>
                  <a:schemeClr val="tx1"/>
                </a:solidFill>
              </a:rPr>
              <a:t>rd</a:t>
            </a:r>
            <a:r>
              <a:rPr lang="en-US" sz="1500" b="1" dirty="0">
                <a:solidFill>
                  <a:schemeClr val="tx1"/>
                </a:solidFill>
              </a:rPr>
              <a:t> steel &amp; aluminum tariffs </a:t>
            </a:r>
          </a:p>
          <a:p>
            <a:r>
              <a:rPr lang="en-US" sz="1500" b="1" dirty="0">
                <a:solidFill>
                  <a:schemeClr val="tx1"/>
                </a:solidFill>
              </a:rPr>
              <a:t>April 3</a:t>
            </a:r>
            <a:r>
              <a:rPr lang="en-US" sz="1500" b="1" baseline="30000" dirty="0">
                <a:solidFill>
                  <a:schemeClr val="tx1"/>
                </a:solidFill>
              </a:rPr>
              <a:t>rd </a:t>
            </a:r>
            <a:r>
              <a:rPr lang="en-US" sz="1500" b="1" dirty="0">
                <a:solidFill>
                  <a:schemeClr val="tx1"/>
                </a:solidFill>
              </a:rPr>
              <a:t>initial 301 tariffs </a:t>
            </a:r>
          </a:p>
        </p:txBody>
      </p:sp>
      <p:sp>
        <p:nvSpPr>
          <p:cNvPr id="9" name="Rectangle 8">
            <a:extLst>
              <a:ext uri="{FF2B5EF4-FFF2-40B4-BE49-F238E27FC236}">
                <a16:creationId xmlns:a16="http://schemas.microsoft.com/office/drawing/2014/main" id="{1162371A-8951-42DA-98AB-6AA9DCAA0433}"/>
              </a:ext>
            </a:extLst>
          </p:cNvPr>
          <p:cNvSpPr/>
          <p:nvPr/>
        </p:nvSpPr>
        <p:spPr>
          <a:xfrm>
            <a:off x="2454726" y="2056805"/>
            <a:ext cx="228594" cy="358140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42212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Top U.S. Ag Exports Affected by Tariff Retaliation</a:t>
            </a:r>
            <a:br>
              <a:rPr lang="en-US" sz="2800" dirty="0"/>
            </a:br>
            <a:r>
              <a:rPr lang="en-US" sz="2200" i="1" dirty="0">
                <a:solidFill>
                  <a:schemeClr val="bg1">
                    <a:lumMod val="65000"/>
                  </a:schemeClr>
                </a:solidFill>
              </a:rPr>
              <a:t>Products Across All U.S. Ag Export Sectors Are Impacted</a:t>
            </a:r>
          </a:p>
        </p:txBody>
      </p:sp>
      <p:graphicFrame>
        <p:nvGraphicFramePr>
          <p:cNvPr id="5" name="Chart 4">
            <a:extLst>
              <a:ext uri="{FF2B5EF4-FFF2-40B4-BE49-F238E27FC236}">
                <a16:creationId xmlns:a16="http://schemas.microsoft.com/office/drawing/2014/main" id="{58DF4DE0-ABCE-4AF2-98E8-9092B19F6B7A}"/>
              </a:ext>
            </a:extLst>
          </p:cNvPr>
          <p:cNvGraphicFramePr/>
          <p:nvPr>
            <p:extLst>
              <p:ext uri="{D42A27DB-BD31-4B8C-83A1-F6EECF244321}">
                <p14:modId xmlns:p14="http://schemas.microsoft.com/office/powerpoint/2010/main" val="1477484496"/>
              </p:ext>
            </p:extLst>
          </p:nvPr>
        </p:nvGraphicFramePr>
        <p:xfrm>
          <a:off x="-28575" y="2133600"/>
          <a:ext cx="91440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6B3E1CA-EC13-4D55-9390-773B943ED0E6}"/>
              </a:ext>
            </a:extLst>
          </p:cNvPr>
          <p:cNvGraphicFramePr/>
          <p:nvPr>
            <p:extLst>
              <p:ext uri="{D42A27DB-BD31-4B8C-83A1-F6EECF244321}">
                <p14:modId xmlns:p14="http://schemas.microsoft.com/office/powerpoint/2010/main" val="3082292383"/>
              </p:ext>
            </p:extLst>
          </p:nvPr>
        </p:nvGraphicFramePr>
        <p:xfrm>
          <a:off x="0" y="1129145"/>
          <a:ext cx="8539163" cy="91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B6AA09F-53FB-4A9D-9B88-BA67D0996C60}"/>
              </a:ext>
            </a:extLst>
          </p:cNvPr>
          <p:cNvSpPr txBox="1"/>
          <p:nvPr/>
        </p:nvSpPr>
        <p:spPr>
          <a:xfrm>
            <a:off x="4288054" y="5565338"/>
            <a:ext cx="4845844" cy="1292662"/>
          </a:xfrm>
          <a:prstGeom prst="rect">
            <a:avLst/>
          </a:prstGeom>
          <a:solidFill>
            <a:schemeClr val="accent1">
              <a:lumMod val="20000"/>
              <a:lumOff val="80000"/>
            </a:schemeClr>
          </a:solidFill>
        </p:spPr>
        <p:txBody>
          <a:bodyPr wrap="square" rtlCol="0">
            <a:spAutoFit/>
          </a:bodyPr>
          <a:lstStyle/>
          <a:p>
            <a:r>
              <a:rPr lang="en-US" b="1" u="sng" dirty="0"/>
              <a:t>Total Value Impacted $29.7 Billion</a:t>
            </a:r>
          </a:p>
          <a:p>
            <a:r>
              <a:rPr lang="en-US" dirty="0"/>
              <a:t>232 Impacted: $9.3 Billion</a:t>
            </a:r>
          </a:p>
          <a:p>
            <a:r>
              <a:rPr lang="en-US" dirty="0"/>
              <a:t>301 Impacted: $22.5 Billion</a:t>
            </a:r>
          </a:p>
          <a:p>
            <a:r>
              <a:rPr lang="en-US" sz="1200" i="1" dirty="0"/>
              <a:t>*Total value impacted is less than the sum of 232 and 301 to avoid duplicate counting of products subject to both 232 and 301 duties</a:t>
            </a:r>
          </a:p>
        </p:txBody>
      </p:sp>
      <p:cxnSp>
        <p:nvCxnSpPr>
          <p:cNvPr id="8" name="Straight Connector 7">
            <a:extLst>
              <a:ext uri="{FF2B5EF4-FFF2-40B4-BE49-F238E27FC236}">
                <a16:creationId xmlns:a16="http://schemas.microsoft.com/office/drawing/2014/main" id="{E2EA02ED-A3E5-4E65-BE91-7F516DFBBBED}"/>
              </a:ext>
            </a:extLst>
          </p:cNvPr>
          <p:cNvCxnSpPr/>
          <p:nvPr/>
        </p:nvCxnSpPr>
        <p:spPr>
          <a:xfrm>
            <a:off x="76200" y="2043545"/>
            <a:ext cx="9039225" cy="0"/>
          </a:xfrm>
          <a:prstGeom prst="line">
            <a:avLst/>
          </a:prstGeom>
          <a:ln w="158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8631455" y="6459019"/>
            <a:ext cx="533400" cy="407804"/>
          </a:xfrm>
        </p:spPr>
        <p:txBody>
          <a:bodyPr/>
          <a:lstStyle/>
          <a:p>
            <a:fld id="{3EAC9FEA-964F-4CB4-BF47-C3D98CB9AE66}" type="slidenum">
              <a:rPr lang="en-US" smtClean="0"/>
              <a:pPr/>
              <a:t>18</a:t>
            </a:fld>
            <a:endParaRPr lang="en-US" dirty="0"/>
          </a:p>
        </p:txBody>
      </p:sp>
    </p:spTree>
    <p:extLst>
      <p:ext uri="{BB962C8B-B14F-4D97-AF65-F5344CB8AC3E}">
        <p14:creationId xmlns:p14="http://schemas.microsoft.com/office/powerpoint/2010/main" val="169392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FRED Graph Chart" descr="FRED Graph">
            <a:hlinkClick r:id="rId2" tooltip="View this chart in your browser. "/>
            <a:extLst>
              <a:ext uri="{FF2B5EF4-FFF2-40B4-BE49-F238E27FC236}">
                <a16:creationId xmlns:a16="http://schemas.microsoft.com/office/drawing/2014/main" id="{7C3FEB29-A36E-477E-8E8A-B7D3FCAF71B4}"/>
              </a:ext>
            </a:extLst>
          </p:cNvPr>
          <p:cNvPicPr>
            <a:picLocks noChangeAspect="1"/>
          </p:cNvPicPr>
          <p:nvPr/>
        </p:nvPicPr>
        <p:blipFill>
          <a:blip r:embed="rId3"/>
          <a:stretch>
            <a:fillRect/>
          </a:stretch>
        </p:blipFill>
        <p:spPr>
          <a:xfrm>
            <a:off x="0" y="1142999"/>
            <a:ext cx="9144000" cy="5697035"/>
          </a:xfrm>
          <a:prstGeom prst="rect">
            <a:avLst/>
          </a:prstGeom>
        </p:spPr>
      </p:pic>
      <p:sp>
        <p:nvSpPr>
          <p:cNvPr id="2" name="Title 1">
            <a:extLst>
              <a:ext uri="{FF2B5EF4-FFF2-40B4-BE49-F238E27FC236}">
                <a16:creationId xmlns:a16="http://schemas.microsoft.com/office/drawing/2014/main" id="{2D28B40A-F428-466F-B4C8-7540BAC416E8}"/>
              </a:ext>
            </a:extLst>
          </p:cNvPr>
          <p:cNvSpPr>
            <a:spLocks noGrp="1"/>
          </p:cNvSpPr>
          <p:nvPr>
            <p:ph type="title"/>
          </p:nvPr>
        </p:nvSpPr>
        <p:spPr/>
        <p:txBody>
          <a:bodyPr>
            <a:normAutofit fontScale="90000"/>
          </a:bodyPr>
          <a:lstStyle/>
          <a:p>
            <a:r>
              <a:rPr lang="en-US" dirty="0"/>
              <a:t>Auto Output &amp; Employment</a:t>
            </a:r>
            <a:br>
              <a:rPr lang="en-US" dirty="0"/>
            </a:br>
            <a:r>
              <a:rPr lang="en-US" sz="3300" i="1" dirty="0"/>
              <a:t>Jan. 1990 - May 2019</a:t>
            </a:r>
          </a:p>
        </p:txBody>
      </p:sp>
      <p:sp>
        <p:nvSpPr>
          <p:cNvPr id="3" name="Slide Number Placeholder 2">
            <a:extLst>
              <a:ext uri="{FF2B5EF4-FFF2-40B4-BE49-F238E27FC236}">
                <a16:creationId xmlns:a16="http://schemas.microsoft.com/office/drawing/2014/main" id="{DEA8A5C0-0252-47C6-8308-42D0A93F3E6D}"/>
              </a:ext>
            </a:extLst>
          </p:cNvPr>
          <p:cNvSpPr>
            <a:spLocks noGrp="1"/>
          </p:cNvSpPr>
          <p:nvPr>
            <p:ph type="sldNum" sz="quarter" idx="12"/>
          </p:nvPr>
        </p:nvSpPr>
        <p:spPr/>
        <p:txBody>
          <a:bodyPr/>
          <a:lstStyle/>
          <a:p>
            <a:fld id="{3EAC9FEA-964F-4CB4-BF47-C3D98CB9AE66}" type="slidenum">
              <a:rPr lang="en-US" smtClean="0"/>
              <a:pPr/>
              <a:t>19</a:t>
            </a:fld>
            <a:endParaRPr lang="en-US" dirty="0"/>
          </a:p>
        </p:txBody>
      </p:sp>
      <p:sp>
        <p:nvSpPr>
          <p:cNvPr id="6" name="Speech Bubble: Rectangle with Corners Rounded 5">
            <a:extLst>
              <a:ext uri="{FF2B5EF4-FFF2-40B4-BE49-F238E27FC236}">
                <a16:creationId xmlns:a16="http://schemas.microsoft.com/office/drawing/2014/main" id="{21D51A02-E4DF-4010-A538-290CC6D3AD24}"/>
              </a:ext>
            </a:extLst>
          </p:cNvPr>
          <p:cNvSpPr/>
          <p:nvPr/>
        </p:nvSpPr>
        <p:spPr>
          <a:xfrm>
            <a:off x="3880428" y="5345545"/>
            <a:ext cx="1523999" cy="762000"/>
          </a:xfrm>
          <a:prstGeom prst="wedgeRoundRectCallout">
            <a:avLst>
              <a:gd name="adj1" fmla="val -54686"/>
              <a:gd name="adj2" fmla="val -75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China’s WTO Accession </a:t>
            </a:r>
          </a:p>
          <a:p>
            <a:pPr algn="ctr"/>
            <a:r>
              <a:rPr lang="en-US" sz="1600" dirty="0"/>
              <a:t>Dec. 2001</a:t>
            </a:r>
          </a:p>
        </p:txBody>
      </p:sp>
      <p:cxnSp>
        <p:nvCxnSpPr>
          <p:cNvPr id="7" name="Straight Connector 6">
            <a:extLst>
              <a:ext uri="{FF2B5EF4-FFF2-40B4-BE49-F238E27FC236}">
                <a16:creationId xmlns:a16="http://schemas.microsoft.com/office/drawing/2014/main" id="{ED42B6BE-2A42-46E8-ADF0-E5A2C4DF13A5}"/>
              </a:ext>
            </a:extLst>
          </p:cNvPr>
          <p:cNvCxnSpPr>
            <a:cxnSpLocks/>
          </p:cNvCxnSpPr>
          <p:nvPr/>
        </p:nvCxnSpPr>
        <p:spPr>
          <a:xfrm flipV="1">
            <a:off x="3810000" y="1981200"/>
            <a:ext cx="0" cy="411480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845278-E449-4A7D-B33D-12E776DCE0E6}"/>
              </a:ext>
            </a:extLst>
          </p:cNvPr>
          <p:cNvCxnSpPr>
            <a:cxnSpLocks/>
          </p:cNvCxnSpPr>
          <p:nvPr/>
        </p:nvCxnSpPr>
        <p:spPr>
          <a:xfrm flipV="1">
            <a:off x="1828800" y="1828800"/>
            <a:ext cx="0" cy="411480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648CC8EA-6257-4203-B776-D22A521AC619}"/>
              </a:ext>
            </a:extLst>
          </p:cNvPr>
          <p:cNvSpPr/>
          <p:nvPr/>
        </p:nvSpPr>
        <p:spPr>
          <a:xfrm>
            <a:off x="2116284" y="5146963"/>
            <a:ext cx="1465116" cy="473364"/>
          </a:xfrm>
          <a:prstGeom prst="wedgeRoundRectCallout">
            <a:avLst>
              <a:gd name="adj1" fmla="val -63065"/>
              <a:gd name="adj2" fmla="val -51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NAFTA </a:t>
            </a:r>
          </a:p>
          <a:p>
            <a:pPr algn="ctr"/>
            <a:r>
              <a:rPr lang="en-US" sz="1600" dirty="0"/>
              <a:t>Jan. 1994</a:t>
            </a:r>
          </a:p>
        </p:txBody>
      </p:sp>
    </p:spTree>
    <p:extLst>
      <p:ext uri="{BB962C8B-B14F-4D97-AF65-F5344CB8AC3E}">
        <p14:creationId xmlns:p14="http://schemas.microsoft.com/office/powerpoint/2010/main" val="294021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7BF9-C1FB-4367-AF0D-292AF4D6F1C8}"/>
              </a:ext>
            </a:extLst>
          </p:cNvPr>
          <p:cNvSpPr>
            <a:spLocks noGrp="1"/>
          </p:cNvSpPr>
          <p:nvPr>
            <p:ph type="title"/>
          </p:nvPr>
        </p:nvSpPr>
        <p:spPr>
          <a:solidFill>
            <a:schemeClr val="tx2"/>
          </a:solidFill>
        </p:spPr>
        <p:txBody>
          <a:bodyPr anchor="ctr"/>
          <a:lstStyle/>
          <a:p>
            <a:r>
              <a:rPr lang="en-US" b="1" dirty="0"/>
              <a:t>Agenda</a:t>
            </a:r>
          </a:p>
        </p:txBody>
      </p:sp>
      <p:sp>
        <p:nvSpPr>
          <p:cNvPr id="3" name="Slide Number Placeholder 2">
            <a:extLst>
              <a:ext uri="{FF2B5EF4-FFF2-40B4-BE49-F238E27FC236}">
                <a16:creationId xmlns:a16="http://schemas.microsoft.com/office/drawing/2014/main" id="{054A545F-E823-4A9D-9D3A-42B5C4AAD7AD}"/>
              </a:ext>
            </a:extLst>
          </p:cNvPr>
          <p:cNvSpPr>
            <a:spLocks noGrp="1"/>
          </p:cNvSpPr>
          <p:nvPr>
            <p:ph type="sldNum" sz="quarter" idx="12"/>
          </p:nvPr>
        </p:nvSpPr>
        <p:spPr/>
        <p:txBody>
          <a:bodyPr/>
          <a:lstStyle/>
          <a:p>
            <a:fld id="{3EAC9FEA-964F-4CB4-BF47-C3D98CB9AE66}" type="slidenum">
              <a:rPr lang="en-US" smtClean="0"/>
              <a:t>2</a:t>
            </a:fld>
            <a:endParaRPr lang="en-US" dirty="0"/>
          </a:p>
        </p:txBody>
      </p:sp>
      <p:sp>
        <p:nvSpPr>
          <p:cNvPr id="4" name="TextBox 3">
            <a:extLst>
              <a:ext uri="{FF2B5EF4-FFF2-40B4-BE49-F238E27FC236}">
                <a16:creationId xmlns:a16="http://schemas.microsoft.com/office/drawing/2014/main" id="{A6D56034-092A-47D1-B266-36446A330862}"/>
              </a:ext>
            </a:extLst>
          </p:cNvPr>
          <p:cNvSpPr txBox="1"/>
          <p:nvPr/>
        </p:nvSpPr>
        <p:spPr>
          <a:xfrm>
            <a:off x="1038538" y="1056290"/>
            <a:ext cx="6208623" cy="2246769"/>
          </a:xfrm>
          <a:prstGeom prst="rect">
            <a:avLst/>
          </a:prstGeom>
          <a:noFill/>
        </p:spPr>
        <p:txBody>
          <a:bodyPr wrap="none" rtlCol="0">
            <a:spAutoFit/>
          </a:bodyPr>
          <a:lstStyle/>
          <a:p>
            <a:pPr marL="457200" indent="-457200">
              <a:buFont typeface="Arial" panose="020B0604020202020204" pitchFamily="34" charset="0"/>
              <a:buChar char="•"/>
            </a:pPr>
            <a:r>
              <a:rPr lang="en-US" sz="2800" b="1" dirty="0"/>
              <a:t>Agriculture and Exports</a:t>
            </a:r>
          </a:p>
          <a:p>
            <a:pPr marL="457200" indent="-457200">
              <a:buFont typeface="Arial" panose="020B0604020202020204" pitchFamily="34" charset="0"/>
              <a:buChar char="•"/>
            </a:pPr>
            <a:r>
              <a:rPr lang="en-US" sz="2800" b="1" dirty="0"/>
              <a:t>Trade War</a:t>
            </a:r>
          </a:p>
          <a:p>
            <a:pPr marL="457200" indent="-457200">
              <a:buFont typeface="Arial" panose="020B0604020202020204" pitchFamily="34" charset="0"/>
              <a:buChar char="•"/>
            </a:pPr>
            <a:r>
              <a:rPr lang="en-US" sz="2800" b="1" dirty="0"/>
              <a:t>Growing our Markets</a:t>
            </a:r>
          </a:p>
          <a:p>
            <a:endParaRPr lang="en-US" sz="2800" b="1" dirty="0"/>
          </a:p>
          <a:p>
            <a:r>
              <a:rPr lang="en-US" sz="2800" b="1" dirty="0"/>
              <a:t>Theme:  Institutionalism v. Unilateralism</a:t>
            </a:r>
          </a:p>
        </p:txBody>
      </p:sp>
      <p:pic>
        <p:nvPicPr>
          <p:cNvPr id="6" name="Picture 5">
            <a:extLst>
              <a:ext uri="{FF2B5EF4-FFF2-40B4-BE49-F238E27FC236}">
                <a16:creationId xmlns:a16="http://schemas.microsoft.com/office/drawing/2014/main" id="{6D40AD1A-269E-42A6-8339-173B0E9D2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 y="3198439"/>
            <a:ext cx="9144000" cy="3071813"/>
          </a:xfrm>
          <a:prstGeom prst="rect">
            <a:avLst/>
          </a:prstGeom>
        </p:spPr>
      </p:pic>
    </p:spTree>
    <p:extLst>
      <p:ext uri="{BB962C8B-B14F-4D97-AF65-F5344CB8AC3E}">
        <p14:creationId xmlns:p14="http://schemas.microsoft.com/office/powerpoint/2010/main" val="284651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RED Graph Chart" descr="FRED Graph">
            <a:hlinkClick r:id="rId2" tooltip="View this chart in your browser. "/>
            <a:extLst>
              <a:ext uri="{FF2B5EF4-FFF2-40B4-BE49-F238E27FC236}">
                <a16:creationId xmlns:a16="http://schemas.microsoft.com/office/drawing/2014/main" id="{B203C88F-607D-4F53-BEAD-B348FBA9465A}"/>
              </a:ext>
            </a:extLst>
          </p:cNvPr>
          <p:cNvPicPr>
            <a:picLocks noChangeAspect="1"/>
          </p:cNvPicPr>
          <p:nvPr/>
        </p:nvPicPr>
        <p:blipFill>
          <a:blip r:embed="rId3"/>
          <a:stretch>
            <a:fillRect/>
          </a:stretch>
        </p:blipFill>
        <p:spPr>
          <a:xfrm>
            <a:off x="9494" y="1143000"/>
            <a:ext cx="9134506" cy="5697964"/>
          </a:xfrm>
          <a:prstGeom prst="rect">
            <a:avLst/>
          </a:prstGeom>
        </p:spPr>
      </p:pic>
      <p:sp>
        <p:nvSpPr>
          <p:cNvPr id="2" name="Title 1">
            <a:extLst>
              <a:ext uri="{FF2B5EF4-FFF2-40B4-BE49-F238E27FC236}">
                <a16:creationId xmlns:a16="http://schemas.microsoft.com/office/drawing/2014/main" id="{2D28B40A-F428-466F-B4C8-7540BAC416E8}"/>
              </a:ext>
            </a:extLst>
          </p:cNvPr>
          <p:cNvSpPr>
            <a:spLocks noGrp="1"/>
          </p:cNvSpPr>
          <p:nvPr>
            <p:ph type="title"/>
          </p:nvPr>
        </p:nvSpPr>
        <p:spPr/>
        <p:txBody>
          <a:bodyPr>
            <a:normAutofit fontScale="90000"/>
          </a:bodyPr>
          <a:lstStyle/>
          <a:p>
            <a:r>
              <a:rPr lang="en-US" dirty="0"/>
              <a:t>Auto Output &amp; Capacity Utilization</a:t>
            </a:r>
            <a:br>
              <a:rPr lang="en-US" dirty="0"/>
            </a:br>
            <a:r>
              <a:rPr lang="en-US" sz="3300" i="1" dirty="0"/>
              <a:t>Jan. 1990 - Jan. 2019</a:t>
            </a:r>
          </a:p>
        </p:txBody>
      </p:sp>
      <p:sp>
        <p:nvSpPr>
          <p:cNvPr id="3" name="Slide Number Placeholder 2">
            <a:extLst>
              <a:ext uri="{FF2B5EF4-FFF2-40B4-BE49-F238E27FC236}">
                <a16:creationId xmlns:a16="http://schemas.microsoft.com/office/drawing/2014/main" id="{DEA8A5C0-0252-47C6-8308-42D0A93F3E6D}"/>
              </a:ext>
            </a:extLst>
          </p:cNvPr>
          <p:cNvSpPr>
            <a:spLocks noGrp="1"/>
          </p:cNvSpPr>
          <p:nvPr>
            <p:ph type="sldNum" sz="quarter" idx="12"/>
          </p:nvPr>
        </p:nvSpPr>
        <p:spPr/>
        <p:txBody>
          <a:bodyPr/>
          <a:lstStyle/>
          <a:p>
            <a:fld id="{3EAC9FEA-964F-4CB4-BF47-C3D98CB9AE66}" type="slidenum">
              <a:rPr lang="en-US" smtClean="0"/>
              <a:pPr/>
              <a:t>20</a:t>
            </a:fld>
            <a:endParaRPr lang="en-US" dirty="0"/>
          </a:p>
        </p:txBody>
      </p:sp>
      <p:sp>
        <p:nvSpPr>
          <p:cNvPr id="6" name="Speech Bubble: Rectangle with Corners Rounded 5">
            <a:extLst>
              <a:ext uri="{FF2B5EF4-FFF2-40B4-BE49-F238E27FC236}">
                <a16:creationId xmlns:a16="http://schemas.microsoft.com/office/drawing/2014/main" id="{21D51A02-E4DF-4010-A538-290CC6D3AD24}"/>
              </a:ext>
            </a:extLst>
          </p:cNvPr>
          <p:cNvSpPr/>
          <p:nvPr/>
        </p:nvSpPr>
        <p:spPr>
          <a:xfrm>
            <a:off x="4162140" y="4765963"/>
            <a:ext cx="1523999" cy="762000"/>
          </a:xfrm>
          <a:prstGeom prst="wedgeRoundRectCallout">
            <a:avLst>
              <a:gd name="adj1" fmla="val -65595"/>
              <a:gd name="adj2" fmla="val -75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China’s WTO Accession </a:t>
            </a:r>
          </a:p>
          <a:p>
            <a:pPr algn="ctr"/>
            <a:r>
              <a:rPr lang="en-US" sz="1600" dirty="0"/>
              <a:t>Dec. 2001</a:t>
            </a:r>
          </a:p>
        </p:txBody>
      </p:sp>
      <p:cxnSp>
        <p:nvCxnSpPr>
          <p:cNvPr id="7" name="Straight Connector 6">
            <a:extLst>
              <a:ext uri="{FF2B5EF4-FFF2-40B4-BE49-F238E27FC236}">
                <a16:creationId xmlns:a16="http://schemas.microsoft.com/office/drawing/2014/main" id="{ED42B6BE-2A42-46E8-ADF0-E5A2C4DF13A5}"/>
              </a:ext>
            </a:extLst>
          </p:cNvPr>
          <p:cNvCxnSpPr>
            <a:cxnSpLocks/>
          </p:cNvCxnSpPr>
          <p:nvPr/>
        </p:nvCxnSpPr>
        <p:spPr>
          <a:xfrm flipV="1">
            <a:off x="3810000" y="1755058"/>
            <a:ext cx="0" cy="419100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845278-E449-4A7D-B33D-12E776DCE0E6}"/>
              </a:ext>
            </a:extLst>
          </p:cNvPr>
          <p:cNvCxnSpPr>
            <a:cxnSpLocks/>
          </p:cNvCxnSpPr>
          <p:nvPr/>
        </p:nvCxnSpPr>
        <p:spPr>
          <a:xfrm flipV="1">
            <a:off x="2057400" y="1831258"/>
            <a:ext cx="0" cy="411480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648CC8EA-6257-4203-B776-D22A521AC619}"/>
              </a:ext>
            </a:extLst>
          </p:cNvPr>
          <p:cNvSpPr/>
          <p:nvPr/>
        </p:nvSpPr>
        <p:spPr>
          <a:xfrm>
            <a:off x="2261757" y="5140035"/>
            <a:ext cx="1465116" cy="473364"/>
          </a:xfrm>
          <a:prstGeom prst="wedgeRoundRectCallout">
            <a:avLst>
              <a:gd name="adj1" fmla="val -57696"/>
              <a:gd name="adj2" fmla="val 87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NAFTA </a:t>
            </a:r>
          </a:p>
          <a:p>
            <a:pPr algn="ctr"/>
            <a:r>
              <a:rPr lang="en-US" sz="1600" dirty="0"/>
              <a:t>Jan. 1994</a:t>
            </a:r>
          </a:p>
        </p:txBody>
      </p:sp>
    </p:spTree>
    <p:extLst>
      <p:ext uri="{BB962C8B-B14F-4D97-AF65-F5344CB8AC3E}">
        <p14:creationId xmlns:p14="http://schemas.microsoft.com/office/powerpoint/2010/main" val="291601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C06D-5C5C-4184-8542-A26BB540131A}"/>
              </a:ext>
            </a:extLst>
          </p:cNvPr>
          <p:cNvSpPr>
            <a:spLocks noGrp="1"/>
          </p:cNvSpPr>
          <p:nvPr>
            <p:ph type="title"/>
          </p:nvPr>
        </p:nvSpPr>
        <p:spPr/>
        <p:txBody>
          <a:bodyPr/>
          <a:lstStyle/>
          <a:p>
            <a:r>
              <a:rPr lang="en-US" dirty="0"/>
              <a:t>Autos and Ag Trade</a:t>
            </a:r>
          </a:p>
        </p:txBody>
      </p:sp>
      <p:sp>
        <p:nvSpPr>
          <p:cNvPr id="3" name="Slide Number Placeholder 2">
            <a:extLst>
              <a:ext uri="{FF2B5EF4-FFF2-40B4-BE49-F238E27FC236}">
                <a16:creationId xmlns:a16="http://schemas.microsoft.com/office/drawing/2014/main" id="{6C82B111-B236-4D13-AAA2-E285768672DE}"/>
              </a:ext>
            </a:extLst>
          </p:cNvPr>
          <p:cNvSpPr>
            <a:spLocks noGrp="1"/>
          </p:cNvSpPr>
          <p:nvPr>
            <p:ph type="sldNum" sz="quarter" idx="12"/>
          </p:nvPr>
        </p:nvSpPr>
        <p:spPr/>
        <p:txBody>
          <a:bodyPr/>
          <a:lstStyle/>
          <a:p>
            <a:fld id="{3EAC9FEA-964F-4CB4-BF47-C3D98CB9AE66}" type="slidenum">
              <a:rPr lang="en-US" smtClean="0"/>
              <a:pPr/>
              <a:t>21</a:t>
            </a:fld>
            <a:endParaRPr lang="en-US" dirty="0"/>
          </a:p>
        </p:txBody>
      </p:sp>
      <p:graphicFrame>
        <p:nvGraphicFramePr>
          <p:cNvPr id="4" name="Table 3">
            <a:extLst>
              <a:ext uri="{FF2B5EF4-FFF2-40B4-BE49-F238E27FC236}">
                <a16:creationId xmlns:a16="http://schemas.microsoft.com/office/drawing/2014/main" id="{8A0C85D9-0EB5-4692-89A9-713E94249BD4}"/>
              </a:ext>
            </a:extLst>
          </p:cNvPr>
          <p:cNvGraphicFramePr>
            <a:graphicFrameLocks noGrp="1"/>
          </p:cNvGraphicFramePr>
          <p:nvPr>
            <p:extLst>
              <p:ext uri="{D42A27DB-BD31-4B8C-83A1-F6EECF244321}">
                <p14:modId xmlns:p14="http://schemas.microsoft.com/office/powerpoint/2010/main" val="2063155775"/>
              </p:ext>
            </p:extLst>
          </p:nvPr>
        </p:nvGraphicFramePr>
        <p:xfrm>
          <a:off x="0" y="1143000"/>
          <a:ext cx="9144000" cy="5304435"/>
        </p:xfrm>
        <a:graphic>
          <a:graphicData uri="http://schemas.openxmlformats.org/drawingml/2006/table">
            <a:tbl>
              <a:tblPr firstRow="1" firstCol="1" bandRow="1">
                <a:tableStyleId>{5C22544A-7EE6-4342-B048-85BDC9FD1C3A}</a:tableStyleId>
              </a:tblPr>
              <a:tblGrid>
                <a:gridCol w="1915886">
                  <a:extLst>
                    <a:ext uri="{9D8B030D-6E8A-4147-A177-3AD203B41FA5}">
                      <a16:colId xmlns:a16="http://schemas.microsoft.com/office/drawing/2014/main" val="778088905"/>
                    </a:ext>
                  </a:extLst>
                </a:gridCol>
                <a:gridCol w="978888">
                  <a:extLst>
                    <a:ext uri="{9D8B030D-6E8A-4147-A177-3AD203B41FA5}">
                      <a16:colId xmlns:a16="http://schemas.microsoft.com/office/drawing/2014/main" val="845970357"/>
                    </a:ext>
                  </a:extLst>
                </a:gridCol>
                <a:gridCol w="1168493">
                  <a:extLst>
                    <a:ext uri="{9D8B030D-6E8A-4147-A177-3AD203B41FA5}">
                      <a16:colId xmlns:a16="http://schemas.microsoft.com/office/drawing/2014/main" val="4240308254"/>
                    </a:ext>
                  </a:extLst>
                </a:gridCol>
                <a:gridCol w="1211483">
                  <a:extLst>
                    <a:ext uri="{9D8B030D-6E8A-4147-A177-3AD203B41FA5}">
                      <a16:colId xmlns:a16="http://schemas.microsoft.com/office/drawing/2014/main" val="2299683603"/>
                    </a:ext>
                  </a:extLst>
                </a:gridCol>
                <a:gridCol w="1080304">
                  <a:extLst>
                    <a:ext uri="{9D8B030D-6E8A-4147-A177-3AD203B41FA5}">
                      <a16:colId xmlns:a16="http://schemas.microsoft.com/office/drawing/2014/main" val="2475187259"/>
                    </a:ext>
                  </a:extLst>
                </a:gridCol>
                <a:gridCol w="1300773">
                  <a:extLst>
                    <a:ext uri="{9D8B030D-6E8A-4147-A177-3AD203B41FA5}">
                      <a16:colId xmlns:a16="http://schemas.microsoft.com/office/drawing/2014/main" val="3995752536"/>
                    </a:ext>
                  </a:extLst>
                </a:gridCol>
                <a:gridCol w="1488173">
                  <a:extLst>
                    <a:ext uri="{9D8B030D-6E8A-4147-A177-3AD203B41FA5}">
                      <a16:colId xmlns:a16="http://schemas.microsoft.com/office/drawing/2014/main" val="3194364157"/>
                    </a:ext>
                  </a:extLst>
                </a:gridCol>
              </a:tblGrid>
              <a:tr h="891019">
                <a:tc gridSpan="7">
                  <a:txBody>
                    <a:bodyPr/>
                    <a:lstStyle/>
                    <a:p>
                      <a:pPr marL="0" marR="0" algn="ctr">
                        <a:lnSpc>
                          <a:spcPct val="115000"/>
                        </a:lnSpc>
                        <a:spcBef>
                          <a:spcPts val="0"/>
                        </a:spcBef>
                        <a:spcAft>
                          <a:spcPts val="0"/>
                        </a:spcAft>
                      </a:pPr>
                      <a:r>
                        <a:rPr lang="en-US" sz="2800" dirty="0">
                          <a:effectLst/>
                        </a:rPr>
                        <a:t>The Top 6 U.S. Ag. Export Markets are also the </a:t>
                      </a:r>
                    </a:p>
                    <a:p>
                      <a:pPr marL="0" marR="0" algn="ctr">
                        <a:lnSpc>
                          <a:spcPct val="115000"/>
                        </a:lnSpc>
                        <a:spcBef>
                          <a:spcPts val="0"/>
                        </a:spcBef>
                        <a:spcAft>
                          <a:spcPts val="0"/>
                        </a:spcAft>
                      </a:pPr>
                      <a:r>
                        <a:rPr lang="en-US" sz="2800" dirty="0">
                          <a:effectLst/>
                        </a:rPr>
                        <a:t>Top 6 U.S. Autos &amp; Parts Suppliers </a:t>
                      </a:r>
                      <a:r>
                        <a:rPr lang="en-US" sz="2400" b="0" dirty="0">
                          <a:effectLst/>
                        </a:rPr>
                        <a:t>(2018)</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9114374"/>
                  </a:ext>
                </a:extLst>
              </a:tr>
              <a:tr h="96028">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9718754"/>
                  </a:ext>
                </a:extLst>
              </a:tr>
              <a:tr h="867856">
                <a:tc>
                  <a:txBody>
                    <a:bodyPr/>
                    <a:lstStyle/>
                    <a:p>
                      <a:pPr marL="0" marR="0" algn="ctr">
                        <a:lnSpc>
                          <a:spcPct val="115000"/>
                        </a:lnSpc>
                        <a:spcBef>
                          <a:spcPts val="0"/>
                        </a:spcBef>
                        <a:spcAft>
                          <a:spcPts val="0"/>
                        </a:spcAft>
                      </a:pPr>
                      <a:r>
                        <a:rPr lang="en-US" sz="1800" dirty="0">
                          <a:effectLst/>
                        </a:rPr>
                        <a:t>Market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Ag</a:t>
                      </a:r>
                    </a:p>
                    <a:p>
                      <a:pPr marL="0" marR="0" algn="ctr">
                        <a:lnSpc>
                          <a:spcPct val="115000"/>
                        </a:lnSpc>
                        <a:spcBef>
                          <a:spcPts val="0"/>
                        </a:spcBef>
                        <a:spcAft>
                          <a:spcPts val="0"/>
                        </a:spcAft>
                      </a:pPr>
                      <a:r>
                        <a:rPr lang="en-US" sz="1800" dirty="0">
                          <a:effectLst/>
                        </a:rPr>
                        <a:t>Market Rank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of Ag Exports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U.S. Ag Exports $billion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Auto</a:t>
                      </a:r>
                    </a:p>
                    <a:p>
                      <a:pPr marL="0" marR="0" algn="ctr">
                        <a:lnSpc>
                          <a:spcPct val="115000"/>
                        </a:lnSpc>
                        <a:spcBef>
                          <a:spcPts val="0"/>
                        </a:spcBef>
                        <a:spcAft>
                          <a:spcPts val="0"/>
                        </a:spcAft>
                      </a:pPr>
                      <a:r>
                        <a:rPr lang="en-US" sz="1800" dirty="0">
                          <a:effectLst/>
                        </a:rPr>
                        <a:t>Supplier Rank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of Auto Imports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U.S. Auto* Imports $billion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107962"/>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Canada</a:t>
                      </a:r>
                    </a:p>
                  </a:txBody>
                  <a:tcPr marL="6350" marR="6350" marT="635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15%</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20.7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16%</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56.3</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10729729"/>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Mexico</a:t>
                      </a:r>
                    </a:p>
                  </a:txBody>
                  <a:tcPr marL="6350" marR="6350" marT="6350" marB="0" anchor="b"/>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19.0</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000000"/>
                          </a:solidFill>
                          <a:effectLst/>
                          <a:latin typeface="Calibri" panose="020F0502020204030204" pitchFamily="34" charset="0"/>
                        </a:rPr>
                        <a:t>32%</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112.1</a:t>
                      </a:r>
                    </a:p>
                  </a:txBody>
                  <a:tcPr marL="6350" marR="6350" marT="6350" marB="0" anchor="b"/>
                </a:tc>
                <a:extLst>
                  <a:ext uri="{0D108BD9-81ED-4DB2-BD59-A6C34878D82A}">
                    <a16:rowId xmlns:a16="http://schemas.microsoft.com/office/drawing/2014/main" val="1484963101"/>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EU</a:t>
                      </a:r>
                    </a:p>
                  </a:txBody>
                  <a:tcPr marL="6350" marR="6350" marT="6350" marB="0" anchor="b"/>
                </a:tc>
                <a:tc>
                  <a:txBody>
                    <a:bodyPr/>
                    <a:lstStyle/>
                    <a:p>
                      <a:pPr marL="0" marR="0" algn="ctr">
                        <a:lnSpc>
                          <a:spcPct val="115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13.5</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000000"/>
                          </a:solidFill>
                          <a:effectLst/>
                          <a:latin typeface="Calibri" panose="020F0502020204030204" pitchFamily="34" charset="0"/>
                        </a:rPr>
                        <a:t>18%</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63.1</a:t>
                      </a:r>
                    </a:p>
                  </a:txBody>
                  <a:tcPr marL="6350" marR="6350" marT="6350" marB="0" anchor="b"/>
                </a:tc>
                <a:extLst>
                  <a:ext uri="{0D108BD9-81ED-4DB2-BD59-A6C34878D82A}">
                    <a16:rowId xmlns:a16="http://schemas.microsoft.com/office/drawing/2014/main" val="681295237"/>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Japan</a:t>
                      </a:r>
                    </a:p>
                  </a:txBody>
                  <a:tcPr marL="6350" marR="6350" marT="6350" marB="0" anchor="b"/>
                </a:tc>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12.9</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a:solidFill>
                            <a:srgbClr val="000000"/>
                          </a:solidFill>
                          <a:effectLst/>
                          <a:latin typeface="Calibri" panose="020F0502020204030204" pitchFamily="34" charset="0"/>
                        </a:rPr>
                        <a:t>3</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56.5</a:t>
                      </a:r>
                    </a:p>
                  </a:txBody>
                  <a:tcPr marL="6350" marR="6350" marT="6350" marB="0" anchor="b"/>
                </a:tc>
                <a:extLst>
                  <a:ext uri="{0D108BD9-81ED-4DB2-BD59-A6C34878D82A}">
                    <a16:rowId xmlns:a16="http://schemas.microsoft.com/office/drawing/2014/main" val="3162136046"/>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China</a:t>
                      </a:r>
                    </a:p>
                  </a:txBody>
                  <a:tcPr marL="6350" marR="6350" marT="6350" marB="0" anchor="b"/>
                </a:tc>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0" i="0" u="none" strike="noStrike">
                          <a:solidFill>
                            <a:srgbClr val="000000"/>
                          </a:solidFill>
                          <a:effectLst/>
                          <a:latin typeface="Calibri" panose="020F0502020204030204" pitchFamily="34" charset="0"/>
                        </a:rPr>
                        <a:t>7%</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9.2</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a:solidFill>
                            <a:srgbClr val="000000"/>
                          </a:solidFill>
                          <a:effectLst/>
                          <a:latin typeface="Calibri" panose="020F0502020204030204" pitchFamily="34" charset="0"/>
                        </a:rPr>
                        <a:t>6</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000000"/>
                          </a:solidFill>
                          <a:effectLst/>
                          <a:latin typeface="Calibri" panose="020F0502020204030204" pitchFamily="34" charset="0"/>
                        </a:rPr>
                        <a:t>6%</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21.5</a:t>
                      </a:r>
                    </a:p>
                  </a:txBody>
                  <a:tcPr marL="6350" marR="6350" marT="6350" marB="0" anchor="b"/>
                </a:tc>
                <a:extLst>
                  <a:ext uri="{0D108BD9-81ED-4DB2-BD59-A6C34878D82A}">
                    <a16:rowId xmlns:a16="http://schemas.microsoft.com/office/drawing/2014/main" val="3055124305"/>
                  </a:ext>
                </a:extLst>
              </a:tr>
              <a:tr h="277723">
                <a:tc>
                  <a:txBody>
                    <a:bodyPr/>
                    <a:lstStyle/>
                    <a:p>
                      <a:pPr marL="0" marR="0" algn="l" fontAlgn="b">
                        <a:lnSpc>
                          <a:spcPct val="115000"/>
                        </a:lnSpc>
                        <a:spcBef>
                          <a:spcPts val="0"/>
                        </a:spcBef>
                        <a:spcAft>
                          <a:spcPts val="0"/>
                        </a:spcAft>
                      </a:pPr>
                      <a:r>
                        <a:rPr lang="en-US" sz="1800" b="1" dirty="0">
                          <a:solidFill>
                            <a:schemeClr val="lt1"/>
                          </a:solidFill>
                          <a:effectLst/>
                          <a:latin typeface="+mn-lt"/>
                          <a:ea typeface="+mn-ea"/>
                          <a:cs typeface="+mn-cs"/>
                        </a:rPr>
                        <a:t>S. Korea</a:t>
                      </a: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8.3</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22.7</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089919"/>
                  </a:ext>
                </a:extLst>
              </a:tr>
              <a:tr h="277723">
                <a:tc>
                  <a:txBody>
                    <a:bodyPr/>
                    <a:lstStyle/>
                    <a:p>
                      <a:pPr marL="0" marR="0">
                        <a:lnSpc>
                          <a:spcPct val="115000"/>
                        </a:lnSpc>
                        <a:spcBef>
                          <a:spcPts val="0"/>
                        </a:spcBef>
                        <a:spcAft>
                          <a:spcPts val="0"/>
                        </a:spcAft>
                      </a:pPr>
                      <a:r>
                        <a:rPr lang="en-US" sz="1800" i="1" dirty="0">
                          <a:effectLst/>
                        </a:rPr>
                        <a:t>Top 6 Subtotal</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panose="020F0502020204030204" pitchFamily="34" charset="0"/>
                        </a:rPr>
                        <a:t>60%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panose="020F0502020204030204" pitchFamily="34" charset="0"/>
                        </a:rPr>
                        <a:t>83.7</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panose="020F0502020204030204" pitchFamily="34" charset="0"/>
                        </a:rPr>
                        <a:t>94%</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panose="020F0502020204030204" pitchFamily="34" charset="0"/>
                        </a:rPr>
                        <a:t>332.1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747684"/>
                  </a:ext>
                </a:extLst>
              </a:tr>
              <a:tr h="277723">
                <a:tc>
                  <a:txBody>
                    <a:bodyPr/>
                    <a:lstStyle/>
                    <a:p>
                      <a:pPr marL="0" marR="0">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139.6</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351.5</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323057"/>
                  </a:ext>
                </a:extLst>
              </a:tr>
              <a:tr h="675241">
                <a:tc gridSpan="7">
                  <a:txBody>
                    <a:bodyPr/>
                    <a:lstStyle/>
                    <a:p>
                      <a:pPr marL="0" marR="0">
                        <a:lnSpc>
                          <a:spcPct val="115000"/>
                        </a:lnSpc>
                        <a:spcBef>
                          <a:spcPts val="0"/>
                        </a:spcBef>
                        <a:spcAft>
                          <a:spcPts val="0"/>
                        </a:spcAft>
                      </a:pPr>
                      <a:r>
                        <a:rPr lang="en-US" sz="1400" dirty="0">
                          <a:effectLst/>
                        </a:rPr>
                        <a:t>Sources: U.S. Census Foreign Trade Statistics via USDA/GATS and Commerce Office of Transportation &amp; Machinery</a:t>
                      </a:r>
                    </a:p>
                    <a:p>
                      <a:pPr marL="0" marR="0">
                        <a:lnSpc>
                          <a:spcPct val="115000"/>
                        </a:lnSpc>
                        <a:spcBef>
                          <a:spcPts val="0"/>
                        </a:spcBef>
                        <a:spcAft>
                          <a:spcPts val="0"/>
                        </a:spcAft>
                      </a:pPr>
                      <a:r>
                        <a:rPr lang="en-US" sz="1400" dirty="0">
                          <a:effectLst/>
                        </a:rPr>
                        <a:t>*Auto Imports includes: Passenger Vehicles, Light Trucks &amp; Auto Parts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0462534"/>
                  </a:ext>
                </a:extLst>
              </a:tr>
              <a:tr h="277269">
                <a:tc gridSpan="7">
                  <a:txBody>
                    <a:bodyPr/>
                    <a:lstStyle/>
                    <a:p>
                      <a:pPr marL="0" marR="0">
                        <a:lnSpc>
                          <a:spcPct val="115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1549463"/>
                  </a:ext>
                </a:extLst>
              </a:tr>
            </a:tbl>
          </a:graphicData>
        </a:graphic>
      </p:graphicFrame>
    </p:spTree>
    <p:extLst>
      <p:ext uri="{BB962C8B-B14F-4D97-AF65-F5344CB8AC3E}">
        <p14:creationId xmlns:p14="http://schemas.microsoft.com/office/powerpoint/2010/main" val="1742734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33C1-E07F-4AA0-AB1F-B191B280B43C}"/>
              </a:ext>
            </a:extLst>
          </p:cNvPr>
          <p:cNvSpPr>
            <a:spLocks noGrp="1"/>
          </p:cNvSpPr>
          <p:nvPr>
            <p:ph type="title"/>
          </p:nvPr>
        </p:nvSpPr>
        <p:spPr/>
        <p:txBody>
          <a:bodyPr/>
          <a:lstStyle/>
          <a:p>
            <a:r>
              <a:rPr lang="en-US" b="1" dirty="0"/>
              <a:t>NAFTA and Public Opinion</a:t>
            </a:r>
            <a:endParaRPr lang="en-US" dirty="0"/>
          </a:p>
        </p:txBody>
      </p:sp>
      <p:sp>
        <p:nvSpPr>
          <p:cNvPr id="3"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p:txBody>
          <a:bodyPr/>
          <a:lstStyle/>
          <a:p>
            <a:fld id="{3EAC9FEA-964F-4CB4-BF47-C3D98CB9AE66}" type="slidenum">
              <a:rPr lang="en-US" smtClean="0"/>
              <a:pPr/>
              <a:t>22</a:t>
            </a:fld>
            <a:endParaRPr lang="en-US" dirty="0"/>
          </a:p>
        </p:txBody>
      </p:sp>
      <p:pic>
        <p:nvPicPr>
          <p:cNvPr id="4" name="Picture 2" descr="C:\Users\erica.summe\AppData\Local\Microsoft\Windows\Temporary Internet Files\Content.Outlook\E6QV81BN\nafta_ccs18_1500x992.jpg">
            <a:extLst>
              <a:ext uri="{FF2B5EF4-FFF2-40B4-BE49-F238E27FC236}">
                <a16:creationId xmlns:a16="http://schemas.microsoft.com/office/drawing/2014/main" id="{DF4AFCB7-160C-4F17-A9AA-EE960CD26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74" y="1151383"/>
            <a:ext cx="7937626" cy="524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2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05B9A3-181A-4771-B7B0-F7060536CFCB}"/>
              </a:ext>
            </a:extLst>
          </p:cNvPr>
          <p:cNvSpPr>
            <a:spLocks noGrp="1"/>
          </p:cNvSpPr>
          <p:nvPr>
            <p:ph type="sldNum" sz="quarter" idx="12"/>
          </p:nvPr>
        </p:nvSpPr>
        <p:spPr/>
        <p:txBody>
          <a:bodyPr/>
          <a:lstStyle/>
          <a:p>
            <a:fld id="{3EAC9FEA-964F-4CB4-BF47-C3D98CB9AE66}" type="slidenum">
              <a:rPr lang="en-US" smtClean="0"/>
              <a:t>23</a:t>
            </a:fld>
            <a:endParaRPr lang="en-US" dirty="0"/>
          </a:p>
        </p:txBody>
      </p:sp>
      <p:graphicFrame>
        <p:nvGraphicFramePr>
          <p:cNvPr id="4" name="Chart 3">
            <a:extLst>
              <a:ext uri="{FF2B5EF4-FFF2-40B4-BE49-F238E27FC236}">
                <a16:creationId xmlns:a16="http://schemas.microsoft.com/office/drawing/2014/main" id="{17D31569-7064-4E5D-8912-FD3CF8493437}"/>
              </a:ext>
            </a:extLst>
          </p:cNvPr>
          <p:cNvGraphicFramePr/>
          <p:nvPr>
            <p:extLst>
              <p:ext uri="{D42A27DB-BD31-4B8C-83A1-F6EECF244321}">
                <p14:modId xmlns:p14="http://schemas.microsoft.com/office/powerpoint/2010/main" val="1246474280"/>
              </p:ext>
            </p:extLst>
          </p:nvPr>
        </p:nvGraphicFramePr>
        <p:xfrm>
          <a:off x="-9053" y="990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B8AB7274-D27B-40E6-A58C-958468CC33D6}"/>
              </a:ext>
            </a:extLst>
          </p:cNvPr>
          <p:cNvSpPr>
            <a:spLocks noGrp="1"/>
          </p:cNvSpPr>
          <p:nvPr>
            <p:ph type="title"/>
          </p:nvPr>
        </p:nvSpPr>
        <p:spPr/>
        <p:txBody>
          <a:bodyPr anchor="ctr">
            <a:normAutofit/>
          </a:bodyPr>
          <a:lstStyle/>
          <a:p>
            <a:r>
              <a:rPr lang="en-US" sz="2800" b="1" dirty="0">
                <a:solidFill>
                  <a:schemeClr val="bg1"/>
                </a:solidFill>
              </a:rPr>
              <a:t>Mexican Agricultural Imports &amp; U.S. Market Share</a:t>
            </a:r>
            <a:br>
              <a:rPr lang="en-US" sz="3200" b="1" dirty="0">
                <a:solidFill>
                  <a:schemeClr val="bg1"/>
                </a:solidFill>
              </a:rPr>
            </a:br>
            <a:r>
              <a:rPr lang="en-US" sz="2800" b="1" dirty="0">
                <a:solidFill>
                  <a:schemeClr val="bg1"/>
                </a:solidFill>
              </a:rPr>
              <a:t>2018</a:t>
            </a:r>
          </a:p>
        </p:txBody>
      </p:sp>
      <p:sp>
        <p:nvSpPr>
          <p:cNvPr id="6" name="TextBox 5">
            <a:extLst>
              <a:ext uri="{FF2B5EF4-FFF2-40B4-BE49-F238E27FC236}">
                <a16:creationId xmlns:a16="http://schemas.microsoft.com/office/drawing/2014/main" id="{710D3F56-2851-463B-BA9A-552E08F48137}"/>
              </a:ext>
            </a:extLst>
          </p:cNvPr>
          <p:cNvSpPr txBox="1"/>
          <p:nvPr/>
        </p:nvSpPr>
        <p:spPr>
          <a:xfrm>
            <a:off x="8021" y="6596390"/>
            <a:ext cx="3365024" cy="261610"/>
          </a:xfrm>
          <a:prstGeom prst="rect">
            <a:avLst/>
          </a:prstGeom>
          <a:noFill/>
        </p:spPr>
        <p:txBody>
          <a:bodyPr wrap="none" rtlCol="0">
            <a:spAutoFit/>
          </a:bodyPr>
          <a:lstStyle/>
          <a:p>
            <a:r>
              <a:rPr lang="en-US" sz="1100" dirty="0"/>
              <a:t>Source: IHS </a:t>
            </a:r>
            <a:r>
              <a:rPr lang="en-US" sz="1100" dirty="0" err="1"/>
              <a:t>Markit</a:t>
            </a:r>
            <a:r>
              <a:rPr lang="en-US" sz="1100" dirty="0"/>
              <a:t>, Global Trade Atlas (GTA), BICO-HS6 </a:t>
            </a:r>
          </a:p>
        </p:txBody>
      </p:sp>
    </p:spTree>
    <p:extLst>
      <p:ext uri="{BB962C8B-B14F-4D97-AF65-F5344CB8AC3E}">
        <p14:creationId xmlns:p14="http://schemas.microsoft.com/office/powerpoint/2010/main" val="1850935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0" y="1162229"/>
          <a:ext cx="8991600" cy="56679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5C7E1C74-03E7-48ED-9875-5A9BD0785A2C}"/>
              </a:ext>
            </a:extLst>
          </p:cNvPr>
          <p:cNvSpPr txBox="1">
            <a:spLocks/>
          </p:cNvSpPr>
          <p:nvPr/>
        </p:nvSpPr>
        <p:spPr>
          <a:xfrm>
            <a:off x="0" y="-11162"/>
            <a:ext cx="9144000" cy="1226641"/>
          </a:xfrm>
          <a:prstGeom prst="rect">
            <a:avLst/>
          </a:prstGeom>
          <a:solidFill>
            <a:schemeClr val="tx2"/>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rPr>
              <a:t>Percent of U.S. Commodity Exports That Go To USMCA</a:t>
            </a:r>
          </a:p>
          <a:p>
            <a:r>
              <a:rPr lang="en-US" sz="2000" dirty="0">
                <a:solidFill>
                  <a:schemeClr val="bg1"/>
                </a:solidFill>
              </a:rPr>
              <a:t>2018</a:t>
            </a:r>
          </a:p>
        </p:txBody>
      </p:sp>
      <p:sp>
        <p:nvSpPr>
          <p:cNvPr id="5" name="TextBox 4">
            <a:extLst>
              <a:ext uri="{FF2B5EF4-FFF2-40B4-BE49-F238E27FC236}">
                <a16:creationId xmlns:a16="http://schemas.microsoft.com/office/drawing/2014/main" id="{42382CCF-60C7-4C5C-BF79-014958EF1420}"/>
              </a:ext>
            </a:extLst>
          </p:cNvPr>
          <p:cNvSpPr txBox="1"/>
          <p:nvPr/>
        </p:nvSpPr>
        <p:spPr>
          <a:xfrm>
            <a:off x="23327" y="6553200"/>
            <a:ext cx="5257800" cy="276999"/>
          </a:xfrm>
          <a:prstGeom prst="rect">
            <a:avLst/>
          </a:prstGeom>
          <a:noFill/>
        </p:spPr>
        <p:txBody>
          <a:bodyPr wrap="square" rtlCol="0">
            <a:spAutoFit/>
          </a:bodyPr>
          <a:lstStyle/>
          <a:p>
            <a:r>
              <a:rPr lang="en-US" sz="1200" dirty="0"/>
              <a:t>Source: USDA FAS/Global Agricultural Trade System (GATS) – BICO-HS10</a:t>
            </a:r>
          </a:p>
        </p:txBody>
      </p:sp>
    </p:spTree>
    <p:extLst>
      <p:ext uri="{BB962C8B-B14F-4D97-AF65-F5344CB8AC3E}">
        <p14:creationId xmlns:p14="http://schemas.microsoft.com/office/powerpoint/2010/main" val="3941381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BDFB-AA86-4BF1-AAB5-E6F03D69C5A0}"/>
              </a:ext>
            </a:extLst>
          </p:cNvPr>
          <p:cNvSpPr>
            <a:spLocks noGrp="1"/>
          </p:cNvSpPr>
          <p:nvPr>
            <p:ph type="title"/>
          </p:nvPr>
        </p:nvSpPr>
        <p:spPr/>
        <p:txBody>
          <a:bodyPr>
            <a:normAutofit/>
          </a:bodyPr>
          <a:lstStyle/>
          <a:p>
            <a:r>
              <a:rPr lang="en-US" dirty="0"/>
              <a:t>We </a:t>
            </a:r>
            <a:r>
              <a:rPr lang="en-US"/>
              <a:t>Want USMCA</a:t>
            </a:r>
            <a:endParaRPr lang="en-US" dirty="0"/>
          </a:p>
        </p:txBody>
      </p:sp>
      <p:sp>
        <p:nvSpPr>
          <p:cNvPr id="3" name="Slide Number Placeholder 2">
            <a:extLst>
              <a:ext uri="{FF2B5EF4-FFF2-40B4-BE49-F238E27FC236}">
                <a16:creationId xmlns:a16="http://schemas.microsoft.com/office/drawing/2014/main" id="{5CB305E6-3EBB-47B5-8E6C-E6B8AB1D903C}"/>
              </a:ext>
            </a:extLst>
          </p:cNvPr>
          <p:cNvSpPr>
            <a:spLocks noGrp="1"/>
          </p:cNvSpPr>
          <p:nvPr>
            <p:ph type="sldNum" sz="quarter" idx="12"/>
          </p:nvPr>
        </p:nvSpPr>
        <p:spPr/>
        <p:txBody>
          <a:bodyPr/>
          <a:lstStyle/>
          <a:p>
            <a:fld id="{3EAC9FEA-964F-4CB4-BF47-C3D98CB9AE66}" type="slidenum">
              <a:rPr lang="en-US" smtClean="0"/>
              <a:pPr/>
              <a:t>25</a:t>
            </a:fld>
            <a:endParaRPr lang="en-US" dirty="0"/>
          </a:p>
        </p:txBody>
      </p:sp>
      <p:pic>
        <p:nvPicPr>
          <p:cNvPr id="4" name="Picture 3">
            <a:extLst>
              <a:ext uri="{FF2B5EF4-FFF2-40B4-BE49-F238E27FC236}">
                <a16:creationId xmlns:a16="http://schemas.microsoft.com/office/drawing/2014/main" id="{656CE9D9-FC0A-4FFD-8961-11E047BBEB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077199" cy="5028894"/>
          </a:xfrm>
          <a:prstGeom prst="rect">
            <a:avLst/>
          </a:prstGeom>
          <a:noFill/>
        </p:spPr>
      </p:pic>
      <p:sp>
        <p:nvSpPr>
          <p:cNvPr id="5" name="TextBox 4">
            <a:extLst>
              <a:ext uri="{FF2B5EF4-FFF2-40B4-BE49-F238E27FC236}">
                <a16:creationId xmlns:a16="http://schemas.microsoft.com/office/drawing/2014/main" id="{8DA0E989-85DC-4491-9CAE-F7BAE4D0FCFF}"/>
              </a:ext>
            </a:extLst>
          </p:cNvPr>
          <p:cNvSpPr txBox="1"/>
          <p:nvPr/>
        </p:nvSpPr>
        <p:spPr>
          <a:xfrm>
            <a:off x="-4312" y="6171894"/>
            <a:ext cx="7354257" cy="923330"/>
          </a:xfrm>
          <a:prstGeom prst="rect">
            <a:avLst/>
          </a:prstGeom>
          <a:noFill/>
        </p:spPr>
        <p:txBody>
          <a:bodyPr wrap="none" rtlCol="0">
            <a:spAutoFit/>
          </a:bodyPr>
          <a:lstStyle/>
          <a:p>
            <a:r>
              <a:rPr lang="en-US" dirty="0"/>
              <a:t>Source:  How U.S. Agriculture Will Fare Under USMCA and Retaliatory Tariffs.</a:t>
            </a:r>
          </a:p>
          <a:p>
            <a:r>
              <a:rPr lang="en-US" dirty="0"/>
              <a:t>Farm Foundation. October 2018</a:t>
            </a:r>
          </a:p>
          <a:p>
            <a:endParaRPr lang="en-US" dirty="0"/>
          </a:p>
        </p:txBody>
      </p:sp>
    </p:spTree>
    <p:extLst>
      <p:ext uri="{BB962C8B-B14F-4D97-AF65-F5344CB8AC3E}">
        <p14:creationId xmlns:p14="http://schemas.microsoft.com/office/powerpoint/2010/main" val="7824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1E6A02-F9F3-474C-B0BE-2679268A74A7}"/>
              </a:ext>
            </a:extLst>
          </p:cNvPr>
          <p:cNvGraphicFramePr/>
          <p:nvPr>
            <p:extLst/>
          </p:nvPr>
        </p:nvGraphicFramePr>
        <p:xfrm>
          <a:off x="203930" y="1098958"/>
          <a:ext cx="8736140" cy="52735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Trade Policy Matters</a:t>
            </a:r>
          </a:p>
        </p:txBody>
      </p:sp>
      <p:sp>
        <p:nvSpPr>
          <p:cNvPr id="6" name="TextBox 5">
            <a:extLst>
              <a:ext uri="{FF2B5EF4-FFF2-40B4-BE49-F238E27FC236}">
                <a16:creationId xmlns:a16="http://schemas.microsoft.com/office/drawing/2014/main" id="{88A7F6E1-C87F-4B30-A69C-7D141D128892}"/>
              </a:ext>
            </a:extLst>
          </p:cNvPr>
          <p:cNvSpPr txBox="1"/>
          <p:nvPr/>
        </p:nvSpPr>
        <p:spPr>
          <a:xfrm>
            <a:off x="238539" y="6325190"/>
            <a:ext cx="5257800" cy="461665"/>
          </a:xfrm>
          <a:prstGeom prst="rect">
            <a:avLst/>
          </a:prstGeom>
          <a:noFill/>
        </p:spPr>
        <p:txBody>
          <a:bodyPr wrap="square" rtlCol="0">
            <a:spAutoFit/>
          </a:bodyPr>
          <a:lstStyle/>
          <a:p>
            <a:r>
              <a:rPr lang="en-US" sz="1200" dirty="0"/>
              <a:t>Source: IHS Markit Data, BICO-HS6</a:t>
            </a:r>
          </a:p>
          <a:p>
            <a:r>
              <a:rPr lang="en-US" sz="1200" dirty="0"/>
              <a:t>	   </a:t>
            </a:r>
          </a:p>
        </p:txBody>
      </p:sp>
      <p:sp>
        <p:nvSpPr>
          <p:cNvPr id="7" name="TextBox 1">
            <a:extLst>
              <a:ext uri="{FF2B5EF4-FFF2-40B4-BE49-F238E27FC236}">
                <a16:creationId xmlns:a16="http://schemas.microsoft.com/office/drawing/2014/main" id="{A319B550-088E-4747-936D-ACAE84D519C3}"/>
              </a:ext>
            </a:extLst>
          </p:cNvPr>
          <p:cNvSpPr txBox="1"/>
          <p:nvPr/>
        </p:nvSpPr>
        <p:spPr>
          <a:xfrm>
            <a:off x="5496339" y="2599082"/>
            <a:ext cx="1152939" cy="5466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chemeClr val="bg1"/>
                </a:solidFill>
              </a:rPr>
              <a:t>India</a:t>
            </a:r>
            <a:endParaRPr lang="en-US" sz="1100" dirty="0">
              <a:solidFill>
                <a:schemeClr val="bg1"/>
              </a:solidFill>
            </a:endParaRPr>
          </a:p>
        </p:txBody>
      </p:sp>
    </p:spTree>
    <p:extLst>
      <p:ext uri="{BB962C8B-B14F-4D97-AF65-F5344CB8AC3E}">
        <p14:creationId xmlns:p14="http://schemas.microsoft.com/office/powerpoint/2010/main" val="158113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1E6A02-F9F3-474C-B0BE-2679268A74A7}"/>
              </a:ext>
            </a:extLst>
          </p:cNvPr>
          <p:cNvGraphicFramePr/>
          <p:nvPr>
            <p:extLst/>
          </p:nvPr>
        </p:nvGraphicFramePr>
        <p:xfrm>
          <a:off x="40113" y="1168913"/>
          <a:ext cx="8328635" cy="52735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How Living Conditions in China Have Changed</a:t>
            </a:r>
          </a:p>
        </p:txBody>
      </p:sp>
      <p:sp>
        <p:nvSpPr>
          <p:cNvPr id="6" name="TextBox 5">
            <a:extLst>
              <a:ext uri="{FF2B5EF4-FFF2-40B4-BE49-F238E27FC236}">
                <a16:creationId xmlns:a16="http://schemas.microsoft.com/office/drawing/2014/main" id="{88A7F6E1-C87F-4B30-A69C-7D141D128892}"/>
              </a:ext>
            </a:extLst>
          </p:cNvPr>
          <p:cNvSpPr txBox="1"/>
          <p:nvPr/>
        </p:nvSpPr>
        <p:spPr>
          <a:xfrm>
            <a:off x="367747" y="6211669"/>
            <a:ext cx="5645426" cy="461665"/>
          </a:xfrm>
          <a:prstGeom prst="rect">
            <a:avLst/>
          </a:prstGeom>
          <a:noFill/>
        </p:spPr>
        <p:txBody>
          <a:bodyPr wrap="square" rtlCol="0">
            <a:spAutoFit/>
          </a:bodyPr>
          <a:lstStyle/>
          <a:p>
            <a:r>
              <a:rPr lang="en-US" sz="1200" dirty="0"/>
              <a:t>Source: Our World in Data, Max </a:t>
            </a:r>
            <a:r>
              <a:rPr lang="en-US" sz="1200" dirty="0" err="1"/>
              <a:t>Roser</a:t>
            </a:r>
            <a:endParaRPr lang="en-US" sz="1200" dirty="0"/>
          </a:p>
          <a:p>
            <a:r>
              <a:rPr lang="en-US" sz="1200" dirty="0"/>
              <a:t>               World Bank</a:t>
            </a:r>
          </a:p>
        </p:txBody>
      </p:sp>
      <p:sp>
        <p:nvSpPr>
          <p:cNvPr id="3" name="TextBox 2">
            <a:extLst>
              <a:ext uri="{FF2B5EF4-FFF2-40B4-BE49-F238E27FC236}">
                <a16:creationId xmlns:a16="http://schemas.microsoft.com/office/drawing/2014/main" id="{A4D8053C-3706-4425-BAD4-E993D8A60085}"/>
              </a:ext>
            </a:extLst>
          </p:cNvPr>
          <p:cNvSpPr txBox="1"/>
          <p:nvPr/>
        </p:nvSpPr>
        <p:spPr>
          <a:xfrm>
            <a:off x="8100391" y="2276061"/>
            <a:ext cx="904461" cy="461665"/>
          </a:xfrm>
          <a:prstGeom prst="rect">
            <a:avLst/>
          </a:prstGeom>
          <a:noFill/>
        </p:spPr>
        <p:txBody>
          <a:bodyPr wrap="square" rtlCol="0">
            <a:spAutoFit/>
          </a:bodyPr>
          <a:lstStyle/>
          <a:p>
            <a:r>
              <a:rPr lang="en-US" sz="1200" dirty="0">
                <a:solidFill>
                  <a:schemeClr val="accent6">
                    <a:lumMod val="50000"/>
                  </a:schemeClr>
                </a:solidFill>
              </a:rPr>
              <a:t>Above $10 a day</a:t>
            </a:r>
          </a:p>
        </p:txBody>
      </p:sp>
      <p:sp>
        <p:nvSpPr>
          <p:cNvPr id="8" name="TextBox 7">
            <a:extLst>
              <a:ext uri="{FF2B5EF4-FFF2-40B4-BE49-F238E27FC236}">
                <a16:creationId xmlns:a16="http://schemas.microsoft.com/office/drawing/2014/main" id="{3CFB1F01-2D15-48FE-96D0-F2A2BFE5F85E}"/>
              </a:ext>
            </a:extLst>
          </p:cNvPr>
          <p:cNvSpPr txBox="1"/>
          <p:nvPr/>
        </p:nvSpPr>
        <p:spPr>
          <a:xfrm>
            <a:off x="8100390" y="3540910"/>
            <a:ext cx="904461" cy="461665"/>
          </a:xfrm>
          <a:prstGeom prst="rect">
            <a:avLst/>
          </a:prstGeom>
          <a:noFill/>
        </p:spPr>
        <p:txBody>
          <a:bodyPr wrap="square" rtlCol="0">
            <a:spAutoFit/>
          </a:bodyPr>
          <a:lstStyle/>
          <a:p>
            <a:r>
              <a:rPr lang="en-US" sz="1200" dirty="0">
                <a:solidFill>
                  <a:schemeClr val="accent6">
                    <a:lumMod val="50000"/>
                  </a:schemeClr>
                </a:solidFill>
              </a:rPr>
              <a:t>$3.10 - $10 a day</a:t>
            </a:r>
          </a:p>
        </p:txBody>
      </p:sp>
      <p:sp>
        <p:nvSpPr>
          <p:cNvPr id="9" name="TextBox 8">
            <a:extLst>
              <a:ext uri="{FF2B5EF4-FFF2-40B4-BE49-F238E27FC236}">
                <a16:creationId xmlns:a16="http://schemas.microsoft.com/office/drawing/2014/main" id="{03F6D6BA-EE8F-418D-8DFD-FD8CA116D815}"/>
              </a:ext>
            </a:extLst>
          </p:cNvPr>
          <p:cNvSpPr txBox="1"/>
          <p:nvPr/>
        </p:nvSpPr>
        <p:spPr>
          <a:xfrm>
            <a:off x="8100390" y="4353313"/>
            <a:ext cx="904461" cy="461665"/>
          </a:xfrm>
          <a:prstGeom prst="rect">
            <a:avLst/>
          </a:prstGeom>
          <a:noFill/>
        </p:spPr>
        <p:txBody>
          <a:bodyPr wrap="square" rtlCol="0">
            <a:spAutoFit/>
          </a:bodyPr>
          <a:lstStyle/>
          <a:p>
            <a:r>
              <a:rPr lang="en-US" sz="1200" dirty="0">
                <a:solidFill>
                  <a:schemeClr val="accent4">
                    <a:lumMod val="75000"/>
                  </a:schemeClr>
                </a:solidFill>
              </a:rPr>
              <a:t>$1.90 - $3.10 a day</a:t>
            </a:r>
          </a:p>
        </p:txBody>
      </p:sp>
      <p:sp>
        <p:nvSpPr>
          <p:cNvPr id="10" name="TextBox 9">
            <a:extLst>
              <a:ext uri="{FF2B5EF4-FFF2-40B4-BE49-F238E27FC236}">
                <a16:creationId xmlns:a16="http://schemas.microsoft.com/office/drawing/2014/main" id="{2A85A750-C832-4A22-B715-A0FA94E6AC2D}"/>
              </a:ext>
            </a:extLst>
          </p:cNvPr>
          <p:cNvSpPr txBox="1"/>
          <p:nvPr/>
        </p:nvSpPr>
        <p:spPr>
          <a:xfrm>
            <a:off x="8100390" y="4820826"/>
            <a:ext cx="904461" cy="461665"/>
          </a:xfrm>
          <a:prstGeom prst="rect">
            <a:avLst/>
          </a:prstGeom>
          <a:noFill/>
        </p:spPr>
        <p:txBody>
          <a:bodyPr wrap="square" rtlCol="0">
            <a:spAutoFit/>
          </a:bodyPr>
          <a:lstStyle/>
          <a:p>
            <a:r>
              <a:rPr lang="en-US" sz="1200" dirty="0">
                <a:solidFill>
                  <a:srgbClr val="FF0000"/>
                </a:solidFill>
              </a:rPr>
              <a:t>$1.25 - $1.90 a day</a:t>
            </a:r>
          </a:p>
        </p:txBody>
      </p:sp>
      <p:sp>
        <p:nvSpPr>
          <p:cNvPr id="11" name="TextBox 10">
            <a:extLst>
              <a:ext uri="{FF2B5EF4-FFF2-40B4-BE49-F238E27FC236}">
                <a16:creationId xmlns:a16="http://schemas.microsoft.com/office/drawing/2014/main" id="{24D4773F-DC49-4C2F-96BD-6C7A339EF630}"/>
              </a:ext>
            </a:extLst>
          </p:cNvPr>
          <p:cNvSpPr txBox="1"/>
          <p:nvPr/>
        </p:nvSpPr>
        <p:spPr>
          <a:xfrm>
            <a:off x="8100390" y="5282491"/>
            <a:ext cx="904461" cy="461665"/>
          </a:xfrm>
          <a:prstGeom prst="rect">
            <a:avLst/>
          </a:prstGeom>
          <a:noFill/>
        </p:spPr>
        <p:txBody>
          <a:bodyPr wrap="square" rtlCol="0">
            <a:spAutoFit/>
          </a:bodyPr>
          <a:lstStyle/>
          <a:p>
            <a:r>
              <a:rPr lang="en-US" sz="1200" dirty="0">
                <a:solidFill>
                  <a:schemeClr val="accent1">
                    <a:lumMod val="75000"/>
                  </a:schemeClr>
                </a:solidFill>
              </a:rPr>
              <a:t>Below $1.25 a day</a:t>
            </a:r>
          </a:p>
        </p:txBody>
      </p:sp>
    </p:spTree>
    <p:extLst>
      <p:ext uri="{BB962C8B-B14F-4D97-AF65-F5344CB8AC3E}">
        <p14:creationId xmlns:p14="http://schemas.microsoft.com/office/powerpoint/2010/main" val="2826882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1E6A02-F9F3-474C-B0BE-2679268A74A7}"/>
              </a:ext>
            </a:extLst>
          </p:cNvPr>
          <p:cNvGraphicFramePr/>
          <p:nvPr>
            <p:extLst/>
          </p:nvPr>
        </p:nvGraphicFramePr>
        <p:xfrm>
          <a:off x="203930" y="1098958"/>
          <a:ext cx="8736140" cy="52735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How Living Conditions in China Have Changed</a:t>
            </a:r>
          </a:p>
        </p:txBody>
      </p:sp>
      <p:sp>
        <p:nvSpPr>
          <p:cNvPr id="6" name="TextBox 5">
            <a:extLst>
              <a:ext uri="{FF2B5EF4-FFF2-40B4-BE49-F238E27FC236}">
                <a16:creationId xmlns:a16="http://schemas.microsoft.com/office/drawing/2014/main" id="{88A7F6E1-C87F-4B30-A69C-7D141D128892}"/>
              </a:ext>
            </a:extLst>
          </p:cNvPr>
          <p:cNvSpPr txBox="1"/>
          <p:nvPr/>
        </p:nvSpPr>
        <p:spPr>
          <a:xfrm>
            <a:off x="238539" y="6325190"/>
            <a:ext cx="5257800" cy="646331"/>
          </a:xfrm>
          <a:prstGeom prst="rect">
            <a:avLst/>
          </a:prstGeom>
          <a:noFill/>
        </p:spPr>
        <p:txBody>
          <a:bodyPr wrap="square" rtlCol="0">
            <a:spAutoFit/>
          </a:bodyPr>
          <a:lstStyle/>
          <a:p>
            <a:r>
              <a:rPr lang="en-US" sz="1200" dirty="0"/>
              <a:t>Source: Our World in Data, Max </a:t>
            </a:r>
            <a:r>
              <a:rPr lang="en-US" sz="1200" dirty="0" err="1"/>
              <a:t>Roser</a:t>
            </a:r>
            <a:endParaRPr lang="en-US" sz="1200" dirty="0"/>
          </a:p>
          <a:p>
            <a:r>
              <a:rPr lang="en-US" sz="1200" dirty="0"/>
              <a:t>               Maddison Project Database (2018)</a:t>
            </a:r>
          </a:p>
          <a:p>
            <a:r>
              <a:rPr lang="en-US" sz="1200" dirty="0"/>
              <a:t>	   </a:t>
            </a:r>
          </a:p>
        </p:txBody>
      </p:sp>
      <p:sp>
        <p:nvSpPr>
          <p:cNvPr id="7" name="TextBox 6">
            <a:extLst>
              <a:ext uri="{FF2B5EF4-FFF2-40B4-BE49-F238E27FC236}">
                <a16:creationId xmlns:a16="http://schemas.microsoft.com/office/drawing/2014/main" id="{A37A0993-4638-4744-9B9F-90BA75F5F961}"/>
              </a:ext>
            </a:extLst>
          </p:cNvPr>
          <p:cNvSpPr txBox="1"/>
          <p:nvPr/>
        </p:nvSpPr>
        <p:spPr>
          <a:xfrm>
            <a:off x="8323844" y="2315818"/>
            <a:ext cx="616226" cy="230832"/>
          </a:xfrm>
          <a:prstGeom prst="rect">
            <a:avLst/>
          </a:prstGeom>
          <a:noFill/>
        </p:spPr>
        <p:txBody>
          <a:bodyPr wrap="square" rtlCol="0">
            <a:spAutoFit/>
          </a:bodyPr>
          <a:lstStyle/>
          <a:p>
            <a:r>
              <a:rPr lang="en-US" sz="900" dirty="0">
                <a:solidFill>
                  <a:schemeClr val="accent1"/>
                </a:solidFill>
              </a:rPr>
              <a:t>2016</a:t>
            </a:r>
          </a:p>
        </p:txBody>
      </p:sp>
    </p:spTree>
    <p:extLst>
      <p:ext uri="{BB962C8B-B14F-4D97-AF65-F5344CB8AC3E}">
        <p14:creationId xmlns:p14="http://schemas.microsoft.com/office/powerpoint/2010/main" val="363082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1E6A02-F9F3-474C-B0BE-2679268A74A7}"/>
              </a:ext>
            </a:extLst>
          </p:cNvPr>
          <p:cNvGraphicFramePr/>
          <p:nvPr>
            <p:extLst/>
          </p:nvPr>
        </p:nvGraphicFramePr>
        <p:xfrm>
          <a:off x="203930" y="1098958"/>
          <a:ext cx="8736140" cy="52735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How Living Conditions in China Have Changed</a:t>
            </a:r>
          </a:p>
        </p:txBody>
      </p:sp>
      <p:sp>
        <p:nvSpPr>
          <p:cNvPr id="6" name="TextBox 5">
            <a:extLst>
              <a:ext uri="{FF2B5EF4-FFF2-40B4-BE49-F238E27FC236}">
                <a16:creationId xmlns:a16="http://schemas.microsoft.com/office/drawing/2014/main" id="{88A7F6E1-C87F-4B30-A69C-7D141D128892}"/>
              </a:ext>
            </a:extLst>
          </p:cNvPr>
          <p:cNvSpPr txBox="1"/>
          <p:nvPr/>
        </p:nvSpPr>
        <p:spPr>
          <a:xfrm>
            <a:off x="367747" y="6211669"/>
            <a:ext cx="5645426" cy="461665"/>
          </a:xfrm>
          <a:prstGeom prst="rect">
            <a:avLst/>
          </a:prstGeom>
          <a:noFill/>
        </p:spPr>
        <p:txBody>
          <a:bodyPr wrap="square" rtlCol="0">
            <a:spAutoFit/>
          </a:bodyPr>
          <a:lstStyle/>
          <a:p>
            <a:r>
              <a:rPr lang="en-US" sz="1200" dirty="0"/>
              <a:t>Source: Our World in Data, Max </a:t>
            </a:r>
            <a:r>
              <a:rPr lang="en-US" sz="1200" dirty="0" err="1"/>
              <a:t>Roser</a:t>
            </a:r>
            <a:endParaRPr lang="en-US" sz="1200" dirty="0"/>
          </a:p>
          <a:p>
            <a:r>
              <a:rPr lang="en-US" sz="1200" dirty="0"/>
              <a:t>               United Nations Population Division (2017 Revision)</a:t>
            </a:r>
          </a:p>
        </p:txBody>
      </p:sp>
      <p:sp>
        <p:nvSpPr>
          <p:cNvPr id="7" name="TextBox 1">
            <a:extLst>
              <a:ext uri="{FF2B5EF4-FFF2-40B4-BE49-F238E27FC236}">
                <a16:creationId xmlns:a16="http://schemas.microsoft.com/office/drawing/2014/main" id="{C1A7FD86-5190-48C5-82E2-042A1DCCB581}"/>
              </a:ext>
            </a:extLst>
          </p:cNvPr>
          <p:cNvSpPr txBox="1"/>
          <p:nvPr/>
        </p:nvSpPr>
        <p:spPr>
          <a:xfrm>
            <a:off x="3896139" y="3396896"/>
            <a:ext cx="1649896" cy="516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solidFill>
                  <a:schemeClr val="accent1"/>
                </a:solidFill>
              </a:rPr>
              <a:t>China</a:t>
            </a:r>
            <a:endParaRPr lang="en-US" sz="1600" dirty="0">
              <a:solidFill>
                <a:schemeClr val="accent1"/>
              </a:solidFill>
            </a:endParaRPr>
          </a:p>
        </p:txBody>
      </p:sp>
    </p:spTree>
    <p:extLst>
      <p:ext uri="{BB962C8B-B14F-4D97-AF65-F5344CB8AC3E}">
        <p14:creationId xmlns:p14="http://schemas.microsoft.com/office/powerpoint/2010/main" val="281790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2749-ED68-4E1F-B8A1-9815DE011CDE}"/>
              </a:ext>
            </a:extLst>
          </p:cNvPr>
          <p:cNvSpPr>
            <a:spLocks noGrp="1"/>
          </p:cNvSpPr>
          <p:nvPr>
            <p:ph type="title"/>
          </p:nvPr>
        </p:nvSpPr>
        <p:spPr/>
        <p:txBody>
          <a:bodyPr/>
          <a:lstStyle/>
          <a:p>
            <a:r>
              <a:rPr lang="en-US" dirty="0"/>
              <a:t>Export or Die</a:t>
            </a:r>
          </a:p>
        </p:txBody>
      </p:sp>
      <p:sp>
        <p:nvSpPr>
          <p:cNvPr id="3" name="Slide Number Placeholder 2">
            <a:extLst>
              <a:ext uri="{FF2B5EF4-FFF2-40B4-BE49-F238E27FC236}">
                <a16:creationId xmlns:a16="http://schemas.microsoft.com/office/drawing/2014/main" id="{C86499D5-3BF1-451A-B67E-0A42213AF51D}"/>
              </a:ext>
            </a:extLst>
          </p:cNvPr>
          <p:cNvSpPr>
            <a:spLocks noGrp="1"/>
          </p:cNvSpPr>
          <p:nvPr>
            <p:ph type="sldNum" sz="quarter" idx="12"/>
          </p:nvPr>
        </p:nvSpPr>
        <p:spPr/>
        <p:txBody>
          <a:bodyPr/>
          <a:lstStyle/>
          <a:p>
            <a:fld id="{3EAC9FEA-964F-4CB4-BF47-C3D98CB9AE66}" type="slidenum">
              <a:rPr lang="en-US" smtClean="0"/>
              <a:pPr/>
              <a:t>3</a:t>
            </a:fld>
            <a:endParaRPr lang="en-US" dirty="0"/>
          </a:p>
        </p:txBody>
      </p:sp>
      <p:sp>
        <p:nvSpPr>
          <p:cNvPr id="5" name="Rectangle 4">
            <a:extLst>
              <a:ext uri="{FF2B5EF4-FFF2-40B4-BE49-F238E27FC236}">
                <a16:creationId xmlns:a16="http://schemas.microsoft.com/office/drawing/2014/main" id="{B45DDFBB-B239-4F66-A7A9-FD4DE028D678}"/>
              </a:ext>
            </a:extLst>
          </p:cNvPr>
          <p:cNvSpPr/>
          <p:nvPr/>
        </p:nvSpPr>
        <p:spPr>
          <a:xfrm>
            <a:off x="152400" y="1164105"/>
            <a:ext cx="8686800" cy="646331"/>
          </a:xfrm>
          <a:prstGeom prst="rect">
            <a:avLst/>
          </a:prstGeom>
        </p:spPr>
        <p:txBody>
          <a:bodyPr wrap="square">
            <a:spAutoFit/>
          </a:bodyPr>
          <a:lstStyle/>
          <a:p>
            <a:r>
              <a:rPr lang="en-US" b="1" dirty="0">
                <a:cs typeface="Arial" pitchFamily="34" charset="0"/>
              </a:rPr>
              <a:t>Government payments make up only a small share of farm gross cash income.  Exports support farm prices, which generate jobs and income for rural America.</a:t>
            </a:r>
            <a:endParaRPr lang="en-US" dirty="0"/>
          </a:p>
        </p:txBody>
      </p:sp>
      <p:graphicFrame>
        <p:nvGraphicFramePr>
          <p:cNvPr id="7" name="Content Placeholder 5">
            <a:extLst>
              <a:ext uri="{FF2B5EF4-FFF2-40B4-BE49-F238E27FC236}">
                <a16:creationId xmlns:a16="http://schemas.microsoft.com/office/drawing/2014/main" id="{52969086-9C41-43E8-9114-6656CA71306B}"/>
              </a:ext>
            </a:extLst>
          </p:cNvPr>
          <p:cNvGraphicFramePr>
            <a:graphicFrameLocks/>
          </p:cNvGraphicFramePr>
          <p:nvPr>
            <p:extLst>
              <p:ext uri="{D42A27DB-BD31-4B8C-83A1-F6EECF244321}">
                <p14:modId xmlns:p14="http://schemas.microsoft.com/office/powerpoint/2010/main" val="4238648840"/>
              </p:ext>
            </p:extLst>
          </p:nvPr>
        </p:nvGraphicFramePr>
        <p:xfrm>
          <a:off x="44741" y="1712409"/>
          <a:ext cx="9054517" cy="4916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1073932" y="5802702"/>
            <a:ext cx="6324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rgbClr val="C0504D"/>
              </a:buClr>
              <a:buSzPct val="75000"/>
              <a:buFont typeface="Wingdings" panose="05000000000000000000" pitchFamily="2" charset="2"/>
              <a:buNone/>
            </a:pPr>
            <a:r>
              <a:rPr lang="en-US" altLang="en-US" sz="1200" dirty="0">
                <a:latin typeface="Calibri"/>
              </a:rPr>
              <a:t>Note: Crop insurance net indemnities included in farm-related income.</a:t>
            </a:r>
          </a:p>
          <a:p>
            <a:pPr>
              <a:buClr>
                <a:srgbClr val="C0504D"/>
              </a:buClr>
              <a:buSzPct val="75000"/>
              <a:buFont typeface="Wingdings" panose="05000000000000000000" pitchFamily="2" charset="2"/>
              <a:buNone/>
            </a:pPr>
            <a:r>
              <a:rPr lang="en-US" altLang="en-US" sz="1200" dirty="0">
                <a:latin typeface="Calibri"/>
              </a:rPr>
              <a:t>Values are adjusted for inflation using the chain-type GDP deflator, 2018=100</a:t>
            </a:r>
          </a:p>
          <a:p>
            <a:pPr>
              <a:buClr>
                <a:srgbClr val="C0504D"/>
              </a:buClr>
              <a:buSzPct val="75000"/>
              <a:buFont typeface="Wingdings" panose="05000000000000000000" pitchFamily="2" charset="2"/>
              <a:buNone/>
            </a:pPr>
            <a:r>
              <a:rPr lang="en-US" altLang="en-US" sz="1200" dirty="0">
                <a:latin typeface="Calibri"/>
              </a:rPr>
              <a:t>Source: </a:t>
            </a:r>
            <a:r>
              <a:rPr lang="en-US" altLang="en-US" sz="1200" i="1" dirty="0">
                <a:latin typeface="Calibri"/>
              </a:rPr>
              <a:t>Farm Income Data</a:t>
            </a:r>
            <a:r>
              <a:rPr lang="en-US" altLang="en-US" sz="1200" dirty="0">
                <a:latin typeface="Calibri"/>
              </a:rPr>
              <a:t>, Updated April 2019. Economic Research Service, USDA.</a:t>
            </a:r>
          </a:p>
        </p:txBody>
      </p:sp>
      <p:sp>
        <p:nvSpPr>
          <p:cNvPr id="9" name="TextBox 8"/>
          <p:cNvSpPr txBox="1"/>
          <p:nvPr/>
        </p:nvSpPr>
        <p:spPr>
          <a:xfrm>
            <a:off x="6324600" y="4807037"/>
            <a:ext cx="1981200" cy="369332"/>
          </a:xfrm>
          <a:prstGeom prst="rect">
            <a:avLst/>
          </a:prstGeom>
          <a:noFill/>
        </p:spPr>
        <p:txBody>
          <a:bodyPr wrap="square" rtlCol="0">
            <a:spAutoFit/>
          </a:bodyPr>
          <a:lstStyle/>
          <a:p>
            <a:r>
              <a:rPr lang="en-US" dirty="0">
                <a:solidFill>
                  <a:schemeClr val="bg1"/>
                </a:solidFill>
              </a:rPr>
              <a:t>Crop cash receipts</a:t>
            </a:r>
          </a:p>
        </p:txBody>
      </p:sp>
      <p:sp>
        <p:nvSpPr>
          <p:cNvPr id="10" name="TextBox 9"/>
          <p:cNvSpPr txBox="1"/>
          <p:nvPr/>
        </p:nvSpPr>
        <p:spPr>
          <a:xfrm>
            <a:off x="6509614" y="3400723"/>
            <a:ext cx="2133600" cy="646331"/>
          </a:xfrm>
          <a:prstGeom prst="rect">
            <a:avLst/>
          </a:prstGeom>
          <a:noFill/>
        </p:spPr>
        <p:txBody>
          <a:bodyPr wrap="square" rtlCol="0">
            <a:spAutoFit/>
          </a:bodyPr>
          <a:lstStyle/>
          <a:p>
            <a:r>
              <a:rPr lang="en-US" dirty="0">
                <a:solidFill>
                  <a:schemeClr val="bg1"/>
                </a:solidFill>
              </a:rPr>
              <a:t>Animal and products (cash receipts)</a:t>
            </a:r>
          </a:p>
        </p:txBody>
      </p:sp>
      <p:cxnSp>
        <p:nvCxnSpPr>
          <p:cNvPr id="11" name="Straight Connector 10"/>
          <p:cNvCxnSpPr/>
          <p:nvPr/>
        </p:nvCxnSpPr>
        <p:spPr>
          <a:xfrm flipH="1" flipV="1">
            <a:off x="5535241" y="2895600"/>
            <a:ext cx="713159"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010371" y="2197624"/>
            <a:ext cx="304829" cy="1905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1818" y="2685822"/>
            <a:ext cx="3047943" cy="369332"/>
          </a:xfrm>
          <a:prstGeom prst="rect">
            <a:avLst/>
          </a:prstGeom>
          <a:noFill/>
        </p:spPr>
        <p:txBody>
          <a:bodyPr wrap="square" rtlCol="0">
            <a:spAutoFit/>
          </a:bodyPr>
          <a:lstStyle/>
          <a:p>
            <a:r>
              <a:rPr lang="en-US" dirty="0"/>
              <a:t>Farm-related cash income</a:t>
            </a:r>
          </a:p>
        </p:txBody>
      </p:sp>
      <p:sp>
        <p:nvSpPr>
          <p:cNvPr id="14" name="TextBox 13"/>
          <p:cNvSpPr txBox="1"/>
          <p:nvPr/>
        </p:nvSpPr>
        <p:spPr>
          <a:xfrm>
            <a:off x="3001818" y="1923543"/>
            <a:ext cx="4468399" cy="369332"/>
          </a:xfrm>
          <a:prstGeom prst="rect">
            <a:avLst/>
          </a:prstGeom>
          <a:noFill/>
        </p:spPr>
        <p:txBody>
          <a:bodyPr wrap="square" rtlCol="0">
            <a:spAutoFit/>
          </a:bodyPr>
          <a:lstStyle/>
          <a:p>
            <a:r>
              <a:rPr lang="en-US" dirty="0"/>
              <a:t>Government direct farm program payments</a:t>
            </a:r>
          </a:p>
        </p:txBody>
      </p:sp>
    </p:spTree>
    <p:extLst>
      <p:ext uri="{BB962C8B-B14F-4D97-AF65-F5344CB8AC3E}">
        <p14:creationId xmlns:p14="http://schemas.microsoft.com/office/powerpoint/2010/main" val="363295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U.S. Exports to China</a:t>
            </a:r>
          </a:p>
        </p:txBody>
      </p:sp>
      <p:sp>
        <p:nvSpPr>
          <p:cNvPr id="11" name="TextBox 7">
            <a:extLst>
              <a:ext uri="{FF2B5EF4-FFF2-40B4-BE49-F238E27FC236}">
                <a16:creationId xmlns:a16="http://schemas.microsoft.com/office/drawing/2014/main" id="{F7C74104-D4DC-4B0D-8732-2EA6D5B8CD5B}"/>
              </a:ext>
            </a:extLst>
          </p:cNvPr>
          <p:cNvSpPr txBox="1"/>
          <p:nvPr/>
        </p:nvSpPr>
        <p:spPr>
          <a:xfrm>
            <a:off x="2514600" y="702723"/>
            <a:ext cx="426720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Times New Roman" panose="02020603050405020304" pitchFamily="18" charset="0"/>
                <a:cs typeface="Times New Roman" panose="02020603050405020304" pitchFamily="18" charset="0"/>
              </a:rPr>
              <a:t>Retaliation Amplified on Agriculture</a:t>
            </a:r>
            <a:endParaRPr lang="en-US" sz="2000" dirty="0">
              <a:latin typeface="Times New Roman" panose="02020603050405020304" pitchFamily="18" charset="0"/>
              <a:cs typeface="Times New Roman" panose="02020603050405020304" pitchFamily="18" charset="0"/>
            </a:endParaRPr>
          </a:p>
        </p:txBody>
      </p:sp>
      <p:pic>
        <p:nvPicPr>
          <p:cNvPr id="3" name="Picture 2" descr="A close up of a map&#10;&#10;Description generated with high confidence">
            <a:extLst>
              <a:ext uri="{FF2B5EF4-FFF2-40B4-BE49-F238E27FC236}">
                <a16:creationId xmlns:a16="http://schemas.microsoft.com/office/drawing/2014/main" id="{A8DAE448-468D-4E4D-B02D-790B7CB6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098958"/>
            <a:ext cx="7696200" cy="5545791"/>
          </a:xfrm>
          <a:prstGeom prst="rect">
            <a:avLst/>
          </a:prstGeom>
        </p:spPr>
      </p:pic>
    </p:spTree>
    <p:extLst>
      <p:ext uri="{BB962C8B-B14F-4D97-AF65-F5344CB8AC3E}">
        <p14:creationId xmlns:p14="http://schemas.microsoft.com/office/powerpoint/2010/main" val="20477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U.S. Ag Exports to China</a:t>
            </a:r>
          </a:p>
        </p:txBody>
      </p:sp>
      <p:graphicFrame>
        <p:nvGraphicFramePr>
          <p:cNvPr id="9" name="Chart 8">
            <a:extLst>
              <a:ext uri="{FF2B5EF4-FFF2-40B4-BE49-F238E27FC236}">
                <a16:creationId xmlns:a16="http://schemas.microsoft.com/office/drawing/2014/main" id="{FA2A51FF-8F9D-4D71-A8F8-20693AC3D33D}"/>
              </a:ext>
            </a:extLst>
          </p:cNvPr>
          <p:cNvGraphicFramePr/>
          <p:nvPr>
            <p:extLst/>
          </p:nvPr>
        </p:nvGraphicFramePr>
        <p:xfrm>
          <a:off x="304800" y="1098958"/>
          <a:ext cx="8458200" cy="507324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E96AB4A-2521-49AA-B001-D11523EF17A8}"/>
              </a:ext>
            </a:extLst>
          </p:cNvPr>
          <p:cNvSpPr txBox="1"/>
          <p:nvPr/>
        </p:nvSpPr>
        <p:spPr>
          <a:xfrm>
            <a:off x="0" y="6470242"/>
            <a:ext cx="5013488" cy="369332"/>
          </a:xfrm>
          <a:prstGeom prst="rect">
            <a:avLst/>
          </a:prstGeom>
          <a:noFill/>
        </p:spPr>
        <p:txBody>
          <a:bodyPr wrap="none" rtlCol="0">
            <a:spAutoFit/>
          </a:bodyPr>
          <a:lstStyle/>
          <a:p>
            <a:r>
              <a:rPr lang="en-US" dirty="0"/>
              <a:t>USDA/FAS/</a:t>
            </a:r>
            <a:r>
              <a:rPr lang="en-US" dirty="0" err="1"/>
              <a:t>Bico</a:t>
            </a:r>
            <a:r>
              <a:rPr lang="en-US" dirty="0"/>
              <a:t> Agricultural Products, calendar year</a:t>
            </a:r>
          </a:p>
        </p:txBody>
      </p:sp>
    </p:spTree>
    <p:extLst>
      <p:ext uri="{BB962C8B-B14F-4D97-AF65-F5344CB8AC3E}">
        <p14:creationId xmlns:p14="http://schemas.microsoft.com/office/powerpoint/2010/main" val="14338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U.S. Ag Exports to China</a:t>
            </a:r>
          </a:p>
        </p:txBody>
      </p:sp>
      <p:sp>
        <p:nvSpPr>
          <p:cNvPr id="10" name="TextBox 9">
            <a:extLst>
              <a:ext uri="{FF2B5EF4-FFF2-40B4-BE49-F238E27FC236}">
                <a16:creationId xmlns:a16="http://schemas.microsoft.com/office/drawing/2014/main" id="{FE96AB4A-2521-49AA-B001-D11523EF17A8}"/>
              </a:ext>
            </a:extLst>
          </p:cNvPr>
          <p:cNvSpPr txBox="1"/>
          <p:nvPr/>
        </p:nvSpPr>
        <p:spPr>
          <a:xfrm>
            <a:off x="0" y="6470242"/>
            <a:ext cx="5013488" cy="369332"/>
          </a:xfrm>
          <a:prstGeom prst="rect">
            <a:avLst/>
          </a:prstGeom>
          <a:noFill/>
        </p:spPr>
        <p:txBody>
          <a:bodyPr wrap="none" rtlCol="0">
            <a:spAutoFit/>
          </a:bodyPr>
          <a:lstStyle/>
          <a:p>
            <a:r>
              <a:rPr lang="en-US" dirty="0"/>
              <a:t>USDA/FAS/</a:t>
            </a:r>
            <a:r>
              <a:rPr lang="en-US" dirty="0" err="1"/>
              <a:t>Bico</a:t>
            </a:r>
            <a:r>
              <a:rPr lang="en-US" dirty="0"/>
              <a:t> Agricultural Products, calendar year</a:t>
            </a:r>
          </a:p>
        </p:txBody>
      </p:sp>
      <p:graphicFrame>
        <p:nvGraphicFramePr>
          <p:cNvPr id="4" name="Chart 3">
            <a:extLst>
              <a:ext uri="{FF2B5EF4-FFF2-40B4-BE49-F238E27FC236}">
                <a16:creationId xmlns:a16="http://schemas.microsoft.com/office/drawing/2014/main" id="{2D910CE7-9E50-40B2-B211-580726330354}"/>
              </a:ext>
            </a:extLst>
          </p:cNvPr>
          <p:cNvGraphicFramePr/>
          <p:nvPr>
            <p:extLst/>
          </p:nvPr>
        </p:nvGraphicFramePr>
        <p:xfrm>
          <a:off x="1558871" y="1219200"/>
          <a:ext cx="7391400" cy="5435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58E192D-3419-4349-A333-A9D7EB91F853}"/>
              </a:ext>
            </a:extLst>
          </p:cNvPr>
          <p:cNvGraphicFramePr/>
          <p:nvPr>
            <p:extLst/>
          </p:nvPr>
        </p:nvGraphicFramePr>
        <p:xfrm>
          <a:off x="228600" y="1219200"/>
          <a:ext cx="1295400" cy="5251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070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C976-4718-4437-9941-EC408D98F7FC}"/>
              </a:ext>
            </a:extLst>
          </p:cNvPr>
          <p:cNvSpPr>
            <a:spLocks noGrp="1"/>
          </p:cNvSpPr>
          <p:nvPr>
            <p:ph type="title"/>
          </p:nvPr>
        </p:nvSpPr>
        <p:spPr/>
        <p:txBody>
          <a:bodyPr>
            <a:normAutofit fontScale="90000"/>
          </a:bodyPr>
          <a:lstStyle/>
          <a:p>
            <a:r>
              <a:rPr lang="en-US" dirty="0"/>
              <a:t>Key U.S. Ag Exports to Japan:  2018</a:t>
            </a:r>
          </a:p>
        </p:txBody>
      </p:sp>
      <p:sp>
        <p:nvSpPr>
          <p:cNvPr id="3" name="Slide Number Placeholder 2">
            <a:extLst>
              <a:ext uri="{FF2B5EF4-FFF2-40B4-BE49-F238E27FC236}">
                <a16:creationId xmlns:a16="http://schemas.microsoft.com/office/drawing/2014/main" id="{EFD300CE-9EB5-4B07-BEB6-99CCED0173DD}"/>
              </a:ext>
            </a:extLst>
          </p:cNvPr>
          <p:cNvSpPr>
            <a:spLocks noGrp="1"/>
          </p:cNvSpPr>
          <p:nvPr>
            <p:ph type="sldNum" sz="quarter" idx="12"/>
          </p:nvPr>
        </p:nvSpPr>
        <p:spPr/>
        <p:txBody>
          <a:bodyPr/>
          <a:lstStyle/>
          <a:p>
            <a:fld id="{3EAC9FEA-964F-4CB4-BF47-C3D98CB9AE66}" type="slidenum">
              <a:rPr lang="en-US" smtClean="0"/>
              <a:pPr/>
              <a:t>33</a:t>
            </a:fld>
            <a:endParaRPr lang="en-US" dirty="0"/>
          </a:p>
        </p:txBody>
      </p:sp>
      <p:graphicFrame>
        <p:nvGraphicFramePr>
          <p:cNvPr id="4" name="Chart 3">
            <a:extLst>
              <a:ext uri="{FF2B5EF4-FFF2-40B4-BE49-F238E27FC236}">
                <a16:creationId xmlns:a16="http://schemas.microsoft.com/office/drawing/2014/main" id="{57A1C77C-5784-497E-BADA-23AD0917DAE3}"/>
              </a:ext>
            </a:extLst>
          </p:cNvPr>
          <p:cNvGraphicFramePr/>
          <p:nvPr>
            <p:extLst/>
          </p:nvPr>
        </p:nvGraphicFramePr>
        <p:xfrm>
          <a:off x="152400" y="1216345"/>
          <a:ext cx="8991600" cy="510825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CADFC3E-2D81-469E-92AC-40C0AEE1FF51}"/>
              </a:ext>
            </a:extLst>
          </p:cNvPr>
          <p:cNvSpPr/>
          <p:nvPr/>
        </p:nvSpPr>
        <p:spPr>
          <a:xfrm>
            <a:off x="152400" y="6491351"/>
            <a:ext cx="4572000" cy="276999"/>
          </a:xfrm>
          <a:prstGeom prst="rect">
            <a:avLst/>
          </a:prstGeom>
        </p:spPr>
        <p:txBody>
          <a:bodyPr>
            <a:spAutoFit/>
          </a:bodyPr>
          <a:lstStyle/>
          <a:p>
            <a:r>
              <a:rPr lang="en-US" sz="1200" dirty="0">
                <a:solidFill>
                  <a:prstClr val="black"/>
                </a:solidFill>
              </a:rPr>
              <a:t>Source: USDA, FAS, Global Agricultural Trade System (GATS), FATUS</a:t>
            </a:r>
          </a:p>
        </p:txBody>
      </p:sp>
    </p:spTree>
    <p:extLst>
      <p:ext uri="{BB962C8B-B14F-4D97-AF65-F5344CB8AC3E}">
        <p14:creationId xmlns:p14="http://schemas.microsoft.com/office/powerpoint/2010/main" val="212572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2ADB-8436-44AB-A984-E17804409701}"/>
              </a:ext>
            </a:extLst>
          </p:cNvPr>
          <p:cNvSpPr>
            <a:spLocks noGrp="1"/>
          </p:cNvSpPr>
          <p:nvPr>
            <p:ph type="title"/>
          </p:nvPr>
        </p:nvSpPr>
        <p:spPr/>
        <p:txBody>
          <a:bodyPr/>
          <a:lstStyle/>
          <a:p>
            <a:r>
              <a:rPr lang="en-US" dirty="0">
                <a:latin typeface="+mn-lt"/>
              </a:rPr>
              <a:t>Top U.S. Ag Exports to Japan</a:t>
            </a:r>
          </a:p>
        </p:txBody>
      </p:sp>
      <p:sp>
        <p:nvSpPr>
          <p:cNvPr id="3" name="Slide Number Placeholder 2">
            <a:extLst>
              <a:ext uri="{FF2B5EF4-FFF2-40B4-BE49-F238E27FC236}">
                <a16:creationId xmlns:a16="http://schemas.microsoft.com/office/drawing/2014/main" id="{C6D56117-E3E7-465A-B283-AB5F1341E6AE}"/>
              </a:ext>
            </a:extLst>
          </p:cNvPr>
          <p:cNvSpPr>
            <a:spLocks noGrp="1"/>
          </p:cNvSpPr>
          <p:nvPr>
            <p:ph type="sldNum" sz="quarter" idx="12"/>
          </p:nvPr>
        </p:nvSpPr>
        <p:spPr/>
        <p:txBody>
          <a:bodyPr/>
          <a:lstStyle/>
          <a:p>
            <a:fld id="{3EAC9FEA-964F-4CB4-BF47-C3D98CB9AE66}" type="slidenum">
              <a:rPr lang="en-US" smtClean="0"/>
              <a:pPr/>
              <a:t>34</a:t>
            </a:fld>
            <a:endParaRPr lang="en-US" dirty="0"/>
          </a:p>
        </p:txBody>
      </p:sp>
      <p:graphicFrame>
        <p:nvGraphicFramePr>
          <p:cNvPr id="4" name="Table 3">
            <a:extLst>
              <a:ext uri="{FF2B5EF4-FFF2-40B4-BE49-F238E27FC236}">
                <a16:creationId xmlns:a16="http://schemas.microsoft.com/office/drawing/2014/main" id="{FE3DA483-3F71-4361-9366-12320E88AD4D}"/>
              </a:ext>
            </a:extLst>
          </p:cNvPr>
          <p:cNvGraphicFramePr>
            <a:graphicFrameLocks noGrp="1"/>
          </p:cNvGraphicFramePr>
          <p:nvPr>
            <p:extLst/>
          </p:nvPr>
        </p:nvGraphicFramePr>
        <p:xfrm>
          <a:off x="12700" y="1714502"/>
          <a:ext cx="9131300" cy="4311830"/>
        </p:xfrm>
        <a:graphic>
          <a:graphicData uri="http://schemas.openxmlformats.org/drawingml/2006/table">
            <a:tbl>
              <a:tblPr>
                <a:tableStyleId>{073A0DAA-6AF3-43AB-8588-CEC1D06C72B9}</a:tableStyleId>
              </a:tblPr>
              <a:tblGrid>
                <a:gridCol w="3835886">
                  <a:extLst>
                    <a:ext uri="{9D8B030D-6E8A-4147-A177-3AD203B41FA5}">
                      <a16:colId xmlns:a16="http://schemas.microsoft.com/office/drawing/2014/main" val="20000"/>
                    </a:ext>
                  </a:extLst>
                </a:gridCol>
                <a:gridCol w="1046008">
                  <a:extLst>
                    <a:ext uri="{9D8B030D-6E8A-4147-A177-3AD203B41FA5}">
                      <a16:colId xmlns:a16="http://schemas.microsoft.com/office/drawing/2014/main" val="20001"/>
                    </a:ext>
                  </a:extLst>
                </a:gridCol>
                <a:gridCol w="1503636">
                  <a:extLst>
                    <a:ext uri="{9D8B030D-6E8A-4147-A177-3AD203B41FA5}">
                      <a16:colId xmlns:a16="http://schemas.microsoft.com/office/drawing/2014/main" val="20002"/>
                    </a:ext>
                  </a:extLst>
                </a:gridCol>
                <a:gridCol w="1569012">
                  <a:extLst>
                    <a:ext uri="{9D8B030D-6E8A-4147-A177-3AD203B41FA5}">
                      <a16:colId xmlns:a16="http://schemas.microsoft.com/office/drawing/2014/main" val="20004"/>
                    </a:ext>
                  </a:extLst>
                </a:gridCol>
                <a:gridCol w="1176758">
                  <a:extLst>
                    <a:ext uri="{9D8B030D-6E8A-4147-A177-3AD203B41FA5}">
                      <a16:colId xmlns:a16="http://schemas.microsoft.com/office/drawing/2014/main" val="20003"/>
                    </a:ext>
                  </a:extLst>
                </a:gridCol>
              </a:tblGrid>
              <a:tr h="498341">
                <a:tc>
                  <a:txBody>
                    <a:bodyPr/>
                    <a:lstStyle/>
                    <a:p>
                      <a:pPr algn="ctr" fontAlgn="b"/>
                      <a:r>
                        <a:rPr lang="en-US" sz="1400" b="1" u="none" strike="noStrike" dirty="0">
                          <a:solidFill>
                            <a:schemeClr val="bg2"/>
                          </a:solidFill>
                          <a:effectLst/>
                        </a:rPr>
                        <a:t>Top Export Products</a:t>
                      </a:r>
                      <a:endParaRPr lang="en-US" sz="1400" b="1" i="0" u="none" strike="noStrike" dirty="0">
                        <a:solidFill>
                          <a:schemeClr val="bg2"/>
                        </a:solidFill>
                        <a:effectLst/>
                        <a:latin typeface="Calibri"/>
                      </a:endParaRPr>
                    </a:p>
                  </a:txBody>
                  <a:tcPr marL="5715" marR="5715" marT="5715" marB="0" anchor="ctr">
                    <a:solidFill>
                      <a:schemeClr val="tx2"/>
                    </a:solidFill>
                  </a:tcPr>
                </a:tc>
                <a:tc>
                  <a:txBody>
                    <a:bodyPr/>
                    <a:lstStyle/>
                    <a:p>
                      <a:pPr algn="ctr" fontAlgn="b"/>
                      <a:r>
                        <a:rPr lang="en-US" sz="1200" b="1" u="none" strike="noStrike" dirty="0">
                          <a:solidFill>
                            <a:schemeClr val="bg2"/>
                          </a:solidFill>
                          <a:effectLst/>
                        </a:rPr>
                        <a:t>2018 </a:t>
                      </a:r>
                    </a:p>
                    <a:p>
                      <a:pPr algn="ctr" fontAlgn="b"/>
                      <a:r>
                        <a:rPr lang="en-US" sz="900" b="1" u="none" strike="noStrike" dirty="0">
                          <a:solidFill>
                            <a:schemeClr val="bg2"/>
                          </a:solidFill>
                          <a:effectLst/>
                        </a:rPr>
                        <a:t>(value</a:t>
                      </a:r>
                      <a:r>
                        <a:rPr lang="en-US" sz="900" b="1" u="none" strike="noStrike" baseline="0" dirty="0">
                          <a:solidFill>
                            <a:schemeClr val="bg2"/>
                          </a:solidFill>
                          <a:effectLst/>
                        </a:rPr>
                        <a:t> of Exports in Millions USD)</a:t>
                      </a:r>
                      <a:endParaRPr lang="en-US" sz="900" b="1" i="0" u="none" strike="noStrike" dirty="0">
                        <a:solidFill>
                          <a:schemeClr val="bg2"/>
                        </a:solidFill>
                        <a:effectLst/>
                        <a:latin typeface="Calibri"/>
                      </a:endParaRPr>
                    </a:p>
                  </a:txBody>
                  <a:tcPr marL="5715" marR="5715" marT="5715" marB="0" anchor="ctr">
                    <a:solidFill>
                      <a:schemeClr val="tx2"/>
                    </a:solidFill>
                  </a:tcPr>
                </a:tc>
                <a:tc>
                  <a:txBody>
                    <a:bodyPr/>
                    <a:lstStyle/>
                    <a:p>
                      <a:pPr algn="ctr" fontAlgn="b"/>
                      <a:r>
                        <a:rPr lang="en-US" sz="1400" b="1" u="none" strike="noStrike" dirty="0">
                          <a:solidFill>
                            <a:schemeClr val="bg2"/>
                          </a:solidFill>
                          <a:effectLst/>
                        </a:rPr>
                        <a:t>Highest Tariff Rate for U.S.</a:t>
                      </a:r>
                      <a:r>
                        <a:rPr lang="en-US" sz="1400" b="1" u="none" strike="noStrike" baseline="30000" dirty="0">
                          <a:solidFill>
                            <a:schemeClr val="bg2"/>
                          </a:solidFill>
                          <a:effectLst/>
                        </a:rPr>
                        <a:t>3</a:t>
                      </a:r>
                      <a:endParaRPr lang="en-US" sz="1400" b="1" i="0" u="none" strike="noStrike" baseline="30000" dirty="0">
                        <a:solidFill>
                          <a:schemeClr val="bg2"/>
                        </a:solidFill>
                        <a:effectLst/>
                        <a:latin typeface="Calibri"/>
                      </a:endParaRPr>
                    </a:p>
                  </a:txBody>
                  <a:tcPr marL="5715" marR="5715" marT="5715" marB="0" anchor="ctr">
                    <a:solidFill>
                      <a:schemeClr val="tx2"/>
                    </a:solidFill>
                  </a:tcPr>
                </a:tc>
                <a:tc>
                  <a:txBody>
                    <a:bodyPr/>
                    <a:lstStyle/>
                    <a:p>
                      <a:pPr algn="ctr" fontAlgn="b"/>
                      <a:r>
                        <a:rPr lang="en-US" sz="1200" b="1" i="0" u="none" strike="noStrike">
                          <a:solidFill>
                            <a:schemeClr val="bg2"/>
                          </a:solidFill>
                          <a:effectLst/>
                          <a:latin typeface="Calibri"/>
                        </a:rPr>
                        <a:t>Competitors</a:t>
                      </a:r>
                      <a:r>
                        <a:rPr lang="en-US" sz="1200" b="1" i="0" u="none" strike="noStrike" baseline="0">
                          <a:solidFill>
                            <a:schemeClr val="bg2"/>
                          </a:solidFill>
                          <a:effectLst/>
                          <a:latin typeface="Calibri"/>
                        </a:rPr>
                        <a:t>’ Tariff </a:t>
                      </a:r>
                      <a:endParaRPr lang="en-US" sz="1200" b="1" i="0" u="none" strike="noStrike" baseline="0" dirty="0">
                        <a:solidFill>
                          <a:schemeClr val="bg2"/>
                        </a:solidFill>
                        <a:effectLst/>
                        <a:latin typeface="Calibri"/>
                      </a:endParaRPr>
                    </a:p>
                    <a:p>
                      <a:pPr algn="ctr" fontAlgn="b"/>
                      <a:r>
                        <a:rPr lang="en-US" sz="1200" b="1" i="0" u="none" strike="noStrike" baseline="0" dirty="0">
                          <a:solidFill>
                            <a:schemeClr val="bg2"/>
                          </a:solidFill>
                          <a:effectLst/>
                          <a:latin typeface="Calibri"/>
                        </a:rPr>
                        <a:t>(full implementation)</a:t>
                      </a:r>
                      <a:endParaRPr lang="en-US" sz="1200" b="1" i="0" u="none" strike="noStrike" dirty="0">
                        <a:solidFill>
                          <a:schemeClr val="bg2"/>
                        </a:solidFill>
                        <a:effectLst/>
                        <a:latin typeface="Calibri"/>
                      </a:endParaRPr>
                    </a:p>
                  </a:txBody>
                  <a:tcPr marL="5715" marR="5715" marT="5715" marB="0" anchor="ctr">
                    <a:solidFill>
                      <a:schemeClr val="tx2"/>
                    </a:solidFill>
                  </a:tcPr>
                </a:tc>
                <a:tc>
                  <a:txBody>
                    <a:bodyPr/>
                    <a:lstStyle/>
                    <a:p>
                      <a:pPr algn="ctr" fontAlgn="b"/>
                      <a:r>
                        <a:rPr lang="en-US" sz="1200" b="1" u="none" strike="noStrike" dirty="0">
                          <a:solidFill>
                            <a:schemeClr val="bg2"/>
                          </a:solidFill>
                          <a:effectLst/>
                        </a:rPr>
                        <a:t>Japan’s Rank as</a:t>
                      </a:r>
                    </a:p>
                    <a:p>
                      <a:pPr algn="ctr" fontAlgn="b"/>
                      <a:r>
                        <a:rPr lang="en-US" sz="1200" b="1" u="none" strike="noStrike" dirty="0">
                          <a:solidFill>
                            <a:schemeClr val="bg2"/>
                          </a:solidFill>
                          <a:effectLst/>
                        </a:rPr>
                        <a:t> U.S. Market</a:t>
                      </a:r>
                      <a:endParaRPr lang="en-US" sz="1200" b="1" i="0" u="none" strike="noStrike" dirty="0">
                        <a:solidFill>
                          <a:schemeClr val="bg2"/>
                        </a:solidFill>
                        <a:effectLst/>
                        <a:latin typeface="Calibri"/>
                      </a:endParaRPr>
                    </a:p>
                  </a:txBody>
                  <a:tcPr marL="5715" marR="5715" marT="5715" marB="0" anchor="ctr">
                    <a:solidFill>
                      <a:schemeClr val="tx2"/>
                    </a:solidFill>
                  </a:tcPr>
                </a:tc>
                <a:extLst>
                  <a:ext uri="{0D108BD9-81ED-4DB2-BD59-A6C34878D82A}">
                    <a16:rowId xmlns:a16="http://schemas.microsoft.com/office/drawing/2014/main" val="10000"/>
                  </a:ext>
                </a:extLst>
              </a:tr>
              <a:tr h="211455">
                <a:tc>
                  <a:txBody>
                    <a:bodyPr/>
                    <a:lstStyle/>
                    <a:p>
                      <a:pPr algn="l" fontAlgn="b"/>
                      <a:r>
                        <a:rPr lang="en-US" sz="1400" b="0" i="0" u="none" strike="noStrike" dirty="0">
                          <a:solidFill>
                            <a:srgbClr val="000000"/>
                          </a:solidFill>
                          <a:effectLst/>
                          <a:latin typeface="Calibri" panose="020F0502020204030204" pitchFamily="34" charset="0"/>
                        </a:rPr>
                        <a:t>Corn</a:t>
                      </a:r>
                    </a:p>
                  </a:txBody>
                  <a:tcPr marL="7620" marR="7620" marT="7620" marB="0" anchor="b"/>
                </a:tc>
                <a:tc>
                  <a:txBody>
                    <a:bodyPr/>
                    <a:lstStyle/>
                    <a:p>
                      <a:pPr algn="l" fontAlgn="b"/>
                      <a:r>
                        <a:rPr lang="en-US" sz="1400" b="0" i="0" u="none" strike="noStrike" dirty="0">
                          <a:solidFill>
                            <a:schemeClr val="tx1"/>
                          </a:solidFill>
                          <a:effectLst/>
                          <a:latin typeface="Calibri"/>
                        </a:rPr>
                        <a:t> $      2,806</a:t>
                      </a:r>
                    </a:p>
                  </a:txBody>
                  <a:tcPr marL="5715" marR="5715" marT="5715" marB="0" anchor="ctr"/>
                </a:tc>
                <a:tc>
                  <a:txBody>
                    <a:bodyPr/>
                    <a:lstStyle/>
                    <a:p>
                      <a:pPr algn="ctr" fontAlgn="b"/>
                      <a:r>
                        <a:rPr lang="en-US" sz="1400" b="0" i="0" u="none" strike="noStrike" dirty="0">
                          <a:solidFill>
                            <a:schemeClr val="tx1"/>
                          </a:solidFill>
                          <a:effectLst/>
                          <a:latin typeface="Calibri"/>
                        </a:rPr>
                        <a:t>3%</a:t>
                      </a:r>
                    </a:p>
                  </a:txBody>
                  <a:tcPr marL="5715" marR="5715" marT="5715" marB="0" anchor="ctr"/>
                </a:tc>
                <a:tc>
                  <a:txBody>
                    <a:bodyPr/>
                    <a:lstStyle/>
                    <a:p>
                      <a:pPr algn="ctr" fontAlgn="b"/>
                      <a:r>
                        <a:rPr lang="en-US" sz="1400" b="0" i="0" u="none" strike="noStrike" dirty="0">
                          <a:solidFill>
                            <a:schemeClr val="tx1"/>
                          </a:solidFill>
                          <a:effectLst/>
                          <a:latin typeface="Calibri"/>
                        </a:rPr>
                        <a:t>Free</a:t>
                      </a:r>
                    </a:p>
                  </a:txBody>
                  <a:tcPr marL="5715" marR="5715" marT="5715" marB="0" anchor="ctr"/>
                </a:tc>
                <a:tc>
                  <a:txBody>
                    <a:bodyPr/>
                    <a:lstStyle/>
                    <a:p>
                      <a:pPr algn="ctr" fontAlgn="b"/>
                      <a:r>
                        <a:rPr lang="en-US" sz="1400" b="0" i="0" u="none" strike="noStrike" dirty="0">
                          <a:solidFill>
                            <a:schemeClr val="tx1"/>
                          </a:solidFill>
                          <a:effectLst/>
                          <a:latin typeface="Calibri"/>
                        </a:rPr>
                        <a:t>2</a:t>
                      </a:r>
                    </a:p>
                  </a:txBody>
                  <a:tcPr marL="5715" marR="5715" marT="5715" marB="0" anchor="ctr"/>
                </a:tc>
                <a:extLst>
                  <a:ext uri="{0D108BD9-81ED-4DB2-BD59-A6C34878D82A}">
                    <a16:rowId xmlns:a16="http://schemas.microsoft.com/office/drawing/2014/main" val="10001"/>
                  </a:ext>
                </a:extLst>
              </a:tr>
              <a:tr h="211455">
                <a:tc>
                  <a:txBody>
                    <a:bodyPr/>
                    <a:lstStyle/>
                    <a:p>
                      <a:pPr algn="l" fontAlgn="b"/>
                      <a:r>
                        <a:rPr lang="en-US" sz="1400" b="0" i="0" u="none" strike="noStrike">
                          <a:solidFill>
                            <a:srgbClr val="000000"/>
                          </a:solidFill>
                          <a:effectLst/>
                          <a:latin typeface="Calibri" panose="020F0502020204030204" pitchFamily="34" charset="0"/>
                        </a:rPr>
                        <a:t>Beef &amp; Beef Products</a:t>
                      </a:r>
                    </a:p>
                  </a:txBody>
                  <a:tcPr marL="7620" marR="7620" marT="7620" marB="0" anchor="b">
                    <a:solidFill>
                      <a:schemeClr val="accent5">
                        <a:lumMod val="20000"/>
                        <a:lumOff val="80000"/>
                      </a:schemeClr>
                    </a:solidFill>
                  </a:tcPr>
                </a:tc>
                <a:tc>
                  <a:txBody>
                    <a:bodyPr/>
                    <a:lstStyle/>
                    <a:p>
                      <a:pPr algn="l" fontAlgn="b"/>
                      <a:r>
                        <a:rPr lang="en-US" sz="1400" b="0" i="0" u="none" strike="noStrike" dirty="0">
                          <a:solidFill>
                            <a:schemeClr val="tx1"/>
                          </a:solidFill>
                          <a:effectLst/>
                          <a:latin typeface="Calibri"/>
                        </a:rPr>
                        <a:t> $      2,077</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38.5%</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mn-lt"/>
                        </a:rPr>
                        <a:t>9%</a:t>
                      </a:r>
                      <a:endParaRPr lang="en-US" sz="1400" b="0" i="0" u="none" strike="noStrike" baseline="30000" dirty="0">
                        <a:solidFill>
                          <a:schemeClr val="tx1"/>
                        </a:solidFill>
                        <a:effectLst/>
                        <a:latin typeface="Calibri"/>
                      </a:endParaRP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1</a:t>
                      </a:r>
                    </a:p>
                  </a:txBody>
                  <a:tcPr marL="5715" marR="5715" marT="5715" marB="0" anchor="ctr">
                    <a:solidFill>
                      <a:schemeClr val="accent5">
                        <a:lumMod val="20000"/>
                        <a:lumOff val="80000"/>
                      </a:schemeClr>
                    </a:solidFill>
                  </a:tcPr>
                </a:tc>
                <a:extLst>
                  <a:ext uri="{0D108BD9-81ED-4DB2-BD59-A6C34878D82A}">
                    <a16:rowId xmlns:a16="http://schemas.microsoft.com/office/drawing/2014/main" val="10002"/>
                  </a:ext>
                </a:extLst>
              </a:tr>
              <a:tr h="322701">
                <a:tc>
                  <a:txBody>
                    <a:bodyPr/>
                    <a:lstStyle/>
                    <a:p>
                      <a:pPr algn="l" fontAlgn="b"/>
                      <a:r>
                        <a:rPr lang="en-US" sz="1400" b="0" i="0" u="none" strike="noStrike">
                          <a:solidFill>
                            <a:srgbClr val="000000"/>
                          </a:solidFill>
                          <a:effectLst/>
                          <a:latin typeface="Calibri" panose="020F0502020204030204" pitchFamily="34" charset="0"/>
                        </a:rPr>
                        <a:t>Pork &amp; Pork Products</a:t>
                      </a:r>
                    </a:p>
                  </a:txBody>
                  <a:tcPr marL="7620" marR="7620" marT="7620" marB="0" anchor="b"/>
                </a:tc>
                <a:tc>
                  <a:txBody>
                    <a:bodyPr/>
                    <a:lstStyle/>
                    <a:p>
                      <a:pPr algn="l" fontAlgn="b"/>
                      <a:r>
                        <a:rPr lang="en-US" sz="1400" b="0" i="0" u="none" strike="noStrike" dirty="0">
                          <a:solidFill>
                            <a:schemeClr val="tx1"/>
                          </a:solidFill>
                          <a:effectLst/>
                          <a:latin typeface="Calibri"/>
                        </a:rPr>
                        <a:t> $      1,620</a:t>
                      </a:r>
                    </a:p>
                  </a:txBody>
                  <a:tcPr marL="5715" marR="5715" marT="5715" marB="0" anchor="ctr"/>
                </a:tc>
                <a:tc>
                  <a:txBody>
                    <a:bodyPr/>
                    <a:lstStyle/>
                    <a:p>
                      <a:pPr algn="ctr" fontAlgn="b"/>
                      <a:r>
                        <a:rPr lang="en-US" sz="1400" b="0" i="0" u="none" strike="noStrike" dirty="0">
                          <a:solidFill>
                            <a:schemeClr val="tx1"/>
                          </a:solidFill>
                          <a:effectLst/>
                          <a:latin typeface="Calibri"/>
                        </a:rPr>
                        <a:t>20%</a:t>
                      </a:r>
                    </a:p>
                  </a:txBody>
                  <a:tcPr marL="5715" marR="5715" marT="5715" marB="0" anchor="ctr"/>
                </a:tc>
                <a:tc>
                  <a:txBody>
                    <a:bodyPr/>
                    <a:lstStyle/>
                    <a:p>
                      <a:pPr algn="ctr" fontAlgn="b"/>
                      <a:r>
                        <a:rPr lang="en-US" sz="1400" b="0" i="0" u="none" strike="noStrike" dirty="0">
                          <a:solidFill>
                            <a:schemeClr val="tx1"/>
                          </a:solidFill>
                          <a:effectLst/>
                          <a:latin typeface="+mn-lt"/>
                        </a:rPr>
                        <a:t>Free</a:t>
                      </a:r>
                      <a:r>
                        <a:rPr lang="en-US" sz="1400" b="0" i="0" u="none" strike="noStrike" baseline="30000" dirty="0">
                          <a:solidFill>
                            <a:schemeClr val="tx1"/>
                          </a:solidFill>
                          <a:effectLst/>
                          <a:latin typeface="+mn-lt"/>
                        </a:rPr>
                        <a:t>1</a:t>
                      </a:r>
                      <a:r>
                        <a:rPr lang="en-US" sz="1400" b="0" i="0" u="none" strike="noStrike" dirty="0">
                          <a:solidFill>
                            <a:schemeClr val="tx1"/>
                          </a:solidFill>
                          <a:effectLst/>
                          <a:latin typeface="+mn-lt"/>
                        </a:rPr>
                        <a:t> (Gate Price)</a:t>
                      </a:r>
                    </a:p>
                  </a:txBody>
                  <a:tcPr marL="5715" marR="5715" marT="5715" marB="0" anchor="ctr"/>
                </a:tc>
                <a:tc>
                  <a:txBody>
                    <a:bodyPr/>
                    <a:lstStyle/>
                    <a:p>
                      <a:pPr algn="ctr" fontAlgn="b"/>
                      <a:r>
                        <a:rPr lang="en-US" sz="1400" b="0" i="0" u="none" strike="noStrike" dirty="0">
                          <a:solidFill>
                            <a:schemeClr val="tx1"/>
                          </a:solidFill>
                          <a:effectLst/>
                          <a:latin typeface="Calibri"/>
                        </a:rPr>
                        <a:t>1</a:t>
                      </a:r>
                    </a:p>
                  </a:txBody>
                  <a:tcPr marL="5715" marR="5715" marT="5715" marB="0" anchor="ctr"/>
                </a:tc>
                <a:extLst>
                  <a:ext uri="{0D108BD9-81ED-4DB2-BD59-A6C34878D82A}">
                    <a16:rowId xmlns:a16="http://schemas.microsoft.com/office/drawing/2014/main" val="10003"/>
                  </a:ext>
                </a:extLst>
              </a:tr>
              <a:tr h="211455">
                <a:tc>
                  <a:txBody>
                    <a:bodyPr/>
                    <a:lstStyle/>
                    <a:p>
                      <a:pPr algn="l" fontAlgn="b"/>
                      <a:r>
                        <a:rPr lang="en-US" sz="1400" b="0" i="0" u="none" strike="noStrike">
                          <a:solidFill>
                            <a:srgbClr val="000000"/>
                          </a:solidFill>
                          <a:effectLst/>
                          <a:latin typeface="Calibri" panose="020F0502020204030204" pitchFamily="34" charset="0"/>
                        </a:rPr>
                        <a:t>Soybeans</a:t>
                      </a:r>
                    </a:p>
                  </a:txBody>
                  <a:tcPr marL="7620" marR="7620" marT="7620" marB="0" anchor="b">
                    <a:solidFill>
                      <a:schemeClr val="accent5">
                        <a:lumMod val="20000"/>
                        <a:lumOff val="80000"/>
                      </a:schemeClr>
                    </a:solidFill>
                  </a:tcPr>
                </a:tc>
                <a:tc>
                  <a:txBody>
                    <a:bodyPr/>
                    <a:lstStyle/>
                    <a:p>
                      <a:pPr algn="l" fontAlgn="b"/>
                      <a:r>
                        <a:rPr lang="en-US" sz="1400" b="0" i="0" u="none" strike="noStrike" dirty="0">
                          <a:solidFill>
                            <a:schemeClr val="tx1"/>
                          </a:solidFill>
                          <a:effectLst/>
                          <a:latin typeface="Calibri"/>
                        </a:rPr>
                        <a:t> $          947</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0%</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Free</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6</a:t>
                      </a:r>
                    </a:p>
                  </a:txBody>
                  <a:tcPr marL="5715" marR="5715" marT="5715" marB="0" anchor="ctr">
                    <a:solidFill>
                      <a:schemeClr val="accent5">
                        <a:lumMod val="20000"/>
                        <a:lumOff val="80000"/>
                      </a:schemeClr>
                    </a:solidFill>
                  </a:tcPr>
                </a:tc>
                <a:extLst>
                  <a:ext uri="{0D108BD9-81ED-4DB2-BD59-A6C34878D82A}">
                    <a16:rowId xmlns:a16="http://schemas.microsoft.com/office/drawing/2014/main" val="10004"/>
                  </a:ext>
                </a:extLst>
              </a:tr>
              <a:tr h="211455">
                <a:tc>
                  <a:txBody>
                    <a:bodyPr/>
                    <a:lstStyle/>
                    <a:p>
                      <a:pPr algn="l" fontAlgn="b"/>
                      <a:r>
                        <a:rPr lang="en-US" sz="1400" b="0" i="0" u="none" strike="noStrike" dirty="0">
                          <a:solidFill>
                            <a:srgbClr val="000000"/>
                          </a:solidFill>
                          <a:effectLst/>
                          <a:latin typeface="Calibri" panose="020F0502020204030204" pitchFamily="34" charset="0"/>
                        </a:rPr>
                        <a:t>Wheat</a:t>
                      </a:r>
                    </a:p>
                  </a:txBody>
                  <a:tcPr marL="7620" marR="7620" marT="7620" marB="0" anchor="b"/>
                </a:tc>
                <a:tc>
                  <a:txBody>
                    <a:bodyPr/>
                    <a:lstStyle/>
                    <a:p>
                      <a:pPr algn="l" fontAlgn="b"/>
                      <a:r>
                        <a:rPr lang="en-US" sz="1400" b="0" i="0" u="none" strike="noStrike" dirty="0">
                          <a:solidFill>
                            <a:schemeClr val="tx1"/>
                          </a:solidFill>
                          <a:effectLst/>
                          <a:latin typeface="Calibri"/>
                        </a:rPr>
                        <a:t> $         698</a:t>
                      </a:r>
                    </a:p>
                  </a:txBody>
                  <a:tcPr marL="5715" marR="5715" marT="5715" marB="0" anchor="ctr"/>
                </a:tc>
                <a:tc>
                  <a:txBody>
                    <a:bodyPr/>
                    <a:lstStyle/>
                    <a:p>
                      <a:pPr algn="ctr" fontAlgn="b"/>
                      <a:r>
                        <a:rPr lang="en-US" sz="1400" b="0" i="0" u="none" strike="noStrike" dirty="0">
                          <a:solidFill>
                            <a:schemeClr val="tx1"/>
                          </a:solidFill>
                          <a:effectLst/>
                          <a:highlight>
                            <a:srgbClr val="FFFF00"/>
                          </a:highlight>
                          <a:latin typeface="Calibri"/>
                        </a:rPr>
                        <a:t>-</a:t>
                      </a:r>
                    </a:p>
                  </a:txBody>
                  <a:tcPr marL="5715" marR="5715" marT="5715" marB="0" anchor="ctr"/>
                </a:tc>
                <a:tc>
                  <a:txBody>
                    <a:bodyPr/>
                    <a:lstStyle/>
                    <a:p>
                      <a:pPr algn="ctr" fontAlgn="b"/>
                      <a:r>
                        <a:rPr lang="en-US" sz="1400" b="0" i="0" u="none" strike="noStrike" dirty="0">
                          <a:solidFill>
                            <a:schemeClr val="tx1"/>
                          </a:solidFill>
                          <a:effectLst/>
                          <a:highlight>
                            <a:srgbClr val="FFFF00"/>
                          </a:highlight>
                          <a:latin typeface="Calibri"/>
                        </a:rPr>
                        <a:t>-</a:t>
                      </a:r>
                    </a:p>
                  </a:txBody>
                  <a:tcPr marL="5715" marR="5715" marT="5715" marB="0" anchor="ctr"/>
                </a:tc>
                <a:tc>
                  <a:txBody>
                    <a:bodyPr/>
                    <a:lstStyle/>
                    <a:p>
                      <a:pPr algn="ctr" fontAlgn="b"/>
                      <a:r>
                        <a:rPr lang="en-US" sz="1400" b="0" i="0" u="none" strike="noStrike" dirty="0">
                          <a:solidFill>
                            <a:schemeClr val="tx1"/>
                          </a:solidFill>
                          <a:effectLst/>
                          <a:latin typeface="Calibri"/>
                        </a:rPr>
                        <a:t>1</a:t>
                      </a:r>
                    </a:p>
                  </a:txBody>
                  <a:tcPr marL="5715" marR="5715" marT="5715" marB="0" anchor="ctr"/>
                </a:tc>
                <a:extLst>
                  <a:ext uri="{0D108BD9-81ED-4DB2-BD59-A6C34878D82A}">
                    <a16:rowId xmlns:a16="http://schemas.microsoft.com/office/drawing/2014/main" val="10005"/>
                  </a:ext>
                </a:extLst>
              </a:tr>
              <a:tr h="211455">
                <a:tc>
                  <a:txBody>
                    <a:bodyPr/>
                    <a:lstStyle/>
                    <a:p>
                      <a:pPr algn="l" fontAlgn="b"/>
                      <a:r>
                        <a:rPr lang="en-US" sz="1400" b="0" i="0" u="none" strike="noStrike">
                          <a:solidFill>
                            <a:srgbClr val="000000"/>
                          </a:solidFill>
                          <a:effectLst/>
                          <a:latin typeface="Calibri" panose="020F0502020204030204" pitchFamily="34" charset="0"/>
                        </a:rPr>
                        <a:t>Processed Vegetables</a:t>
                      </a:r>
                    </a:p>
                  </a:txBody>
                  <a:tcPr marL="7620" marR="7620" marT="7620" marB="0" anchor="b">
                    <a:solidFill>
                      <a:schemeClr val="accent5">
                        <a:lumMod val="20000"/>
                        <a:lumOff val="80000"/>
                      </a:schemeClr>
                    </a:solidFill>
                  </a:tcPr>
                </a:tc>
                <a:tc>
                  <a:txBody>
                    <a:bodyPr/>
                    <a:lstStyle/>
                    <a:p>
                      <a:pPr algn="l" fontAlgn="b"/>
                      <a:r>
                        <a:rPr lang="en-US" sz="1400" b="0" i="0" u="none" strike="noStrike" dirty="0">
                          <a:solidFill>
                            <a:schemeClr val="tx1"/>
                          </a:solidFill>
                          <a:effectLst/>
                          <a:latin typeface="Calibri"/>
                        </a:rPr>
                        <a:t> $          502</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mn-lt"/>
                        </a:rPr>
                        <a:t>23.8%</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Free</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2</a:t>
                      </a:r>
                    </a:p>
                  </a:txBody>
                  <a:tcPr marL="5715" marR="5715" marT="5715" marB="0" anchor="ctr">
                    <a:solidFill>
                      <a:schemeClr val="accent5">
                        <a:lumMod val="20000"/>
                        <a:lumOff val="80000"/>
                      </a:schemeClr>
                    </a:solidFill>
                  </a:tcPr>
                </a:tc>
                <a:extLst>
                  <a:ext uri="{0D108BD9-81ED-4DB2-BD59-A6C34878D82A}">
                    <a16:rowId xmlns:a16="http://schemas.microsoft.com/office/drawing/2014/main" val="10006"/>
                  </a:ext>
                </a:extLst>
              </a:tr>
              <a:tr h="211455">
                <a:tc>
                  <a:txBody>
                    <a:bodyPr/>
                    <a:lstStyle/>
                    <a:p>
                      <a:pPr algn="l" fontAlgn="b"/>
                      <a:r>
                        <a:rPr lang="en-US" sz="1400" b="0" i="0" u="none" strike="noStrike">
                          <a:solidFill>
                            <a:srgbClr val="000000"/>
                          </a:solidFill>
                          <a:effectLst/>
                          <a:latin typeface="Calibri" panose="020F0502020204030204" pitchFamily="34" charset="0"/>
                        </a:rPr>
                        <a:t>Tree Nuts</a:t>
                      </a:r>
                    </a:p>
                  </a:txBody>
                  <a:tcPr marL="7620" marR="7620" marT="7620" marB="0" anchor="b"/>
                </a:tc>
                <a:tc>
                  <a:txBody>
                    <a:bodyPr/>
                    <a:lstStyle/>
                    <a:p>
                      <a:pPr algn="l" fontAlgn="b"/>
                      <a:r>
                        <a:rPr lang="en-US" sz="1400" b="0" i="0" u="none" strike="noStrike" dirty="0">
                          <a:solidFill>
                            <a:schemeClr val="tx1"/>
                          </a:solidFill>
                          <a:effectLst/>
                          <a:latin typeface="Calibri"/>
                        </a:rPr>
                        <a:t> $          432</a:t>
                      </a:r>
                    </a:p>
                  </a:txBody>
                  <a:tcPr marL="5715" marR="5715" marT="5715" marB="0" anchor="ctr"/>
                </a:tc>
                <a:tc>
                  <a:txBody>
                    <a:bodyPr/>
                    <a:lstStyle/>
                    <a:p>
                      <a:pPr algn="ctr" fontAlgn="b"/>
                      <a:r>
                        <a:rPr lang="en-US" sz="1400" b="0" i="0" u="none" strike="noStrike" dirty="0">
                          <a:solidFill>
                            <a:schemeClr val="tx1"/>
                          </a:solidFill>
                          <a:effectLst/>
                          <a:highlight>
                            <a:srgbClr val="FFFF00"/>
                          </a:highlight>
                          <a:latin typeface="Calibri"/>
                        </a:rPr>
                        <a:t>-</a:t>
                      </a:r>
                    </a:p>
                  </a:txBody>
                  <a:tcPr marL="5715" marR="5715" marT="5715" marB="0" anchor="ctr"/>
                </a:tc>
                <a:tc>
                  <a:txBody>
                    <a:bodyPr/>
                    <a:lstStyle/>
                    <a:p>
                      <a:pPr algn="ctr" fontAlgn="b"/>
                      <a:r>
                        <a:rPr lang="en-US" sz="1400" b="0" i="0" u="none" strike="noStrike" dirty="0">
                          <a:solidFill>
                            <a:schemeClr val="tx1"/>
                          </a:solidFill>
                          <a:effectLst/>
                          <a:highlight>
                            <a:srgbClr val="FFFF00"/>
                          </a:highlight>
                          <a:latin typeface="Calibri"/>
                        </a:rPr>
                        <a:t>-</a:t>
                      </a:r>
                    </a:p>
                  </a:txBody>
                  <a:tcPr marL="5715" marR="5715" marT="5715" marB="0" anchor="ctr"/>
                </a:tc>
                <a:tc>
                  <a:txBody>
                    <a:bodyPr/>
                    <a:lstStyle/>
                    <a:p>
                      <a:pPr algn="ctr" fontAlgn="b"/>
                      <a:r>
                        <a:rPr lang="en-US" sz="1400" b="0" i="0" u="none" strike="noStrike" dirty="0">
                          <a:solidFill>
                            <a:schemeClr val="tx1"/>
                          </a:solidFill>
                          <a:effectLst/>
                          <a:latin typeface="Calibri"/>
                        </a:rPr>
                        <a:t>5</a:t>
                      </a:r>
                    </a:p>
                  </a:txBody>
                  <a:tcPr marL="5715" marR="5715" marT="5715" marB="0" anchor="ctr"/>
                </a:tc>
                <a:extLst>
                  <a:ext uri="{0D108BD9-81ED-4DB2-BD59-A6C34878D82A}">
                    <a16:rowId xmlns:a16="http://schemas.microsoft.com/office/drawing/2014/main" val="10007"/>
                  </a:ext>
                </a:extLst>
              </a:tr>
              <a:tr h="261835">
                <a:tc>
                  <a:txBody>
                    <a:bodyPr/>
                    <a:lstStyle/>
                    <a:p>
                      <a:pPr algn="l" fontAlgn="b"/>
                      <a:r>
                        <a:rPr lang="en-US" sz="1400" b="0" i="0" u="none" strike="noStrike">
                          <a:solidFill>
                            <a:srgbClr val="000000"/>
                          </a:solidFill>
                          <a:effectLst/>
                          <a:latin typeface="Calibri" panose="020F0502020204030204" pitchFamily="34" charset="0"/>
                        </a:rPr>
                        <a:t>Hay</a:t>
                      </a:r>
                    </a:p>
                  </a:txBody>
                  <a:tcPr marL="7620" marR="7620" marT="7620" marB="0" anchor="b">
                    <a:solidFill>
                      <a:schemeClr val="accent5">
                        <a:lumMod val="20000"/>
                        <a:lumOff val="80000"/>
                      </a:schemeClr>
                    </a:solidFill>
                  </a:tcPr>
                </a:tc>
                <a:tc>
                  <a:txBody>
                    <a:bodyPr/>
                    <a:lstStyle/>
                    <a:p>
                      <a:pPr algn="l" fontAlgn="b"/>
                      <a:r>
                        <a:rPr lang="en-US" sz="1400" b="0" i="0" u="none" strike="noStrike" dirty="0">
                          <a:solidFill>
                            <a:schemeClr val="tx1"/>
                          </a:solidFill>
                          <a:effectLst/>
                          <a:latin typeface="Calibri"/>
                        </a:rPr>
                        <a:t> $          427</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highlight>
                            <a:srgbClr val="FFFF00"/>
                          </a:highlight>
                          <a:latin typeface="Calibri"/>
                        </a:rPr>
                        <a:t>-</a:t>
                      </a:r>
                    </a:p>
                  </a:txBody>
                  <a:tcPr marL="5715" marR="5715" marT="5715" marB="0" anchor="ctr">
                    <a:solidFill>
                      <a:schemeClr val="accent5">
                        <a:lumMod val="20000"/>
                        <a:lumOff val="80000"/>
                      </a:schemeClr>
                    </a:solidFill>
                  </a:tcPr>
                </a:tc>
                <a:tc>
                  <a:txBody>
                    <a:bodyPr/>
                    <a:lstStyle/>
                    <a:p>
                      <a:pPr algn="ctr" fontAlgn="b"/>
                      <a:r>
                        <a:rPr lang="en-US" sz="1400" b="0" i="0" u="none" strike="noStrike" baseline="30000" dirty="0">
                          <a:solidFill>
                            <a:schemeClr val="tx1"/>
                          </a:solidFill>
                          <a:effectLst/>
                          <a:highlight>
                            <a:srgbClr val="FFFF00"/>
                          </a:highlight>
                          <a:latin typeface="Calibri"/>
                        </a:rPr>
                        <a:t>-</a:t>
                      </a:r>
                    </a:p>
                  </a:txBody>
                  <a:tcPr marL="5715" marR="5715" marT="5715" marB="0" anchor="ctr">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4</a:t>
                      </a:r>
                    </a:p>
                  </a:txBody>
                  <a:tcPr marL="5715" marR="5715" marT="5715" marB="0" anchor="ctr">
                    <a:solidFill>
                      <a:schemeClr val="accent5">
                        <a:lumMod val="20000"/>
                        <a:lumOff val="80000"/>
                      </a:schemeClr>
                    </a:solidFill>
                  </a:tcPr>
                </a:tc>
                <a:extLst>
                  <a:ext uri="{0D108BD9-81ED-4DB2-BD59-A6C34878D82A}">
                    <a16:rowId xmlns:a16="http://schemas.microsoft.com/office/drawing/2014/main" val="10008"/>
                  </a:ext>
                </a:extLst>
              </a:tr>
              <a:tr h="211455">
                <a:tc>
                  <a:txBody>
                    <a:bodyPr/>
                    <a:lstStyle/>
                    <a:p>
                      <a:pPr algn="l" fontAlgn="b"/>
                      <a:r>
                        <a:rPr lang="en-US" sz="1400" b="0" i="0" u="none" strike="noStrike">
                          <a:solidFill>
                            <a:srgbClr val="000000"/>
                          </a:solidFill>
                          <a:effectLst/>
                          <a:latin typeface="Calibri" panose="020F0502020204030204" pitchFamily="34" charset="0"/>
                        </a:rPr>
                        <a:t>Fresh Fruit</a:t>
                      </a:r>
                    </a:p>
                  </a:txBody>
                  <a:tcPr marL="7620" marR="7620" marT="7620" marB="0" anchor="b"/>
                </a:tc>
                <a:tc>
                  <a:txBody>
                    <a:bodyPr/>
                    <a:lstStyle/>
                    <a:p>
                      <a:pPr algn="l" fontAlgn="b"/>
                      <a:r>
                        <a:rPr lang="en-US" sz="1400" b="0" i="0" u="none" strike="noStrike" dirty="0">
                          <a:solidFill>
                            <a:schemeClr val="tx1"/>
                          </a:solidFill>
                          <a:effectLst/>
                          <a:latin typeface="Calibri"/>
                        </a:rPr>
                        <a:t> $          318</a:t>
                      </a:r>
                    </a:p>
                  </a:txBody>
                  <a:tcPr marL="5715" marR="5715" marT="5715" marB="0" anchor="ctr"/>
                </a:tc>
                <a:tc>
                  <a:txBody>
                    <a:bodyPr/>
                    <a:lstStyle/>
                    <a:p>
                      <a:pPr algn="ctr" fontAlgn="b"/>
                      <a:r>
                        <a:rPr lang="en-US" sz="1400" b="0" i="0" u="none" strike="noStrike" dirty="0">
                          <a:solidFill>
                            <a:schemeClr val="tx1"/>
                          </a:solidFill>
                          <a:effectLst/>
                          <a:latin typeface="+mn-lt"/>
                        </a:rPr>
                        <a:t>32%</a:t>
                      </a:r>
                    </a:p>
                  </a:txBody>
                  <a:tcPr marL="5715" marR="5715" marT="5715" marB="0" anchor="ctr"/>
                </a:tc>
                <a:tc>
                  <a:txBody>
                    <a:bodyPr/>
                    <a:lstStyle/>
                    <a:p>
                      <a:pPr algn="ctr" fontAlgn="b"/>
                      <a:r>
                        <a:rPr lang="en-US" sz="1400" b="0" i="0" u="none" strike="noStrike" dirty="0">
                          <a:solidFill>
                            <a:schemeClr val="tx1"/>
                          </a:solidFill>
                          <a:effectLst/>
                          <a:latin typeface="Calibri"/>
                        </a:rPr>
                        <a:t>Free</a:t>
                      </a:r>
                    </a:p>
                  </a:txBody>
                  <a:tcPr marL="5715" marR="5715" marT="5715" marB="0" anchor="ctr"/>
                </a:tc>
                <a:tc>
                  <a:txBody>
                    <a:bodyPr/>
                    <a:lstStyle/>
                    <a:p>
                      <a:pPr algn="ctr" fontAlgn="b"/>
                      <a:r>
                        <a:rPr lang="en-US" sz="1400" b="0" i="0" u="none" strike="noStrike" dirty="0">
                          <a:solidFill>
                            <a:schemeClr val="tx1"/>
                          </a:solidFill>
                          <a:effectLst/>
                          <a:latin typeface="Calibri"/>
                        </a:rPr>
                        <a:t>4</a:t>
                      </a:r>
                    </a:p>
                  </a:txBody>
                  <a:tcPr marL="5715" marR="5715" marT="5715" marB="0" anchor="ctr"/>
                </a:tc>
                <a:extLst>
                  <a:ext uri="{0D108BD9-81ED-4DB2-BD59-A6C34878D82A}">
                    <a16:rowId xmlns:a16="http://schemas.microsoft.com/office/drawing/2014/main" val="10013"/>
                  </a:ext>
                </a:extLst>
              </a:tr>
              <a:tr h="211455">
                <a:tc>
                  <a:txBody>
                    <a:bodyPr/>
                    <a:lstStyle/>
                    <a:p>
                      <a:pPr algn="l" fontAlgn="b"/>
                      <a:r>
                        <a:rPr lang="en-US" sz="1400" b="0" i="0" u="none" strike="noStrike">
                          <a:solidFill>
                            <a:srgbClr val="000000"/>
                          </a:solidFill>
                          <a:effectLst/>
                          <a:latin typeface="Calibri" panose="020F0502020204030204" pitchFamily="34" charset="0"/>
                        </a:rPr>
                        <a:t>Dairy Products</a:t>
                      </a:r>
                    </a:p>
                  </a:txBody>
                  <a:tcPr marL="7620" marR="7620" marT="7620" marB="0" anchor="b"/>
                </a:tc>
                <a:tc>
                  <a:txBody>
                    <a:bodyPr/>
                    <a:lstStyle/>
                    <a:p>
                      <a:pPr algn="l" fontAlgn="b"/>
                      <a:r>
                        <a:rPr lang="en-US" sz="1400" b="0" i="0" u="none" strike="noStrike" dirty="0">
                          <a:solidFill>
                            <a:schemeClr val="tx1"/>
                          </a:solidFill>
                          <a:effectLst/>
                          <a:latin typeface="Calibri"/>
                        </a:rPr>
                        <a:t> $   </a:t>
                      </a:r>
                      <a:r>
                        <a:rPr lang="en-US" sz="1400" b="0" i="0" u="none" strike="noStrike" baseline="0" dirty="0">
                          <a:solidFill>
                            <a:schemeClr val="tx1"/>
                          </a:solidFill>
                          <a:effectLst/>
                          <a:latin typeface="Calibri"/>
                        </a:rPr>
                        <a:t>       270</a:t>
                      </a:r>
                      <a:endParaRPr lang="en-US" sz="1400" b="0" i="0" u="none" strike="noStrike" dirty="0">
                        <a:solidFill>
                          <a:schemeClr val="tx1"/>
                        </a:solidFill>
                        <a:effectLst/>
                        <a:latin typeface="Calibri"/>
                      </a:endParaRPr>
                    </a:p>
                  </a:txBody>
                  <a:tcPr marL="5715" marR="5715" marT="5715" marB="0" anchor="ctr"/>
                </a:tc>
                <a:tc>
                  <a:txBody>
                    <a:bodyPr/>
                    <a:lstStyle/>
                    <a:p>
                      <a:pPr algn="ctr" fontAlgn="b"/>
                      <a:r>
                        <a:rPr lang="en-US" sz="1400" b="0" i="0" u="none" strike="noStrike" dirty="0">
                          <a:solidFill>
                            <a:schemeClr val="tx1"/>
                          </a:solidFill>
                          <a:effectLst/>
                          <a:latin typeface="+mn-lt"/>
                        </a:rPr>
                        <a:t>40%</a:t>
                      </a:r>
                    </a:p>
                  </a:txBody>
                  <a:tcPr marL="5715" marR="5715" marT="5715" marB="0" anchor="ctr"/>
                </a:tc>
                <a:tc>
                  <a:txBody>
                    <a:bodyPr/>
                    <a:lstStyle/>
                    <a:p>
                      <a:pPr algn="ctr" fontAlgn="b"/>
                      <a:r>
                        <a:rPr lang="en-US" sz="1400" b="0" i="0" u="none" strike="noStrike" dirty="0">
                          <a:solidFill>
                            <a:schemeClr val="tx1"/>
                          </a:solidFill>
                          <a:effectLst/>
                          <a:latin typeface="+mn-lt"/>
                        </a:rPr>
                        <a:t>Free</a:t>
                      </a:r>
                      <a:r>
                        <a:rPr lang="en-US" sz="1050" b="0" i="0" u="none" strike="noStrike" baseline="30000" dirty="0">
                          <a:solidFill>
                            <a:schemeClr val="tx1"/>
                          </a:solidFill>
                          <a:effectLst/>
                          <a:latin typeface="+mn-lt"/>
                        </a:rPr>
                        <a:t>2</a:t>
                      </a:r>
                      <a:r>
                        <a:rPr lang="en-US" sz="1400" b="0" i="0" u="none" strike="noStrike" dirty="0">
                          <a:solidFill>
                            <a:schemeClr val="tx1"/>
                          </a:solidFill>
                          <a:effectLst/>
                          <a:latin typeface="+mn-lt"/>
                        </a:rPr>
                        <a:t> (TRQ)</a:t>
                      </a:r>
                    </a:p>
                  </a:txBody>
                  <a:tcPr marL="5715" marR="5715" marT="5715" marB="0" anchor="ctr"/>
                </a:tc>
                <a:tc>
                  <a:txBody>
                    <a:bodyPr/>
                    <a:lstStyle/>
                    <a:p>
                      <a:pPr algn="ctr" fontAlgn="b"/>
                      <a:r>
                        <a:rPr lang="en-US" sz="1400" b="0" i="0" u="none" strike="noStrike" dirty="0">
                          <a:solidFill>
                            <a:schemeClr val="tx1"/>
                          </a:solidFill>
                          <a:effectLst/>
                          <a:latin typeface="Calibri"/>
                        </a:rPr>
                        <a:t>5</a:t>
                      </a:r>
                    </a:p>
                  </a:txBody>
                  <a:tcPr marL="5715" marR="5715" marT="5715" marB="0" anchor="ctr"/>
                </a:tc>
                <a:extLst>
                  <a:ext uri="{0D108BD9-81ED-4DB2-BD59-A6C34878D82A}">
                    <a16:rowId xmlns:a16="http://schemas.microsoft.com/office/drawing/2014/main" val="10009"/>
                  </a:ext>
                </a:extLst>
              </a:tr>
              <a:tr h="276203">
                <a:tc>
                  <a:txBody>
                    <a:bodyPr/>
                    <a:lstStyle/>
                    <a:p>
                      <a:pPr algn="l" fontAlgn="b"/>
                      <a:r>
                        <a:rPr lang="en-US" sz="1400" b="0" i="0" u="none" strike="noStrike" dirty="0">
                          <a:solidFill>
                            <a:srgbClr val="000000"/>
                          </a:solidFill>
                          <a:effectLst/>
                          <a:latin typeface="Calibri" panose="020F0502020204030204" pitchFamily="34" charset="0"/>
                        </a:rPr>
                        <a:t>Prepared Food</a:t>
                      </a:r>
                    </a:p>
                  </a:txBody>
                  <a:tcPr marL="7620" marR="7620" marT="762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400" b="0" i="0" u="none" strike="noStrike" dirty="0">
                          <a:solidFill>
                            <a:schemeClr val="tx1"/>
                          </a:solidFill>
                          <a:effectLst/>
                          <a:latin typeface="Calibri"/>
                        </a:rPr>
                        <a:t> $         264</a:t>
                      </a:r>
                    </a:p>
                  </a:txBody>
                  <a:tcPr marL="5715" marR="5715" marT="5715"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mn-lt"/>
                        </a:rPr>
                        <a:t>34%</a:t>
                      </a:r>
                    </a:p>
                  </a:txBody>
                  <a:tcPr marL="5715" marR="5715" marT="5715"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Free</a:t>
                      </a:r>
                    </a:p>
                  </a:txBody>
                  <a:tcPr marL="5715" marR="5715" marT="5715"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4</a:t>
                      </a:r>
                    </a:p>
                  </a:txBody>
                  <a:tcPr marL="5715" marR="5715" marT="5715"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11455">
                <a:tc>
                  <a:txBody>
                    <a:bodyPr/>
                    <a:lstStyle/>
                    <a:p>
                      <a:pPr algn="l" fontAlgn="b"/>
                      <a:r>
                        <a:rPr lang="en-US" sz="1400" b="0" i="0" u="none" strike="noStrike" dirty="0">
                          <a:solidFill>
                            <a:srgbClr val="000000"/>
                          </a:solidFill>
                          <a:effectLst/>
                          <a:latin typeface="Calibri"/>
                        </a:rPr>
                        <a:t>     TOTAL</a:t>
                      </a:r>
                    </a:p>
                  </a:txBody>
                  <a:tcPr marL="5715" marR="5715" marT="5715" marB="0" anchor="ctr">
                    <a:lnT w="12700" cap="flat" cmpd="sng" algn="ctr">
                      <a:solidFill>
                        <a:schemeClr val="tx1"/>
                      </a:solidFill>
                      <a:prstDash val="solid"/>
                      <a:round/>
                      <a:headEnd type="none" w="med" len="med"/>
                      <a:tailEnd type="none" w="med" len="med"/>
                    </a:lnT>
                    <a:lnB w="12700" cmpd="sng">
                      <a:noFill/>
                    </a:lnB>
                    <a:solidFill>
                      <a:schemeClr val="accent5">
                        <a:lumMod val="20000"/>
                        <a:lumOff val="80000"/>
                      </a:schemeClr>
                    </a:solidFill>
                  </a:tcPr>
                </a:tc>
                <a:tc>
                  <a:txBody>
                    <a:bodyPr/>
                    <a:lstStyle/>
                    <a:p>
                      <a:pPr algn="l" fontAlgn="b"/>
                      <a:r>
                        <a:rPr lang="en-US" sz="1400" b="0" i="0" u="none" strike="noStrike" dirty="0">
                          <a:solidFill>
                            <a:schemeClr val="tx1"/>
                          </a:solidFill>
                          <a:effectLst/>
                          <a:latin typeface="+mn-lt"/>
                        </a:rPr>
                        <a:t> $     12,896</a:t>
                      </a:r>
                      <a:endParaRPr lang="en-US" sz="1400" b="0" i="0" u="none" strike="noStrike" dirty="0">
                        <a:solidFill>
                          <a:schemeClr val="tx1"/>
                        </a:solidFill>
                        <a:effectLst/>
                        <a:latin typeface="Calibri"/>
                      </a:endParaRPr>
                    </a:p>
                  </a:txBody>
                  <a:tcPr marL="5715" marR="5715" marT="5715" marB="0" anchor="ctr">
                    <a:lnT w="12700" cap="flat" cmpd="sng" algn="ctr">
                      <a:solidFill>
                        <a:schemeClr val="tx1"/>
                      </a:solidFill>
                      <a:prstDash val="solid"/>
                      <a:round/>
                      <a:headEnd type="none" w="med" len="med"/>
                      <a:tailEnd type="none" w="med" len="med"/>
                    </a:lnT>
                    <a:lnB w="12700" cmpd="sng">
                      <a:noFill/>
                    </a:lnB>
                    <a:solidFill>
                      <a:schemeClr val="accent5">
                        <a:lumMod val="20000"/>
                        <a:lumOff val="80000"/>
                      </a:schemeClr>
                    </a:solidFill>
                  </a:tcPr>
                </a:tc>
                <a:tc>
                  <a:txBody>
                    <a:bodyPr/>
                    <a:lstStyle/>
                    <a:p>
                      <a:pPr algn="ctr" fontAlgn="b"/>
                      <a:endParaRPr lang="en-US" sz="1400" b="0" i="0" u="none" strike="noStrike" dirty="0">
                        <a:solidFill>
                          <a:schemeClr val="tx1"/>
                        </a:solidFill>
                        <a:effectLst/>
                        <a:latin typeface="Calibri"/>
                      </a:endParaRPr>
                    </a:p>
                  </a:txBody>
                  <a:tcPr marL="5715" marR="5715" marT="5715" marB="0" anchor="ctr">
                    <a:lnT w="12700" cap="flat" cmpd="sng" algn="ctr">
                      <a:solidFill>
                        <a:schemeClr val="tx1"/>
                      </a:solidFill>
                      <a:prstDash val="solid"/>
                      <a:round/>
                      <a:headEnd type="none" w="med" len="med"/>
                      <a:tailEnd type="none" w="med" len="med"/>
                    </a:lnT>
                    <a:lnB w="12700" cmpd="sng">
                      <a:noFill/>
                    </a:lnB>
                    <a:solidFill>
                      <a:schemeClr val="accent5">
                        <a:lumMod val="20000"/>
                        <a:lumOff val="80000"/>
                      </a:schemeClr>
                    </a:solidFill>
                  </a:tcPr>
                </a:tc>
                <a:tc>
                  <a:txBody>
                    <a:bodyPr/>
                    <a:lstStyle/>
                    <a:p>
                      <a:pPr algn="ctr" fontAlgn="b"/>
                      <a:endParaRPr lang="en-US" sz="1400" b="0" i="0" u="none" strike="noStrike" dirty="0">
                        <a:solidFill>
                          <a:schemeClr val="tx1"/>
                        </a:solidFill>
                        <a:effectLst/>
                        <a:latin typeface="Calibri"/>
                      </a:endParaRPr>
                    </a:p>
                  </a:txBody>
                  <a:tcPr marL="5715" marR="5715" marT="5715" marB="0" anchor="ctr">
                    <a:lnT w="12700" cap="flat" cmpd="sng" algn="ctr">
                      <a:solidFill>
                        <a:schemeClr val="tx1"/>
                      </a:solidFill>
                      <a:prstDash val="solid"/>
                      <a:round/>
                      <a:headEnd type="none" w="med" len="med"/>
                      <a:tailEnd type="none" w="med" len="med"/>
                    </a:lnT>
                    <a:lnB w="12700" cmpd="sng">
                      <a:noFill/>
                    </a:lnB>
                    <a:solidFill>
                      <a:schemeClr val="accent5">
                        <a:lumMod val="20000"/>
                        <a:lumOff val="80000"/>
                      </a:schemeClr>
                    </a:solidFill>
                  </a:tcPr>
                </a:tc>
                <a:tc>
                  <a:txBody>
                    <a:bodyPr/>
                    <a:lstStyle/>
                    <a:p>
                      <a:pPr algn="ctr" fontAlgn="b"/>
                      <a:r>
                        <a:rPr lang="en-US" sz="1400" b="0" i="0" u="none" strike="noStrike" dirty="0">
                          <a:solidFill>
                            <a:schemeClr val="tx1"/>
                          </a:solidFill>
                          <a:effectLst/>
                          <a:latin typeface="Calibri"/>
                        </a:rPr>
                        <a:t>3</a:t>
                      </a:r>
                    </a:p>
                  </a:txBody>
                  <a:tcPr marL="5715" marR="5715" marT="5715" marB="0" anchor="ctr">
                    <a:lnT w="12700" cap="flat" cmpd="sng" algn="ctr">
                      <a:solidFill>
                        <a:schemeClr val="tx1"/>
                      </a:solidFill>
                      <a:prstDash val="solid"/>
                      <a:round/>
                      <a:headEnd type="none" w="med" len="med"/>
                      <a:tailEnd type="none" w="med" len="med"/>
                    </a:lnT>
                    <a:lnB w="12700" cmpd="sng">
                      <a:noFill/>
                    </a:lnB>
                    <a:solidFill>
                      <a:schemeClr val="accent5">
                        <a:lumMod val="20000"/>
                        <a:lumOff val="80000"/>
                      </a:schemeClr>
                    </a:solidFill>
                  </a:tcPr>
                </a:tc>
                <a:extLst>
                  <a:ext uri="{0D108BD9-81ED-4DB2-BD59-A6C34878D82A}">
                    <a16:rowId xmlns:a16="http://schemas.microsoft.com/office/drawing/2014/main" val="10011"/>
                  </a:ext>
                </a:extLst>
              </a:tr>
              <a:tr h="965835">
                <a:tc gridSpan="5">
                  <a:txBody>
                    <a:bodyPr/>
                    <a:lstStyle/>
                    <a:p>
                      <a:pPr marL="228600" indent="-228600" algn="l" fontAlgn="b">
                        <a:buAutoNum type="arabicPlain"/>
                      </a:pPr>
                      <a:r>
                        <a:rPr lang="en-US" sz="900" b="0" i="0" u="none" strike="noStrike" baseline="0" dirty="0">
                          <a:solidFill>
                            <a:srgbClr val="000000"/>
                          </a:solidFill>
                          <a:effectLst/>
                          <a:latin typeface="Calibri"/>
                        </a:rPr>
                        <a:t>Gate Price remains, but reduced from $4.28 per kg to $0.44 per kg. </a:t>
                      </a:r>
                    </a:p>
                    <a:p>
                      <a:pPr marL="228600" indent="-228600" algn="l" fontAlgn="b">
                        <a:buAutoNum type="arabicPlain"/>
                      </a:pPr>
                      <a:r>
                        <a:rPr lang="en-US" sz="900" b="0" i="0" u="none" strike="noStrike" baseline="0" dirty="0">
                          <a:solidFill>
                            <a:srgbClr val="000000"/>
                          </a:solidFill>
                          <a:effectLst/>
                          <a:latin typeface="Calibri"/>
                        </a:rPr>
                        <a:t>Some products subject to TRQ, but with free in-quota tariffs. </a:t>
                      </a:r>
                    </a:p>
                    <a:p>
                      <a:pPr marL="228600" marR="0" lvl="0" indent="-228600" algn="l" defTabSz="914400" eaLnBrk="1" fontAlgn="b" latinLnBrk="0" hangingPunct="1">
                        <a:lnSpc>
                          <a:spcPct val="100000"/>
                        </a:lnSpc>
                        <a:spcBef>
                          <a:spcPts val="0"/>
                        </a:spcBef>
                        <a:spcAft>
                          <a:spcPts val="0"/>
                        </a:spcAft>
                        <a:buClrTx/>
                        <a:buSzTx/>
                        <a:buFontTx/>
                        <a:buAutoNum type="arabicPlain"/>
                        <a:tabLst/>
                        <a:defRPr/>
                      </a:pPr>
                      <a:r>
                        <a:rPr lang="en-US" sz="900" b="0" i="0" u="none" strike="noStrike" baseline="0" dirty="0">
                          <a:solidFill>
                            <a:srgbClr val="000000"/>
                          </a:solidFill>
                          <a:effectLst/>
                          <a:latin typeface="Calibri"/>
                        </a:rPr>
                        <a:t>Applies only to the most prominent products (in the category) exported to </a:t>
                      </a:r>
                      <a:r>
                        <a:rPr lang="en-US" sz="900" b="0" i="0" u="none" strike="noStrike" baseline="0" dirty="0">
                          <a:solidFill>
                            <a:srgbClr val="000000"/>
                          </a:solidFill>
                          <a:effectLst/>
                          <a:latin typeface="+mn-lt"/>
                        </a:rPr>
                        <a:t>Japan</a:t>
                      </a:r>
                    </a:p>
                    <a:p>
                      <a:pPr marL="228600" marR="0" lvl="0" indent="-228600" algn="l" defTabSz="914400" eaLnBrk="1" fontAlgn="b" latinLnBrk="0" hangingPunct="1">
                        <a:lnSpc>
                          <a:spcPct val="100000"/>
                        </a:lnSpc>
                        <a:spcBef>
                          <a:spcPts val="0"/>
                        </a:spcBef>
                        <a:spcAft>
                          <a:spcPts val="0"/>
                        </a:spcAft>
                        <a:buClrTx/>
                        <a:buSzTx/>
                        <a:buFontTx/>
                        <a:buAutoNum type="arabicPlain"/>
                        <a:tabLst/>
                        <a:defRPr/>
                      </a:pPr>
                      <a:r>
                        <a:rPr lang="en-US" sz="900" b="0" i="0" u="none" strike="noStrike" baseline="0" dirty="0">
                          <a:solidFill>
                            <a:srgbClr val="000000"/>
                          </a:solidFill>
                          <a:effectLst/>
                          <a:latin typeface="+mn-lt"/>
                        </a:rPr>
                        <a:t>Subject to TRQ. 770% out of quota tariff .  Some TPP improvements to access under TRQ.</a:t>
                      </a:r>
                    </a:p>
                    <a:p>
                      <a:pPr marL="228600" indent="-228600" algn="l" fontAlgn="b">
                        <a:buAutoNum type="arabicPlain"/>
                      </a:pPr>
                      <a:endParaRPr lang="en-US" sz="900" b="0" i="0" u="none" strike="noStrike" baseline="0" dirty="0">
                        <a:solidFill>
                          <a:srgbClr val="000000"/>
                        </a:solidFill>
                        <a:effectLst/>
                        <a:latin typeface="Calibri"/>
                      </a:endParaRPr>
                    </a:p>
                    <a:p>
                      <a:pPr algn="l" fontAlgn="b"/>
                      <a:r>
                        <a:rPr lang="en-US" sz="900" b="0" i="0" u="none" strike="noStrike" baseline="0" dirty="0">
                          <a:solidFill>
                            <a:srgbClr val="000000"/>
                          </a:solidFill>
                          <a:effectLst/>
                          <a:latin typeface="Calibri"/>
                        </a:rPr>
                        <a:t>Source: U.S. Export Data: Global Agricultural Trade System (GATS), BICO HS-10</a:t>
                      </a: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1800" b="0" i="0" u="none" strike="noStrike" dirty="0">
                        <a:solidFill>
                          <a:srgbClr val="000000"/>
                        </a:solidFill>
                        <a:effectLst/>
                        <a:latin typeface="Calibri"/>
                      </a:endParaRPr>
                    </a:p>
                  </a:txBody>
                  <a:tcPr marL="7620" marR="7620" marT="7620" marB="0" anchor="ctr">
                    <a:solidFill>
                      <a:schemeClr val="accent5">
                        <a:lumMod val="20000"/>
                        <a:lumOff val="80000"/>
                      </a:schemeClr>
                    </a:solidFill>
                  </a:tcPr>
                </a:tc>
                <a:tc hMerge="1">
                  <a:txBody>
                    <a:bodyPr/>
                    <a:lstStyle/>
                    <a:p>
                      <a:pPr algn="ctr" fontAlgn="b"/>
                      <a:endParaRPr lang="en-US" sz="1800" b="0" i="0" u="none" strike="noStrike" dirty="0">
                        <a:solidFill>
                          <a:srgbClr val="000000"/>
                        </a:solidFill>
                        <a:effectLst/>
                        <a:latin typeface="Calibri"/>
                      </a:endParaRPr>
                    </a:p>
                  </a:txBody>
                  <a:tcPr marL="7620" marR="7620" marT="7620" marB="0" anchor="ctr">
                    <a:solidFill>
                      <a:schemeClr val="accent5">
                        <a:lumMod val="20000"/>
                        <a:lumOff val="80000"/>
                      </a:schemeClr>
                    </a:solidFill>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5402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1100"/>
          </a:xfrm>
        </p:spPr>
        <p:txBody>
          <a:bodyPr/>
          <a:lstStyle/>
          <a:p>
            <a:r>
              <a:rPr lang="en-US" dirty="0">
                <a:solidFill>
                  <a:schemeClr val="bg1"/>
                </a:solidFill>
              </a:rPr>
              <a:t>Japan Beef Tariff</a:t>
            </a:r>
          </a:p>
        </p:txBody>
      </p:sp>
      <p:sp>
        <p:nvSpPr>
          <p:cNvPr id="5"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5867400" y="6474145"/>
            <a:ext cx="533400" cy="407804"/>
          </a:xfrm>
        </p:spPr>
        <p:txBody>
          <a:bodyPr/>
          <a:lstStyle/>
          <a:p>
            <a:fld id="{3EAC9FEA-964F-4CB4-BF47-C3D98CB9AE66}" type="slidenum">
              <a:rPr lang="en-US" smtClean="0"/>
              <a:pPr/>
              <a:t>35</a:t>
            </a:fld>
            <a:endParaRPr lang="en-US" dirty="0"/>
          </a:p>
        </p:txBody>
      </p:sp>
      <p:graphicFrame>
        <p:nvGraphicFramePr>
          <p:cNvPr id="9" name="Chart 8">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967949763"/>
              </p:ext>
            </p:extLst>
          </p:nvPr>
        </p:nvGraphicFramePr>
        <p:xfrm>
          <a:off x="152400" y="1244412"/>
          <a:ext cx="8839200" cy="5080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80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US" sz="3200" b="1" dirty="0">
                <a:solidFill>
                  <a:schemeClr val="bg1"/>
                </a:solidFill>
              </a:rPr>
              <a:t>U.S. Trade with the EU: Agricultural Products</a:t>
            </a:r>
          </a:p>
        </p:txBody>
      </p:sp>
      <p:graphicFrame>
        <p:nvGraphicFramePr>
          <p:cNvPr id="3" name="Chart 2"/>
          <p:cNvGraphicFramePr/>
          <p:nvPr>
            <p:extLst>
              <p:ext uri="{D42A27DB-BD31-4B8C-83A1-F6EECF244321}">
                <p14:modId xmlns:p14="http://schemas.microsoft.com/office/powerpoint/2010/main" val="3132091814"/>
              </p:ext>
            </p:extLst>
          </p:nvPr>
        </p:nvGraphicFramePr>
        <p:xfrm>
          <a:off x="-9053"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26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2"/>
          </a:solidFill>
        </p:spPr>
        <p:txBody>
          <a:bodyPr>
            <a:normAutofit/>
          </a:bodyPr>
          <a:lstStyle/>
          <a:p>
            <a:pPr>
              <a:defRPr sz="2160" b="1" i="0" u="none" strike="noStrike" kern="1200" baseline="0">
                <a:solidFill>
                  <a:prstClr val="black"/>
                </a:solidFill>
                <a:latin typeface="+mn-lt"/>
                <a:ea typeface="+mn-ea"/>
                <a:cs typeface="+mn-cs"/>
              </a:defRPr>
            </a:pPr>
            <a:r>
              <a:rPr lang="en-US" sz="3200" dirty="0">
                <a:solidFill>
                  <a:schemeClr val="bg1"/>
                </a:solidFill>
              </a:rPr>
              <a:t>Major U.S. Agricultural Exports to the EU</a:t>
            </a:r>
          </a:p>
        </p:txBody>
      </p:sp>
      <p:graphicFrame>
        <p:nvGraphicFramePr>
          <p:cNvPr id="11" name="Chart 10"/>
          <p:cNvGraphicFramePr/>
          <p:nvPr>
            <p:extLst/>
          </p:nvPr>
        </p:nvGraphicFramePr>
        <p:xfrm>
          <a:off x="2351039" y="1295400"/>
          <a:ext cx="6792961"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p:nvPr/>
        </p:nvSpPr>
        <p:spPr>
          <a:xfrm>
            <a:off x="0" y="6096001"/>
            <a:ext cx="6096000" cy="762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 Odoriferous mixtures as ingredients</a:t>
            </a:r>
          </a:p>
          <a:p>
            <a:r>
              <a:rPr lang="en-US" sz="1600" dirty="0"/>
              <a:t>Source: USDA Global Agricultural Trade System (GATS) – BICO-HS-10</a:t>
            </a:r>
          </a:p>
        </p:txBody>
      </p:sp>
      <p:graphicFrame>
        <p:nvGraphicFramePr>
          <p:cNvPr id="6" name="Chart 5"/>
          <p:cNvGraphicFramePr/>
          <p:nvPr>
            <p:extLst/>
          </p:nvPr>
        </p:nvGraphicFramePr>
        <p:xfrm>
          <a:off x="76200" y="1143000"/>
          <a:ext cx="28194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587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2"/>
          </a:solidFill>
        </p:spPr>
        <p:txBody>
          <a:bodyPr>
            <a:normAutofit/>
          </a:bodyPr>
          <a:lstStyle/>
          <a:p>
            <a:pPr>
              <a:defRPr sz="2160" b="1" i="0" u="none" strike="noStrike" kern="1200" baseline="0">
                <a:solidFill>
                  <a:prstClr val="black"/>
                </a:solidFill>
                <a:latin typeface="+mn-lt"/>
                <a:ea typeface="+mn-ea"/>
                <a:cs typeface="+mn-cs"/>
              </a:defRPr>
            </a:pPr>
            <a:r>
              <a:rPr lang="en-US" sz="3200" dirty="0">
                <a:solidFill>
                  <a:schemeClr val="bg1"/>
                </a:solidFill>
              </a:rPr>
              <a:t>Major U.S. Agricultural Imports </a:t>
            </a:r>
            <a:r>
              <a:rPr lang="en-US" sz="3200">
                <a:solidFill>
                  <a:schemeClr val="bg1"/>
                </a:solidFill>
              </a:rPr>
              <a:t>from the EU</a:t>
            </a:r>
            <a:endParaRPr lang="en-US" sz="3200" dirty="0">
              <a:solidFill>
                <a:schemeClr val="bg1"/>
              </a:solidFill>
            </a:endParaRPr>
          </a:p>
        </p:txBody>
      </p:sp>
      <p:sp>
        <p:nvSpPr>
          <p:cNvPr id="5" name="Text Box 6"/>
          <p:cNvSpPr txBox="1"/>
          <p:nvPr/>
        </p:nvSpPr>
        <p:spPr>
          <a:xfrm>
            <a:off x="0" y="6324600"/>
            <a:ext cx="6172200" cy="8255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dirty="0"/>
              <a:t>* Processed; ** Enzymes as food ingredients; *** Fresh/Chilled/Frozen</a:t>
            </a:r>
          </a:p>
          <a:p>
            <a:r>
              <a:rPr lang="en-US" sz="1500" dirty="0"/>
              <a:t>Source: USDA Global Agricultural Trade System (GATS) – BICO-HS-10</a:t>
            </a:r>
          </a:p>
        </p:txBody>
      </p:sp>
      <p:graphicFrame>
        <p:nvGraphicFramePr>
          <p:cNvPr id="7" name="Chart 6"/>
          <p:cNvGraphicFramePr/>
          <p:nvPr>
            <p:extLst/>
          </p:nvPr>
        </p:nvGraphicFramePr>
        <p:xfrm>
          <a:off x="247175" y="1143000"/>
          <a:ext cx="38862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3031" y="2308367"/>
            <a:ext cx="461665" cy="2373855"/>
          </a:xfrm>
          <a:prstGeom prst="rect">
            <a:avLst/>
          </a:prstGeom>
        </p:spPr>
        <p:txBody>
          <a:bodyPr vert="vert270" wrap="none">
            <a:spAutoFit/>
          </a:bodyPr>
          <a:lstStyle/>
          <a:p>
            <a:pPr algn="ctr">
              <a:defRPr sz="1800" b="1" i="0" u="none" strike="noStrike" kern="1200" baseline="0">
                <a:solidFill>
                  <a:prstClr val="black"/>
                </a:solidFill>
                <a:latin typeface="+mn-lt"/>
                <a:ea typeface="+mn-ea"/>
                <a:cs typeface="+mn-cs"/>
              </a:defRPr>
            </a:pPr>
            <a:r>
              <a:rPr lang="en-US" dirty="0"/>
              <a:t>Values in Billion Dollars </a:t>
            </a:r>
          </a:p>
        </p:txBody>
      </p:sp>
      <p:graphicFrame>
        <p:nvGraphicFramePr>
          <p:cNvPr id="9" name="Chart 8"/>
          <p:cNvGraphicFramePr/>
          <p:nvPr>
            <p:extLst/>
          </p:nvPr>
        </p:nvGraphicFramePr>
        <p:xfrm>
          <a:off x="4038600" y="1181100"/>
          <a:ext cx="4876800" cy="5676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731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2"/>
          </a:solidFill>
        </p:spPr>
        <p:txBody>
          <a:bodyPr>
            <a:normAutofit fontScale="90000"/>
          </a:bodyPr>
          <a:lstStyle/>
          <a:p>
            <a:pPr>
              <a:defRPr sz="1800" b="1" i="0" u="none" strike="noStrike" kern="1200" baseline="0">
                <a:solidFill>
                  <a:prstClr val="black"/>
                </a:solidFill>
                <a:latin typeface="+mn-lt"/>
                <a:ea typeface="+mn-ea"/>
                <a:cs typeface="+mn-cs"/>
              </a:defRPr>
            </a:pPr>
            <a:r>
              <a:rPr lang="en-US" sz="3200" b="1" dirty="0">
                <a:solidFill>
                  <a:schemeClr val="bg2"/>
                </a:solidFill>
              </a:rPr>
              <a:t>U.S. Agricultural Exports: </a:t>
            </a:r>
            <a:br>
              <a:rPr lang="en-US" sz="3200" b="1" dirty="0">
                <a:solidFill>
                  <a:schemeClr val="bg2"/>
                </a:solidFill>
              </a:rPr>
            </a:br>
            <a:r>
              <a:rPr lang="en-US" sz="3200" b="1" dirty="0">
                <a:solidFill>
                  <a:schemeClr val="bg2"/>
                </a:solidFill>
              </a:rPr>
              <a:t>Before and After FTAs and WTO Accessions </a:t>
            </a:r>
            <a:br>
              <a:rPr lang="en-US" sz="3600" b="1" dirty="0">
                <a:solidFill>
                  <a:schemeClr val="bg2"/>
                </a:solidFill>
              </a:rPr>
            </a:br>
            <a:r>
              <a:rPr lang="en-US" b="1" i="1" dirty="0">
                <a:solidFill>
                  <a:schemeClr val="bg2"/>
                </a:solidFill>
              </a:rPr>
              <a:t>(Comparison average pre and post five years)</a:t>
            </a:r>
            <a:endParaRPr lang="en-US" i="1" dirty="0"/>
          </a:p>
        </p:txBody>
      </p:sp>
      <p:sp>
        <p:nvSpPr>
          <p:cNvPr id="16" name="TextBox 15"/>
          <p:cNvSpPr txBox="1"/>
          <p:nvPr/>
        </p:nvSpPr>
        <p:spPr>
          <a:xfrm>
            <a:off x="104608" y="6532300"/>
            <a:ext cx="2119491" cy="261610"/>
          </a:xfrm>
          <a:prstGeom prst="rect">
            <a:avLst/>
          </a:prstGeom>
          <a:noFill/>
        </p:spPr>
        <p:txBody>
          <a:bodyPr wrap="none" rtlCol="0">
            <a:spAutoFit/>
          </a:bodyPr>
          <a:lstStyle/>
          <a:p>
            <a:r>
              <a:rPr lang="en-US" sz="1100" dirty="0">
                <a:solidFill>
                  <a:prstClr val="black"/>
                </a:solidFill>
              </a:rPr>
              <a:t>Source: USDA/FAS/GATS  CY data</a:t>
            </a:r>
          </a:p>
        </p:txBody>
      </p:sp>
      <p:sp>
        <p:nvSpPr>
          <p:cNvPr id="12" name="TextBox 11"/>
          <p:cNvSpPr txBox="1"/>
          <p:nvPr/>
        </p:nvSpPr>
        <p:spPr>
          <a:xfrm>
            <a:off x="1524000" y="5830570"/>
            <a:ext cx="5322261" cy="646331"/>
          </a:xfrm>
          <a:prstGeom prst="rect">
            <a:avLst/>
          </a:prstGeom>
          <a:noFill/>
        </p:spPr>
        <p:txBody>
          <a:bodyPr wrap="square" rtlCol="0">
            <a:spAutoFit/>
          </a:bodyPr>
          <a:lstStyle/>
          <a:p>
            <a:r>
              <a:rPr lang="en-US" sz="1200" dirty="0">
                <a:solidFill>
                  <a:prstClr val="black"/>
                </a:solidFill>
              </a:rPr>
              <a:t>Notes: </a:t>
            </a:r>
          </a:p>
          <a:p>
            <a:pPr marL="171450" indent="-171450">
              <a:buFont typeface="Arial" panose="020B0604020202020204" pitchFamily="34" charset="0"/>
              <a:buChar char="•"/>
            </a:pPr>
            <a:r>
              <a:rPr lang="en-US" sz="1200" dirty="0">
                <a:solidFill>
                  <a:prstClr val="black"/>
                </a:solidFill>
              </a:rPr>
              <a:t>Canada timeline is for US-Canada FTA. Mexico timeline is for NAFTA.</a:t>
            </a:r>
          </a:p>
          <a:p>
            <a:pPr marL="171450" indent="-171450">
              <a:buFont typeface="Arial" panose="020B0604020202020204" pitchFamily="34" charset="0"/>
              <a:buChar char="•"/>
            </a:pPr>
            <a:r>
              <a:rPr lang="en-US" sz="1200" dirty="0">
                <a:solidFill>
                  <a:prstClr val="black"/>
                </a:solidFill>
              </a:rPr>
              <a:t>China is included for pre- and post- WTO accession comparison purposes. </a:t>
            </a:r>
          </a:p>
        </p:txBody>
      </p:sp>
      <p:cxnSp>
        <p:nvCxnSpPr>
          <p:cNvPr id="4" name="Straight Connector 3"/>
          <p:cNvCxnSpPr/>
          <p:nvPr/>
        </p:nvCxnSpPr>
        <p:spPr>
          <a:xfrm>
            <a:off x="8077200" y="1752600"/>
            <a:ext cx="0" cy="304800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nvPr>
        </p:nvGraphicFramePr>
        <p:xfrm>
          <a:off x="104608" y="1219200"/>
          <a:ext cx="1380741"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DDD26CD-A431-49D1-811B-F24D2E86400F}"/>
              </a:ext>
            </a:extLst>
          </p:cNvPr>
          <p:cNvGraphicFramePr/>
          <p:nvPr>
            <p:extLst>
              <p:ext uri="{D42A27DB-BD31-4B8C-83A1-F6EECF244321}">
                <p14:modId xmlns:p14="http://schemas.microsoft.com/office/powerpoint/2010/main" val="2599827532"/>
              </p:ext>
            </p:extLst>
          </p:nvPr>
        </p:nvGraphicFramePr>
        <p:xfrm>
          <a:off x="1180197" y="1219200"/>
          <a:ext cx="7611825" cy="5103103"/>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5867400" y="6590008"/>
            <a:ext cx="533400" cy="407804"/>
          </a:xfrm>
        </p:spPr>
        <p:txBody>
          <a:bodyPr/>
          <a:lstStyle/>
          <a:p>
            <a:fld id="{3EAC9FEA-964F-4CB4-BF47-C3D98CB9AE66}" type="slidenum">
              <a:rPr lang="en-US" smtClean="0"/>
              <a:pPr/>
              <a:t>39</a:t>
            </a:fld>
            <a:endParaRPr lang="en-US" dirty="0"/>
          </a:p>
        </p:txBody>
      </p:sp>
    </p:spTree>
    <p:extLst>
      <p:ext uri="{BB962C8B-B14F-4D97-AF65-F5344CB8AC3E}">
        <p14:creationId xmlns:p14="http://schemas.microsoft.com/office/powerpoint/2010/main" val="75645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031867696"/>
              </p:ext>
            </p:extLst>
          </p:nvPr>
        </p:nvGraphicFramePr>
        <p:xfrm>
          <a:off x="992024" y="1625837"/>
          <a:ext cx="7923807" cy="50269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0" y="0"/>
            <a:ext cx="9144000" cy="1077218"/>
          </a:xfrm>
          <a:prstGeom prst="rect">
            <a:avLst/>
          </a:prstGeom>
          <a:solidFill>
            <a:schemeClr val="tx2"/>
          </a:solidFill>
        </p:spPr>
        <p:txBody>
          <a:bodyPr wrap="square" rtlCol="0">
            <a:spAutoFit/>
          </a:bodyPr>
          <a:lstStyle/>
          <a:p>
            <a:pPr algn="ctr"/>
            <a:r>
              <a:rPr lang="en-US" sz="3200" b="1" dirty="0">
                <a:solidFill>
                  <a:schemeClr val="bg1"/>
                </a:solidFill>
              </a:rPr>
              <a:t>Agricultural Trade is Important in the </a:t>
            </a:r>
          </a:p>
          <a:p>
            <a:pPr algn="ctr"/>
            <a:r>
              <a:rPr lang="en-US" sz="3200" b="1" dirty="0">
                <a:solidFill>
                  <a:schemeClr val="bg1"/>
                </a:solidFill>
              </a:rPr>
              <a:t>United States</a:t>
            </a:r>
          </a:p>
        </p:txBody>
      </p:sp>
      <p:sp>
        <p:nvSpPr>
          <p:cNvPr id="7" name="Slide Number Placeholder 6"/>
          <p:cNvSpPr>
            <a:spLocks noGrp="1"/>
          </p:cNvSpPr>
          <p:nvPr>
            <p:ph type="sldNum" sz="quarter" idx="4294967295"/>
          </p:nvPr>
        </p:nvSpPr>
        <p:spPr>
          <a:xfrm>
            <a:off x="6096000" y="6492875"/>
            <a:ext cx="381000" cy="365125"/>
          </a:xfrm>
          <a:prstGeom prst="rect">
            <a:avLst/>
          </a:prstGeom>
        </p:spPr>
        <p:txBody>
          <a:bodyPr anchor="ctr"/>
          <a:lstStyle/>
          <a:p>
            <a:endParaRPr lang="de-DE" altLang="en-US" sz="900" dirty="0">
              <a:solidFill>
                <a:prstClr val="black">
                  <a:tint val="75000"/>
                </a:prstClr>
              </a:solidFill>
            </a:endParaRPr>
          </a:p>
          <a:p>
            <a:fld id="{352400D6-AD26-4192-B735-C18E70635693}" type="slidenum">
              <a:rPr lang="de-DE" altLang="en-US" sz="900" smtClean="0">
                <a:solidFill>
                  <a:prstClr val="black">
                    <a:tint val="75000"/>
                  </a:prstClr>
                </a:solidFill>
              </a:rPr>
              <a:pPr/>
              <a:t>4</a:t>
            </a:fld>
            <a:endParaRPr lang="de-DE" altLang="en-US" sz="900" dirty="0">
              <a:solidFill>
                <a:prstClr val="black">
                  <a:tint val="75000"/>
                </a:prstClr>
              </a:solidFill>
            </a:endParaRPr>
          </a:p>
        </p:txBody>
      </p:sp>
      <p:sp>
        <p:nvSpPr>
          <p:cNvPr id="3" name="Rectangle 2"/>
          <p:cNvSpPr/>
          <p:nvPr/>
        </p:nvSpPr>
        <p:spPr>
          <a:xfrm>
            <a:off x="395536" y="1077218"/>
            <a:ext cx="8640960" cy="523220"/>
          </a:xfrm>
          <a:prstGeom prst="rect">
            <a:avLst/>
          </a:prstGeom>
        </p:spPr>
        <p:txBody>
          <a:bodyPr wrap="square">
            <a:spAutoFit/>
          </a:bodyPr>
          <a:lstStyle/>
          <a:p>
            <a:pPr algn="ctr"/>
            <a:r>
              <a:rPr lang="en-US" sz="1400" i="1" dirty="0"/>
              <a:t>The United States is an export powerhouse.  All sectors export and most have a trade surplus.</a:t>
            </a:r>
          </a:p>
          <a:p>
            <a:pPr algn="ctr"/>
            <a:r>
              <a:rPr lang="en-US" sz="1400" i="1" dirty="0"/>
              <a:t>The United States is a major importer of a diverse range </a:t>
            </a:r>
            <a:r>
              <a:rPr lang="en-US" sz="1400" i="1"/>
              <a:t>of products.</a:t>
            </a:r>
            <a:endParaRPr lang="en-US" sz="1400" i="1" dirty="0"/>
          </a:p>
        </p:txBody>
      </p:sp>
      <p:sp>
        <p:nvSpPr>
          <p:cNvPr id="2" name="TextBox 1"/>
          <p:cNvSpPr txBox="1"/>
          <p:nvPr/>
        </p:nvSpPr>
        <p:spPr>
          <a:xfrm>
            <a:off x="0" y="6396335"/>
            <a:ext cx="4734272" cy="461665"/>
          </a:xfrm>
          <a:prstGeom prst="rect">
            <a:avLst/>
          </a:prstGeom>
          <a:noFill/>
        </p:spPr>
        <p:txBody>
          <a:bodyPr wrap="square" rtlCol="0">
            <a:spAutoFit/>
          </a:bodyPr>
          <a:lstStyle/>
          <a:p>
            <a:r>
              <a:rPr lang="en-US" sz="1200" dirty="0">
                <a:solidFill>
                  <a:prstClr val="black"/>
                </a:solidFill>
              </a:rPr>
              <a:t>* Includes vegetable oils</a:t>
            </a:r>
          </a:p>
          <a:p>
            <a:r>
              <a:rPr lang="en-US" sz="1200" dirty="0">
                <a:solidFill>
                  <a:prstClr val="black"/>
                </a:solidFill>
              </a:rPr>
              <a:t>Source: Global Agricultural Trade System (GATS), WTO Definitions</a:t>
            </a:r>
          </a:p>
        </p:txBody>
      </p:sp>
      <p:cxnSp>
        <p:nvCxnSpPr>
          <p:cNvPr id="6" name="Straight Connector 5"/>
          <p:cNvCxnSpPr/>
          <p:nvPr/>
        </p:nvCxnSpPr>
        <p:spPr>
          <a:xfrm>
            <a:off x="838200" y="3124200"/>
            <a:ext cx="685800"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2133600"/>
            <a:ext cx="6579550"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1080653342"/>
              </p:ext>
            </p:extLst>
          </p:nvPr>
        </p:nvGraphicFramePr>
        <p:xfrm>
          <a:off x="152400" y="1600438"/>
          <a:ext cx="1371600" cy="4571762"/>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838200" y="2438400"/>
            <a:ext cx="762000"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891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1F805D-A969-4492-927F-1623FB425D20}"/>
              </a:ext>
            </a:extLst>
          </p:cNvPr>
          <p:cNvSpPr>
            <a:spLocks noGrp="1"/>
          </p:cNvSpPr>
          <p:nvPr>
            <p:ph type="sldNum" sz="quarter" idx="12"/>
          </p:nvPr>
        </p:nvSpPr>
        <p:spPr/>
        <p:txBody>
          <a:bodyPr/>
          <a:lstStyle/>
          <a:p>
            <a:fld id="{3EAC9FEA-964F-4CB4-BF47-C3D98CB9AE66}" type="slidenum">
              <a:rPr lang="en-US" smtClean="0"/>
              <a:t>40</a:t>
            </a:fld>
            <a:endParaRPr lang="en-US" dirty="0"/>
          </a:p>
        </p:txBody>
      </p:sp>
      <p:sp>
        <p:nvSpPr>
          <p:cNvPr id="6" name="Footer Placeholder 2"/>
          <p:cNvSpPr txBox="1">
            <a:spLocks/>
          </p:cNvSpPr>
          <p:nvPr/>
        </p:nvSpPr>
        <p:spPr>
          <a:xfrm>
            <a:off x="-56030" y="6469915"/>
            <a:ext cx="381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EE87A8-E984-496A-B1A4-008C858BD0B1}" type="slidenum">
              <a:rPr lang="en-US" smtClean="0"/>
              <a:pPr/>
              <a:t>40</a:t>
            </a:fld>
            <a:endParaRPr lang="en-US" dirty="0"/>
          </a:p>
        </p:txBody>
      </p:sp>
      <p:pic>
        <p:nvPicPr>
          <p:cNvPr id="1026" name="Picture 2" descr="C:\Users\Paul.Trupo\AppData\Local\Microsoft\Windows\Temporary Internet Files\Content.Outlook\UHFPFETA\priority_Asian_Mark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1" y="0"/>
            <a:ext cx="8875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3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BCEF-9EBF-4BF5-9EF5-E63F45DE4C51}"/>
              </a:ext>
            </a:extLst>
          </p:cNvPr>
          <p:cNvSpPr>
            <a:spLocks noGrp="1"/>
          </p:cNvSpPr>
          <p:nvPr>
            <p:ph type="title"/>
          </p:nvPr>
        </p:nvSpPr>
        <p:spPr/>
        <p:txBody>
          <a:bodyPr>
            <a:normAutofit fontScale="90000"/>
          </a:bodyPr>
          <a:lstStyle/>
          <a:p>
            <a:r>
              <a:rPr lang="en-US" dirty="0"/>
              <a:t>No Ag, No Trade Agreement</a:t>
            </a:r>
            <a:br>
              <a:rPr lang="en-US" dirty="0"/>
            </a:br>
            <a:r>
              <a:rPr lang="en-US" dirty="0"/>
              <a:t>House Trade Votes</a:t>
            </a:r>
          </a:p>
        </p:txBody>
      </p:sp>
      <p:sp>
        <p:nvSpPr>
          <p:cNvPr id="3" name="Slide Number Placeholder 2">
            <a:extLst>
              <a:ext uri="{FF2B5EF4-FFF2-40B4-BE49-F238E27FC236}">
                <a16:creationId xmlns:a16="http://schemas.microsoft.com/office/drawing/2014/main" id="{5EE9BE6C-71C8-439B-84EA-773A43D0E47D}"/>
              </a:ext>
            </a:extLst>
          </p:cNvPr>
          <p:cNvSpPr>
            <a:spLocks noGrp="1"/>
          </p:cNvSpPr>
          <p:nvPr>
            <p:ph type="sldNum" sz="quarter" idx="12"/>
          </p:nvPr>
        </p:nvSpPr>
        <p:spPr/>
        <p:txBody>
          <a:bodyPr/>
          <a:lstStyle/>
          <a:p>
            <a:fld id="{3EAC9FEA-964F-4CB4-BF47-C3D98CB9AE66}" type="slidenum">
              <a:rPr lang="en-US" smtClean="0"/>
              <a:t>41</a:t>
            </a:fld>
            <a:endParaRPr lang="en-US" dirty="0"/>
          </a:p>
        </p:txBody>
      </p:sp>
      <p:graphicFrame>
        <p:nvGraphicFramePr>
          <p:cNvPr id="4" name="Chart 3">
            <a:extLst>
              <a:ext uri="{FF2B5EF4-FFF2-40B4-BE49-F238E27FC236}">
                <a16:creationId xmlns:a16="http://schemas.microsoft.com/office/drawing/2014/main" id="{A80C46E0-BE64-463B-8411-A50CBD3D6165}"/>
              </a:ext>
            </a:extLst>
          </p:cNvPr>
          <p:cNvGraphicFramePr>
            <a:graphicFrameLocks/>
          </p:cNvGraphicFramePr>
          <p:nvPr>
            <p:extLst/>
          </p:nvPr>
        </p:nvGraphicFramePr>
        <p:xfrm>
          <a:off x="381000" y="1143000"/>
          <a:ext cx="83820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4564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958E-1436-46CF-B896-DC26A99AEFA3}"/>
              </a:ext>
            </a:extLst>
          </p:cNvPr>
          <p:cNvSpPr>
            <a:spLocks noGrp="1"/>
          </p:cNvSpPr>
          <p:nvPr>
            <p:ph type="title"/>
          </p:nvPr>
        </p:nvSpPr>
        <p:spPr/>
        <p:txBody>
          <a:bodyPr/>
          <a:lstStyle/>
          <a:p>
            <a:r>
              <a:rPr lang="en-US" dirty="0"/>
              <a:t>TPA vote by Congressional District</a:t>
            </a:r>
          </a:p>
        </p:txBody>
      </p:sp>
      <p:sp>
        <p:nvSpPr>
          <p:cNvPr id="3" name="Slide Number Placeholder 2">
            <a:extLst>
              <a:ext uri="{FF2B5EF4-FFF2-40B4-BE49-F238E27FC236}">
                <a16:creationId xmlns:a16="http://schemas.microsoft.com/office/drawing/2014/main" id="{149CCA47-74F3-4B95-B0C3-5FA95E711090}"/>
              </a:ext>
            </a:extLst>
          </p:cNvPr>
          <p:cNvSpPr>
            <a:spLocks noGrp="1"/>
          </p:cNvSpPr>
          <p:nvPr>
            <p:ph type="sldNum" sz="quarter" idx="12"/>
          </p:nvPr>
        </p:nvSpPr>
        <p:spPr/>
        <p:txBody>
          <a:bodyPr/>
          <a:lstStyle/>
          <a:p>
            <a:fld id="{3EAC9FEA-964F-4CB4-BF47-C3D98CB9AE66}" type="slidenum">
              <a:rPr lang="en-US" smtClean="0"/>
              <a:t>42</a:t>
            </a:fld>
            <a:endParaRPr lang="en-US" dirty="0"/>
          </a:p>
        </p:txBody>
      </p:sp>
      <p:pic>
        <p:nvPicPr>
          <p:cNvPr id="5" name="Picture 2" descr="C:\Users\jason.hafemeister\Desktop\TPA\Cong district slides\Ag Districts $200 million.png">
            <a:extLst>
              <a:ext uri="{FF2B5EF4-FFF2-40B4-BE49-F238E27FC236}">
                <a16:creationId xmlns:a16="http://schemas.microsoft.com/office/drawing/2014/main" id="{3C19CFEF-76D6-46D6-9A7A-C50CBD54C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 y="1143000"/>
            <a:ext cx="9144000" cy="4915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CE873E-99D7-4527-B628-C5C5E7637C59}"/>
              </a:ext>
            </a:extLst>
          </p:cNvPr>
          <p:cNvSpPr txBox="1"/>
          <p:nvPr/>
        </p:nvSpPr>
        <p:spPr>
          <a:xfrm>
            <a:off x="5791907" y="5461679"/>
            <a:ext cx="1790234" cy="369332"/>
          </a:xfrm>
          <a:prstGeom prst="rect">
            <a:avLst/>
          </a:prstGeom>
          <a:solidFill>
            <a:srgbClr val="4CFF06"/>
          </a:solidFill>
        </p:spPr>
        <p:txBody>
          <a:bodyPr wrap="none" rtlCol="0">
            <a:spAutoFit/>
          </a:bodyPr>
          <a:lstStyle/>
          <a:p>
            <a:r>
              <a:rPr lang="en-US" dirty="0"/>
              <a:t>Yes on TPA” 2015</a:t>
            </a:r>
          </a:p>
        </p:txBody>
      </p:sp>
      <p:sp>
        <p:nvSpPr>
          <p:cNvPr id="7" name="TextBox 6">
            <a:extLst>
              <a:ext uri="{FF2B5EF4-FFF2-40B4-BE49-F238E27FC236}">
                <a16:creationId xmlns:a16="http://schemas.microsoft.com/office/drawing/2014/main" id="{5C5F7B2E-25D9-4058-9313-2D5F27DCB3DF}"/>
              </a:ext>
            </a:extLst>
          </p:cNvPr>
          <p:cNvSpPr txBox="1"/>
          <p:nvPr/>
        </p:nvSpPr>
        <p:spPr>
          <a:xfrm>
            <a:off x="5799473" y="5831011"/>
            <a:ext cx="1760290" cy="369332"/>
          </a:xfrm>
          <a:prstGeom prst="rect">
            <a:avLst/>
          </a:prstGeom>
          <a:solidFill>
            <a:srgbClr val="FFFF00"/>
          </a:solidFill>
        </p:spPr>
        <p:txBody>
          <a:bodyPr wrap="none" rtlCol="0">
            <a:spAutoFit/>
          </a:bodyPr>
          <a:lstStyle/>
          <a:p>
            <a:r>
              <a:rPr lang="en-US" dirty="0"/>
              <a:t>No on TPA” 2015</a:t>
            </a:r>
          </a:p>
        </p:txBody>
      </p:sp>
      <p:sp>
        <p:nvSpPr>
          <p:cNvPr id="8" name="Rectangle 7">
            <a:extLst>
              <a:ext uri="{FF2B5EF4-FFF2-40B4-BE49-F238E27FC236}">
                <a16:creationId xmlns:a16="http://schemas.microsoft.com/office/drawing/2014/main" id="{67F4AC57-E2FA-454C-9362-5E89F3A8ACF7}"/>
              </a:ext>
            </a:extLst>
          </p:cNvPr>
          <p:cNvSpPr/>
          <p:nvPr/>
        </p:nvSpPr>
        <p:spPr>
          <a:xfrm>
            <a:off x="111093" y="6118047"/>
            <a:ext cx="8617013" cy="369332"/>
          </a:xfrm>
          <a:prstGeom prst="rect">
            <a:avLst/>
          </a:prstGeom>
        </p:spPr>
        <p:txBody>
          <a:bodyPr wrap="square">
            <a:spAutoFit/>
          </a:bodyPr>
          <a:lstStyle/>
          <a:p>
            <a:r>
              <a:rPr lang="en-US" dirty="0"/>
              <a:t>Top 230 Congressional Districts ranked by value of ag production ($200 million or greater)</a:t>
            </a:r>
          </a:p>
        </p:txBody>
      </p:sp>
      <p:sp>
        <p:nvSpPr>
          <p:cNvPr id="4" name="TextBox 3">
            <a:extLst>
              <a:ext uri="{FF2B5EF4-FFF2-40B4-BE49-F238E27FC236}">
                <a16:creationId xmlns:a16="http://schemas.microsoft.com/office/drawing/2014/main" id="{F5E264BC-719A-466A-8C1B-A75DC728DF70}"/>
              </a:ext>
            </a:extLst>
          </p:cNvPr>
          <p:cNvSpPr txBox="1"/>
          <p:nvPr/>
        </p:nvSpPr>
        <p:spPr>
          <a:xfrm>
            <a:off x="3807790" y="1183328"/>
            <a:ext cx="4652620" cy="369332"/>
          </a:xfrm>
          <a:prstGeom prst="rect">
            <a:avLst/>
          </a:prstGeom>
          <a:noFill/>
        </p:spPr>
        <p:txBody>
          <a:bodyPr wrap="none" rtlCol="0">
            <a:spAutoFit/>
          </a:bodyPr>
          <a:lstStyle/>
          <a:p>
            <a:r>
              <a:rPr lang="en-US" dirty="0"/>
              <a:t>Nearly 70% of ‘yes’ votes came from ag districts</a:t>
            </a:r>
          </a:p>
        </p:txBody>
      </p:sp>
    </p:spTree>
    <p:extLst>
      <p:ext uri="{BB962C8B-B14F-4D97-AF65-F5344CB8AC3E}">
        <p14:creationId xmlns:p14="http://schemas.microsoft.com/office/powerpoint/2010/main" val="790974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FRED Graph Chart" descr="FRED Graph">
            <a:hlinkClick r:id="rId2" tooltip="View this chart in your browser. "/>
            <a:extLst>
              <a:ext uri="{FF2B5EF4-FFF2-40B4-BE49-F238E27FC236}">
                <a16:creationId xmlns:a16="http://schemas.microsoft.com/office/drawing/2014/main" id="{02B13B43-F928-4D98-94B2-0B9B601D3997}"/>
              </a:ext>
            </a:extLst>
          </p:cNvPr>
          <p:cNvPicPr>
            <a:picLocks noChangeAspect="1"/>
          </p:cNvPicPr>
          <p:nvPr/>
        </p:nvPicPr>
        <p:blipFill>
          <a:blip r:embed="rId3"/>
          <a:stretch>
            <a:fillRect/>
          </a:stretch>
        </p:blipFill>
        <p:spPr>
          <a:xfrm>
            <a:off x="7374" y="1132972"/>
            <a:ext cx="9136626" cy="5699394"/>
          </a:xfrm>
          <a:prstGeom prst="rect">
            <a:avLst/>
          </a:prstGeom>
        </p:spPr>
      </p:pic>
      <p:sp>
        <p:nvSpPr>
          <p:cNvPr id="2" name="Title 1">
            <a:extLst>
              <a:ext uri="{FF2B5EF4-FFF2-40B4-BE49-F238E27FC236}">
                <a16:creationId xmlns:a16="http://schemas.microsoft.com/office/drawing/2014/main" id="{2D28B40A-F428-466F-B4C8-7540BAC416E8}"/>
              </a:ext>
            </a:extLst>
          </p:cNvPr>
          <p:cNvSpPr>
            <a:spLocks noGrp="1"/>
          </p:cNvSpPr>
          <p:nvPr>
            <p:ph type="title"/>
          </p:nvPr>
        </p:nvSpPr>
        <p:spPr/>
        <p:txBody>
          <a:bodyPr>
            <a:normAutofit fontScale="90000"/>
          </a:bodyPr>
          <a:lstStyle/>
          <a:p>
            <a:r>
              <a:rPr lang="en-US" dirty="0"/>
              <a:t>Manufacturing Output &amp; Employment</a:t>
            </a:r>
            <a:br>
              <a:rPr lang="en-US" dirty="0"/>
            </a:br>
            <a:r>
              <a:rPr lang="en-US" sz="3300" i="1" dirty="0"/>
              <a:t>Jan. 1990 - Dec. 2018</a:t>
            </a:r>
          </a:p>
        </p:txBody>
      </p:sp>
      <p:sp>
        <p:nvSpPr>
          <p:cNvPr id="3" name="Slide Number Placeholder 2">
            <a:extLst>
              <a:ext uri="{FF2B5EF4-FFF2-40B4-BE49-F238E27FC236}">
                <a16:creationId xmlns:a16="http://schemas.microsoft.com/office/drawing/2014/main" id="{DEA8A5C0-0252-47C6-8308-42D0A93F3E6D}"/>
              </a:ext>
            </a:extLst>
          </p:cNvPr>
          <p:cNvSpPr>
            <a:spLocks noGrp="1"/>
          </p:cNvSpPr>
          <p:nvPr>
            <p:ph type="sldNum" sz="quarter" idx="12"/>
          </p:nvPr>
        </p:nvSpPr>
        <p:spPr/>
        <p:txBody>
          <a:bodyPr/>
          <a:lstStyle/>
          <a:p>
            <a:fld id="{3EAC9FEA-964F-4CB4-BF47-C3D98CB9AE66}" type="slidenum">
              <a:rPr lang="en-US" smtClean="0"/>
              <a:pPr/>
              <a:t>43</a:t>
            </a:fld>
            <a:endParaRPr lang="en-US" dirty="0"/>
          </a:p>
        </p:txBody>
      </p:sp>
      <p:sp>
        <p:nvSpPr>
          <p:cNvPr id="6" name="Speech Bubble: Rectangle with Corners Rounded 5">
            <a:extLst>
              <a:ext uri="{FF2B5EF4-FFF2-40B4-BE49-F238E27FC236}">
                <a16:creationId xmlns:a16="http://schemas.microsoft.com/office/drawing/2014/main" id="{21D51A02-E4DF-4010-A538-290CC6D3AD24}"/>
              </a:ext>
            </a:extLst>
          </p:cNvPr>
          <p:cNvSpPr/>
          <p:nvPr/>
        </p:nvSpPr>
        <p:spPr>
          <a:xfrm>
            <a:off x="3962400" y="4800600"/>
            <a:ext cx="1523999" cy="762000"/>
          </a:xfrm>
          <a:prstGeom prst="wedgeRoundRectCallout">
            <a:avLst>
              <a:gd name="adj1" fmla="val -46807"/>
              <a:gd name="adj2" fmla="val -934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China’s WTO Accession </a:t>
            </a:r>
          </a:p>
          <a:p>
            <a:pPr algn="ctr"/>
            <a:r>
              <a:rPr lang="en-US" sz="1600" dirty="0"/>
              <a:t>Dec. 2001</a:t>
            </a:r>
          </a:p>
        </p:txBody>
      </p:sp>
      <p:cxnSp>
        <p:nvCxnSpPr>
          <p:cNvPr id="7" name="Straight Connector 6">
            <a:extLst>
              <a:ext uri="{FF2B5EF4-FFF2-40B4-BE49-F238E27FC236}">
                <a16:creationId xmlns:a16="http://schemas.microsoft.com/office/drawing/2014/main" id="{ED42B6BE-2A42-46E8-ADF0-E5A2C4DF13A5}"/>
              </a:ext>
            </a:extLst>
          </p:cNvPr>
          <p:cNvCxnSpPr>
            <a:cxnSpLocks/>
          </p:cNvCxnSpPr>
          <p:nvPr/>
        </p:nvCxnSpPr>
        <p:spPr>
          <a:xfrm flipV="1">
            <a:off x="3886200" y="1752600"/>
            <a:ext cx="0" cy="419100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845278-E449-4A7D-B33D-12E776DCE0E6}"/>
              </a:ext>
            </a:extLst>
          </p:cNvPr>
          <p:cNvCxnSpPr>
            <a:cxnSpLocks/>
          </p:cNvCxnSpPr>
          <p:nvPr/>
        </p:nvCxnSpPr>
        <p:spPr>
          <a:xfrm flipV="1">
            <a:off x="1828800" y="1731520"/>
            <a:ext cx="0" cy="4212080"/>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648CC8EA-6257-4203-B776-D22A521AC619}"/>
              </a:ext>
            </a:extLst>
          </p:cNvPr>
          <p:cNvSpPr/>
          <p:nvPr/>
        </p:nvSpPr>
        <p:spPr>
          <a:xfrm>
            <a:off x="2171702" y="1812636"/>
            <a:ext cx="1523999" cy="473364"/>
          </a:xfrm>
          <a:prstGeom prst="wedgeRoundRectCallout">
            <a:avLst>
              <a:gd name="adj1" fmla="val -64989"/>
              <a:gd name="adj2" fmla="val 956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NAFTA </a:t>
            </a:r>
          </a:p>
          <a:p>
            <a:pPr algn="ctr"/>
            <a:r>
              <a:rPr lang="en-US" sz="1600" dirty="0"/>
              <a:t>Jan. 1994</a:t>
            </a:r>
          </a:p>
        </p:txBody>
      </p:sp>
    </p:spTree>
    <p:extLst>
      <p:ext uri="{BB962C8B-B14F-4D97-AF65-F5344CB8AC3E}">
        <p14:creationId xmlns:p14="http://schemas.microsoft.com/office/powerpoint/2010/main" val="1504376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01848"/>
          </a:xfrm>
        </p:spPr>
        <p:txBody>
          <a:bodyPr>
            <a:normAutofit/>
          </a:bodyPr>
          <a:lstStyle/>
          <a:p>
            <a:r>
              <a:rPr lang="en-US" sz="3200" b="1" dirty="0">
                <a:solidFill>
                  <a:schemeClr val="bg1"/>
                </a:solidFill>
              </a:rPr>
              <a:t>Trade and Public Opinion</a:t>
            </a:r>
            <a:endParaRPr lang="en-US" sz="2400" b="1" i="1" dirty="0">
              <a:solidFill>
                <a:schemeClr val="bg1"/>
              </a:solidFill>
            </a:endParaRPr>
          </a:p>
        </p:txBody>
      </p:sp>
      <p:sp>
        <p:nvSpPr>
          <p:cNvPr id="3" name="Slide Number Placeholder 2"/>
          <p:cNvSpPr>
            <a:spLocks noGrp="1"/>
          </p:cNvSpPr>
          <p:nvPr>
            <p:ph type="sldNum" sz="quarter" idx="12"/>
          </p:nvPr>
        </p:nvSpPr>
        <p:spPr/>
        <p:txBody>
          <a:bodyPr/>
          <a:lstStyle/>
          <a:p>
            <a:fld id="{3EAC9FEA-964F-4CB4-BF47-C3D98CB9AE66}" type="slidenum">
              <a:rPr lang="en-US" smtClean="0"/>
              <a:t>44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 y="1325246"/>
            <a:ext cx="9113204" cy="4885690"/>
          </a:xfrm>
          <a:prstGeom prst="rect">
            <a:avLst/>
          </a:prstGeom>
        </p:spPr>
      </p:pic>
    </p:spTree>
    <p:extLst>
      <p:ext uri="{BB962C8B-B14F-4D97-AF65-F5344CB8AC3E}">
        <p14:creationId xmlns:p14="http://schemas.microsoft.com/office/powerpoint/2010/main" val="378120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364B-78E1-4313-98B4-6E20B7559840}"/>
              </a:ext>
            </a:extLst>
          </p:cNvPr>
          <p:cNvSpPr>
            <a:spLocks noGrp="1"/>
          </p:cNvSpPr>
          <p:nvPr>
            <p:ph type="title"/>
          </p:nvPr>
        </p:nvSpPr>
        <p:spPr/>
        <p:txBody>
          <a:bodyPr/>
          <a:lstStyle/>
          <a:p>
            <a:r>
              <a:rPr lang="en-US" b="1" dirty="0"/>
              <a:t>Trade and Public Opinion</a:t>
            </a:r>
            <a:endParaRPr lang="en-US" dirty="0"/>
          </a:p>
        </p:txBody>
      </p:sp>
      <p:sp>
        <p:nvSpPr>
          <p:cNvPr id="3" name="Slide Number Placeholder 2">
            <a:extLst>
              <a:ext uri="{FF2B5EF4-FFF2-40B4-BE49-F238E27FC236}">
                <a16:creationId xmlns:a16="http://schemas.microsoft.com/office/drawing/2014/main" id="{430ABE3B-3E98-4FC2-B7DD-8128FA97C0B9}"/>
              </a:ext>
            </a:extLst>
          </p:cNvPr>
          <p:cNvSpPr>
            <a:spLocks noGrp="1"/>
          </p:cNvSpPr>
          <p:nvPr>
            <p:ph type="sldNum" sz="quarter" idx="12"/>
          </p:nvPr>
        </p:nvSpPr>
        <p:spPr/>
        <p:txBody>
          <a:bodyPr/>
          <a:lstStyle/>
          <a:p>
            <a:fld id="{3EAC9FEA-964F-4CB4-BF47-C3D98CB9AE66}" type="slidenum">
              <a:rPr lang="en-US" smtClean="0"/>
              <a:pPr/>
              <a:t>45</a:t>
            </a:fld>
            <a:endParaRPr lang="en-US" dirty="0"/>
          </a:p>
        </p:txBody>
      </p:sp>
      <p:pic>
        <p:nvPicPr>
          <p:cNvPr id="4" name="Picture 2" descr="C:\Users\erica.summe\AppData\Local\Microsoft\Windows\Temporary Internet Files\Content.Outlook\E6QV81BN\trade_econ_ccs18_1500x1002.jpg">
            <a:extLst>
              <a:ext uri="{FF2B5EF4-FFF2-40B4-BE49-F238E27FC236}">
                <a16:creationId xmlns:a16="http://schemas.microsoft.com/office/drawing/2014/main" id="{E7CF611B-9C2A-4430-B92A-590960392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143000"/>
            <a:ext cx="8229600" cy="549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38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4BCF348-91B7-4D8A-9D64-1FF0E95C8A7D}"/>
              </a:ext>
            </a:extLst>
          </p:cNvPr>
          <p:cNvGraphicFramePr/>
          <p:nvPr>
            <p:extLst/>
          </p:nvPr>
        </p:nvGraphicFramePr>
        <p:xfrm>
          <a:off x="110030" y="1115735"/>
          <a:ext cx="9033970" cy="539412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D205197-C96F-4387-A5CB-173D2FA20942}"/>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Trade and Public Opinion</a:t>
            </a:r>
          </a:p>
          <a:p>
            <a:pPr algn="ctr"/>
            <a:r>
              <a:rPr lang="en-US" sz="2000" dirty="0"/>
              <a:t>Record High in U.S. See Implications of Trade as Positive for U.S.</a:t>
            </a:r>
          </a:p>
        </p:txBody>
      </p:sp>
      <p:sp>
        <p:nvSpPr>
          <p:cNvPr id="6" name="TextBox 5">
            <a:extLst>
              <a:ext uri="{FF2B5EF4-FFF2-40B4-BE49-F238E27FC236}">
                <a16:creationId xmlns:a16="http://schemas.microsoft.com/office/drawing/2014/main" id="{F22B0BEF-1FD7-4DD4-972F-5893E5E3FC0E}"/>
              </a:ext>
            </a:extLst>
          </p:cNvPr>
          <p:cNvSpPr txBox="1"/>
          <p:nvPr/>
        </p:nvSpPr>
        <p:spPr>
          <a:xfrm>
            <a:off x="238539" y="6325190"/>
            <a:ext cx="5257800" cy="461665"/>
          </a:xfrm>
          <a:prstGeom prst="rect">
            <a:avLst/>
          </a:prstGeom>
          <a:noFill/>
        </p:spPr>
        <p:txBody>
          <a:bodyPr wrap="square" rtlCol="0">
            <a:spAutoFit/>
          </a:bodyPr>
          <a:lstStyle/>
          <a:p>
            <a:r>
              <a:rPr lang="en-US" sz="1200" dirty="0"/>
              <a:t>Source: Gallup - “Slim Majority in U.S. See Trade as Benefiting American Workers” </a:t>
            </a:r>
          </a:p>
          <a:p>
            <a:r>
              <a:rPr lang="en-US" sz="1200" dirty="0"/>
              <a:t>               3/21/2019 </a:t>
            </a:r>
          </a:p>
        </p:txBody>
      </p:sp>
    </p:spTree>
    <p:extLst>
      <p:ext uri="{BB962C8B-B14F-4D97-AF65-F5344CB8AC3E}">
        <p14:creationId xmlns:p14="http://schemas.microsoft.com/office/powerpoint/2010/main" val="415251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01848"/>
          </a:xfrm>
        </p:spPr>
        <p:txBody>
          <a:bodyPr>
            <a:normAutofit/>
          </a:bodyPr>
          <a:lstStyle/>
          <a:p>
            <a:r>
              <a:rPr lang="en-US" sz="3200" b="1" dirty="0"/>
              <a:t>Public Generally Positive about FTAs, </a:t>
            </a:r>
            <a:br>
              <a:rPr lang="en-US" sz="3200" b="1" dirty="0"/>
            </a:br>
            <a:r>
              <a:rPr lang="en-US" sz="3200" b="1" dirty="0"/>
              <a:t>More Critical of Tariff Increases</a:t>
            </a:r>
            <a:endParaRPr lang="en-US" sz="3200" b="1" i="1" dirty="0"/>
          </a:p>
        </p:txBody>
      </p:sp>
      <p:sp>
        <p:nvSpPr>
          <p:cNvPr id="3" name="Slide Number Placeholder 2"/>
          <p:cNvSpPr>
            <a:spLocks noGrp="1"/>
          </p:cNvSpPr>
          <p:nvPr>
            <p:ph type="sldNum" sz="quarter" idx="12"/>
          </p:nvPr>
        </p:nvSpPr>
        <p:spPr/>
        <p:txBody>
          <a:bodyPr/>
          <a:lstStyle/>
          <a:p>
            <a:fld id="{3EAC9FEA-964F-4CB4-BF47-C3D98CB9AE66}" type="slidenum">
              <a:rPr lang="en-US" smtClean="0"/>
              <a:t>47</a:t>
            </a:fld>
            <a:endParaRPr lang="en-US" dirty="0"/>
          </a:p>
        </p:txBody>
      </p:sp>
      <p:pic>
        <p:nvPicPr>
          <p:cNvPr id="5" name="Picture 4">
            <a:extLst>
              <a:ext uri="{FF2B5EF4-FFF2-40B4-BE49-F238E27FC236}">
                <a16:creationId xmlns:a16="http://schemas.microsoft.com/office/drawing/2014/main" id="{3CB58FFB-C342-47E4-9D19-3E93F47FDA06}"/>
              </a:ext>
            </a:extLst>
          </p:cNvPr>
          <p:cNvPicPr>
            <a:picLocks noChangeAspect="1"/>
          </p:cNvPicPr>
          <p:nvPr/>
        </p:nvPicPr>
        <p:blipFill>
          <a:blip r:embed="rId3"/>
          <a:stretch>
            <a:fillRect/>
          </a:stretch>
        </p:blipFill>
        <p:spPr>
          <a:xfrm>
            <a:off x="62092" y="1530626"/>
            <a:ext cx="8922743" cy="4641574"/>
          </a:xfrm>
          <a:prstGeom prst="rect">
            <a:avLst/>
          </a:prstGeom>
        </p:spPr>
      </p:pic>
    </p:spTree>
    <p:extLst>
      <p:ext uri="{BB962C8B-B14F-4D97-AF65-F5344CB8AC3E}">
        <p14:creationId xmlns:p14="http://schemas.microsoft.com/office/powerpoint/2010/main" val="361216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2749-ED68-4E1F-B8A1-9815DE011CDE}"/>
              </a:ext>
            </a:extLst>
          </p:cNvPr>
          <p:cNvSpPr>
            <a:spLocks noGrp="1"/>
          </p:cNvSpPr>
          <p:nvPr>
            <p:ph type="title"/>
          </p:nvPr>
        </p:nvSpPr>
        <p:spPr/>
        <p:txBody>
          <a:bodyPr>
            <a:noAutofit/>
          </a:bodyPr>
          <a:lstStyle/>
          <a:p>
            <a:r>
              <a:rPr lang="en-US" sz="3200" b="1" dirty="0">
                <a:solidFill>
                  <a:schemeClr val="bg2"/>
                </a:solidFill>
                <a:latin typeface="+mj-lt"/>
              </a:rPr>
              <a:t>More than 20% of U.S. Ag Production is Exported</a:t>
            </a:r>
            <a:endParaRPr lang="en-US" sz="3200" dirty="0">
              <a:latin typeface="+mj-lt"/>
            </a:endParaRPr>
          </a:p>
        </p:txBody>
      </p:sp>
      <p:sp>
        <p:nvSpPr>
          <p:cNvPr id="3" name="Slide Number Placeholder 2">
            <a:extLst>
              <a:ext uri="{FF2B5EF4-FFF2-40B4-BE49-F238E27FC236}">
                <a16:creationId xmlns:a16="http://schemas.microsoft.com/office/drawing/2014/main" id="{C86499D5-3BF1-451A-B67E-0A42213AF51D}"/>
              </a:ext>
            </a:extLst>
          </p:cNvPr>
          <p:cNvSpPr>
            <a:spLocks noGrp="1"/>
          </p:cNvSpPr>
          <p:nvPr>
            <p:ph type="sldNum" sz="quarter" idx="12"/>
          </p:nvPr>
        </p:nvSpPr>
        <p:spPr/>
        <p:txBody>
          <a:bodyPr/>
          <a:lstStyle/>
          <a:p>
            <a:fld id="{3EAC9FEA-964F-4CB4-BF47-C3D98CB9AE66}" type="slidenum">
              <a:rPr lang="en-US" smtClean="0"/>
              <a:pPr/>
              <a:t>5</a:t>
            </a:fld>
            <a:endParaRPr lang="en-US" dirty="0"/>
          </a:p>
        </p:txBody>
      </p:sp>
      <p:sp>
        <p:nvSpPr>
          <p:cNvPr id="9" name="TextBox 8"/>
          <p:cNvSpPr txBox="1"/>
          <p:nvPr/>
        </p:nvSpPr>
        <p:spPr>
          <a:xfrm>
            <a:off x="6324600" y="4807037"/>
            <a:ext cx="1981200" cy="338554"/>
          </a:xfrm>
          <a:prstGeom prst="rect">
            <a:avLst/>
          </a:prstGeom>
          <a:noFill/>
        </p:spPr>
        <p:txBody>
          <a:bodyPr wrap="square" rtlCol="0">
            <a:spAutoFit/>
          </a:bodyPr>
          <a:lstStyle/>
          <a:p>
            <a:r>
              <a:rPr lang="en-US" sz="1600" dirty="0">
                <a:solidFill>
                  <a:schemeClr val="bg1"/>
                </a:solidFill>
              </a:rPr>
              <a:t>Crop cash receipts</a:t>
            </a:r>
          </a:p>
        </p:txBody>
      </p:sp>
      <p:sp>
        <p:nvSpPr>
          <p:cNvPr id="10" name="TextBox 9"/>
          <p:cNvSpPr txBox="1"/>
          <p:nvPr/>
        </p:nvSpPr>
        <p:spPr>
          <a:xfrm>
            <a:off x="6476943" y="3505198"/>
            <a:ext cx="2133600" cy="584775"/>
          </a:xfrm>
          <a:prstGeom prst="rect">
            <a:avLst/>
          </a:prstGeom>
          <a:noFill/>
        </p:spPr>
        <p:txBody>
          <a:bodyPr wrap="square" rtlCol="0">
            <a:spAutoFit/>
          </a:bodyPr>
          <a:lstStyle/>
          <a:p>
            <a:r>
              <a:rPr lang="en-US" sz="1600" dirty="0">
                <a:solidFill>
                  <a:schemeClr val="bg1"/>
                </a:solidFill>
              </a:rPr>
              <a:t>Animal and products (cash receipts)</a:t>
            </a:r>
          </a:p>
        </p:txBody>
      </p:sp>
      <p:graphicFrame>
        <p:nvGraphicFramePr>
          <p:cNvPr id="15" name="Chart 14">
            <a:extLst>
              <a:ext uri="{FF2B5EF4-FFF2-40B4-BE49-F238E27FC236}">
                <a16:creationId xmlns:a16="http://schemas.microsoft.com/office/drawing/2014/main" id="{F246AA87-2CA8-4F66-9DC5-4F650455FA87}"/>
              </a:ext>
            </a:extLst>
          </p:cNvPr>
          <p:cNvGraphicFramePr/>
          <p:nvPr>
            <p:extLst>
              <p:ext uri="{D42A27DB-BD31-4B8C-83A1-F6EECF244321}">
                <p14:modId xmlns:p14="http://schemas.microsoft.com/office/powerpoint/2010/main" val="3422416945"/>
              </p:ext>
            </p:extLst>
          </p:nvPr>
        </p:nvGraphicFramePr>
        <p:xfrm>
          <a:off x="457200" y="1644977"/>
          <a:ext cx="8452104" cy="48225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56145DC8-1346-409A-886A-5DF7EBFD76E7}"/>
              </a:ext>
            </a:extLst>
          </p:cNvPr>
          <p:cNvSpPr txBox="1"/>
          <p:nvPr/>
        </p:nvSpPr>
        <p:spPr>
          <a:xfrm>
            <a:off x="381002" y="1244867"/>
            <a:ext cx="8582349" cy="400110"/>
          </a:xfrm>
          <a:prstGeom prst="rect">
            <a:avLst/>
          </a:prstGeom>
          <a:noFill/>
        </p:spPr>
        <p:txBody>
          <a:bodyPr wrap="none" rtlCol="0">
            <a:spAutoFit/>
          </a:bodyPr>
          <a:lstStyle/>
          <a:p>
            <a:r>
              <a:rPr lang="en-US" sz="2000" i="1" dirty="0">
                <a:solidFill>
                  <a:schemeClr val="tx1">
                    <a:lumMod val="75000"/>
                    <a:lumOff val="25000"/>
                  </a:schemeClr>
                </a:solidFill>
              </a:rPr>
              <a:t>Exports are a critical source of income for a wide range of ag products (2017/18).</a:t>
            </a:r>
          </a:p>
        </p:txBody>
      </p:sp>
      <p:sp>
        <p:nvSpPr>
          <p:cNvPr id="17" name="TextBox 16">
            <a:extLst>
              <a:ext uri="{FF2B5EF4-FFF2-40B4-BE49-F238E27FC236}">
                <a16:creationId xmlns:a16="http://schemas.microsoft.com/office/drawing/2014/main" id="{C967C1AD-DEE3-48AE-A033-421253546E7A}"/>
              </a:ext>
            </a:extLst>
          </p:cNvPr>
          <p:cNvSpPr txBox="1"/>
          <p:nvPr/>
        </p:nvSpPr>
        <p:spPr>
          <a:xfrm>
            <a:off x="0" y="6210829"/>
            <a:ext cx="4343400" cy="646331"/>
          </a:xfrm>
          <a:prstGeom prst="rect">
            <a:avLst/>
          </a:prstGeom>
          <a:noFill/>
        </p:spPr>
        <p:txBody>
          <a:bodyPr wrap="square" rtlCol="0">
            <a:spAutoFit/>
          </a:bodyPr>
          <a:lstStyle/>
          <a:p>
            <a:r>
              <a:rPr lang="en-US" sz="1200" dirty="0"/>
              <a:t>(1) </a:t>
            </a:r>
            <a:r>
              <a:rPr lang="en-US" sz="1200" u="sng" dirty="0"/>
              <a:t>All Dairy Products</a:t>
            </a:r>
            <a:r>
              <a:rPr lang="en-US" sz="1200" dirty="0"/>
              <a:t>: Calendar Year 2017</a:t>
            </a:r>
          </a:p>
          <a:p>
            <a:r>
              <a:rPr lang="en-US" sz="1200" dirty="0"/>
              <a:t>(2) </a:t>
            </a:r>
            <a:r>
              <a:rPr lang="en-US" sz="1200" u="sng" dirty="0"/>
              <a:t>Pistachios</a:t>
            </a:r>
            <a:r>
              <a:rPr lang="en-US" sz="1200" dirty="0"/>
              <a:t>: Marketing Year 2016/2017</a:t>
            </a:r>
          </a:p>
          <a:p>
            <a:r>
              <a:rPr lang="en-US" sz="1200" dirty="0"/>
              <a:t>(3) Corn &amp; corn used for ethanol, DDGS, and HFCS exports</a:t>
            </a:r>
          </a:p>
        </p:txBody>
      </p:sp>
      <p:sp>
        <p:nvSpPr>
          <p:cNvPr id="18" name="TextBox 17">
            <a:extLst>
              <a:ext uri="{FF2B5EF4-FFF2-40B4-BE49-F238E27FC236}">
                <a16:creationId xmlns:a16="http://schemas.microsoft.com/office/drawing/2014/main" id="{2F85AC21-08DA-421C-9416-E392DB06CD85}"/>
              </a:ext>
            </a:extLst>
          </p:cNvPr>
          <p:cNvSpPr txBox="1"/>
          <p:nvPr/>
        </p:nvSpPr>
        <p:spPr>
          <a:xfrm>
            <a:off x="3014510" y="6103108"/>
            <a:ext cx="3315331" cy="430887"/>
          </a:xfrm>
          <a:prstGeom prst="rect">
            <a:avLst/>
          </a:prstGeom>
          <a:noFill/>
        </p:spPr>
        <p:txBody>
          <a:bodyPr wrap="none" rtlCol="0">
            <a:spAutoFit/>
          </a:bodyPr>
          <a:lstStyle/>
          <a:p>
            <a:r>
              <a:rPr lang="en-US" sz="1100" dirty="0">
                <a:solidFill>
                  <a:prstClr val="black"/>
                </a:solidFill>
              </a:rPr>
              <a:t>Source:  USDA/FAS/PSD database, marketing year data</a:t>
            </a:r>
          </a:p>
          <a:p>
            <a:r>
              <a:rPr lang="en-US" sz="1100" dirty="0">
                <a:solidFill>
                  <a:prstClr val="black"/>
                </a:solidFill>
              </a:rPr>
              <a:t>                U.S. Dairy Export Council</a:t>
            </a:r>
          </a:p>
        </p:txBody>
      </p:sp>
      <p:sp>
        <p:nvSpPr>
          <p:cNvPr id="19" name="TextBox 18">
            <a:extLst>
              <a:ext uri="{FF2B5EF4-FFF2-40B4-BE49-F238E27FC236}">
                <a16:creationId xmlns:a16="http://schemas.microsoft.com/office/drawing/2014/main" id="{A7C09168-32AB-4231-A077-E57FA252C309}"/>
              </a:ext>
            </a:extLst>
          </p:cNvPr>
          <p:cNvSpPr txBox="1"/>
          <p:nvPr/>
        </p:nvSpPr>
        <p:spPr>
          <a:xfrm>
            <a:off x="6360608" y="2133600"/>
            <a:ext cx="2256785" cy="1323439"/>
          </a:xfrm>
          <a:prstGeom prst="rect">
            <a:avLst/>
          </a:prstGeom>
          <a:solidFill>
            <a:schemeClr val="bg1"/>
          </a:solidFill>
          <a:ln>
            <a:solidFill>
              <a:schemeClr val="bg1">
                <a:lumMod val="50000"/>
              </a:schemeClr>
            </a:solidFill>
          </a:ln>
        </p:spPr>
        <p:txBody>
          <a:bodyPr wrap="square" rtlCol="0">
            <a:spAutoFit/>
          </a:bodyPr>
          <a:lstStyle/>
          <a:p>
            <a:r>
              <a:rPr lang="en-US" sz="2000" b="1" dirty="0">
                <a:solidFill>
                  <a:srgbClr val="00B050"/>
                </a:solidFill>
              </a:rPr>
              <a:t>Specialty </a:t>
            </a:r>
          </a:p>
          <a:p>
            <a:r>
              <a:rPr lang="en-US" sz="2000" b="1" dirty="0">
                <a:solidFill>
                  <a:srgbClr val="FFC000"/>
                </a:solidFill>
              </a:rPr>
              <a:t>Bulk </a:t>
            </a:r>
          </a:p>
          <a:p>
            <a:r>
              <a:rPr lang="en-US" sz="2000" b="1" dirty="0">
                <a:solidFill>
                  <a:srgbClr val="FF0000"/>
                </a:solidFill>
              </a:rPr>
              <a:t>Dairy, Livestock &amp; Poultry</a:t>
            </a:r>
          </a:p>
        </p:txBody>
      </p:sp>
    </p:spTree>
    <p:extLst>
      <p:ext uri="{BB962C8B-B14F-4D97-AF65-F5344CB8AC3E}">
        <p14:creationId xmlns:p14="http://schemas.microsoft.com/office/powerpoint/2010/main" val="7277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392105-2005-4023-94C6-824FFBA70314}"/>
              </a:ext>
            </a:extLst>
          </p:cNvPr>
          <p:cNvSpPr>
            <a:spLocks noGrp="1"/>
          </p:cNvSpPr>
          <p:nvPr>
            <p:ph type="sldNum" sz="quarter" idx="12"/>
          </p:nvPr>
        </p:nvSpPr>
        <p:spPr/>
        <p:txBody>
          <a:bodyPr/>
          <a:lstStyle/>
          <a:p>
            <a:fld id="{3EAC9FEA-964F-4CB4-BF47-C3D98CB9AE66}" type="slidenum">
              <a:rPr lang="en-US" smtClean="0"/>
              <a:pPr/>
              <a:t>6</a:t>
            </a:fld>
            <a:endParaRPr lang="en-US" dirty="0"/>
          </a:p>
        </p:txBody>
      </p:sp>
      <p:graphicFrame>
        <p:nvGraphicFramePr>
          <p:cNvPr id="4" name="Chart 3">
            <a:extLst>
              <a:ext uri="{FF2B5EF4-FFF2-40B4-BE49-F238E27FC236}">
                <a16:creationId xmlns:a16="http://schemas.microsoft.com/office/drawing/2014/main" id="{27977625-9AFB-4FFB-83AD-4CEEC081593E}"/>
              </a:ext>
            </a:extLst>
          </p:cNvPr>
          <p:cNvGraphicFramePr/>
          <p:nvPr>
            <p:extLst>
              <p:ext uri="{D42A27DB-BD31-4B8C-83A1-F6EECF244321}">
                <p14:modId xmlns:p14="http://schemas.microsoft.com/office/powerpoint/2010/main" val="1792103449"/>
              </p:ext>
            </p:extLst>
          </p:nvPr>
        </p:nvGraphicFramePr>
        <p:xfrm>
          <a:off x="228600" y="1295400"/>
          <a:ext cx="9067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979E6CD4-A97A-4FC0-99DC-83AAAF2699D0}"/>
              </a:ext>
            </a:extLst>
          </p:cNvPr>
          <p:cNvSpPr>
            <a:spLocks noGrp="1"/>
          </p:cNvSpPr>
          <p:nvPr>
            <p:ph type="title"/>
          </p:nvPr>
        </p:nvSpPr>
        <p:spPr/>
        <p:txBody>
          <a:bodyPr>
            <a:normAutofit fontScale="90000"/>
          </a:bodyPr>
          <a:lstStyle/>
          <a:p>
            <a:r>
              <a:rPr lang="en-US" sz="2800" dirty="0"/>
              <a:t>Additional Dollar of Income: Impact On Food Consumption</a:t>
            </a:r>
            <a:br>
              <a:rPr lang="en-US" sz="2200" dirty="0"/>
            </a:br>
            <a:r>
              <a:rPr lang="en-US" sz="2200" i="1" dirty="0">
                <a:solidFill>
                  <a:schemeClr val="bg1">
                    <a:lumMod val="85000"/>
                  </a:schemeClr>
                </a:solidFill>
                <a:latin typeface="+mn-lt"/>
              </a:rPr>
              <a:t>Lower income countries spend much more of that additional income on food</a:t>
            </a:r>
            <a:endParaRPr lang="en-US" sz="2200" dirty="0">
              <a:solidFill>
                <a:schemeClr val="bg1">
                  <a:lumMod val="85000"/>
                </a:schemeClr>
              </a:solidFill>
              <a:latin typeface="+mn-lt"/>
            </a:endParaRPr>
          </a:p>
        </p:txBody>
      </p:sp>
      <p:sp>
        <p:nvSpPr>
          <p:cNvPr id="6" name="TextBox 5">
            <a:extLst>
              <a:ext uri="{FF2B5EF4-FFF2-40B4-BE49-F238E27FC236}">
                <a16:creationId xmlns:a16="http://schemas.microsoft.com/office/drawing/2014/main" id="{F8715F4E-4D2C-4F60-AC48-0F8FDD9BD487}"/>
              </a:ext>
            </a:extLst>
          </p:cNvPr>
          <p:cNvSpPr txBox="1"/>
          <p:nvPr/>
        </p:nvSpPr>
        <p:spPr>
          <a:xfrm>
            <a:off x="0" y="6553200"/>
            <a:ext cx="7467600" cy="307777"/>
          </a:xfrm>
          <a:prstGeom prst="rect">
            <a:avLst/>
          </a:prstGeom>
          <a:noFill/>
        </p:spPr>
        <p:txBody>
          <a:bodyPr wrap="square" rtlCol="0">
            <a:spAutoFit/>
          </a:bodyPr>
          <a:lstStyle/>
          <a:p>
            <a:r>
              <a:rPr lang="en-US" sz="1400" dirty="0"/>
              <a:t>Source:  USDA, Economic Research Service using International Comparison Program 2005 data.</a:t>
            </a:r>
          </a:p>
        </p:txBody>
      </p:sp>
    </p:spTree>
    <p:extLst>
      <p:ext uri="{BB962C8B-B14F-4D97-AF65-F5344CB8AC3E}">
        <p14:creationId xmlns:p14="http://schemas.microsoft.com/office/powerpoint/2010/main" val="114087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World Population Living in Extreme Poverty</a:t>
            </a:r>
            <a:br>
              <a:rPr lang="en-US" sz="3200" dirty="0"/>
            </a:br>
            <a:r>
              <a:rPr lang="en-US" sz="3200" dirty="0"/>
              <a:t>1820-2015</a:t>
            </a:r>
          </a:p>
        </p:txBody>
      </p:sp>
      <p:graphicFrame>
        <p:nvGraphicFramePr>
          <p:cNvPr id="3" name="Chart 2"/>
          <p:cNvGraphicFramePr/>
          <p:nvPr>
            <p:extLst>
              <p:ext uri="{D42A27DB-BD31-4B8C-83A1-F6EECF244321}">
                <p14:modId xmlns:p14="http://schemas.microsoft.com/office/powerpoint/2010/main" val="1030047588"/>
              </p:ext>
            </p:extLst>
          </p:nvPr>
        </p:nvGraphicFramePr>
        <p:xfrm>
          <a:off x="23446" y="1676400"/>
          <a:ext cx="8991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3446" y="6324600"/>
            <a:ext cx="6436427" cy="461665"/>
          </a:xfrm>
          <a:prstGeom prst="rect">
            <a:avLst/>
          </a:prstGeom>
          <a:noFill/>
        </p:spPr>
        <p:txBody>
          <a:bodyPr wrap="square" rtlCol="0">
            <a:spAutoFit/>
          </a:bodyPr>
          <a:lstStyle/>
          <a:p>
            <a:r>
              <a:rPr lang="en-US" sz="1200" dirty="0"/>
              <a:t>Sources: Max </a:t>
            </a:r>
            <a:r>
              <a:rPr lang="en-US" sz="1200" dirty="0" err="1"/>
              <a:t>Roser</a:t>
            </a:r>
            <a:r>
              <a:rPr lang="en-US" sz="1200" dirty="0"/>
              <a:t> and Esteban Ortiz-</a:t>
            </a:r>
            <a:r>
              <a:rPr lang="en-US" sz="1200" dirty="0" err="1"/>
              <a:t>Ospina</a:t>
            </a:r>
            <a:r>
              <a:rPr lang="en-US" sz="1200" dirty="0"/>
              <a:t> (2017) </a:t>
            </a:r>
          </a:p>
          <a:p>
            <a:r>
              <a:rPr lang="en-US" sz="1200" dirty="0"/>
              <a:t>                USDA Economic Research Service – Foreign Agricultural Trade of the United States (FATUS) </a:t>
            </a:r>
          </a:p>
        </p:txBody>
      </p:sp>
      <p:sp>
        <p:nvSpPr>
          <p:cNvPr id="5" name="TextBox 4"/>
          <p:cNvSpPr txBox="1"/>
          <p:nvPr/>
        </p:nvSpPr>
        <p:spPr>
          <a:xfrm>
            <a:off x="5063083" y="3151970"/>
            <a:ext cx="1143000" cy="1077218"/>
          </a:xfrm>
          <a:prstGeom prst="rect">
            <a:avLst/>
          </a:prstGeom>
          <a:noFill/>
        </p:spPr>
        <p:txBody>
          <a:bodyPr wrap="square" rtlCol="0">
            <a:spAutoFit/>
          </a:bodyPr>
          <a:lstStyle/>
          <a:p>
            <a:r>
              <a:rPr lang="en-US" sz="1600" b="1" dirty="0">
                <a:solidFill>
                  <a:schemeClr val="accent1"/>
                </a:solidFill>
              </a:rPr>
              <a:t>Number of people </a:t>
            </a:r>
            <a:r>
              <a:rPr lang="en-US" sz="1600" b="1" u="sng" dirty="0">
                <a:solidFill>
                  <a:schemeClr val="accent1"/>
                </a:solidFill>
              </a:rPr>
              <a:t>not</a:t>
            </a:r>
            <a:r>
              <a:rPr lang="en-US" sz="1600" b="1" dirty="0">
                <a:solidFill>
                  <a:schemeClr val="accent1"/>
                </a:solidFill>
              </a:rPr>
              <a:t> in extreme poverty</a:t>
            </a:r>
          </a:p>
        </p:txBody>
      </p:sp>
      <p:sp>
        <p:nvSpPr>
          <p:cNvPr id="6" name="TextBox 5"/>
          <p:cNvSpPr txBox="1"/>
          <p:nvPr/>
        </p:nvSpPr>
        <p:spPr>
          <a:xfrm>
            <a:off x="1118377" y="3690579"/>
            <a:ext cx="1143000" cy="1323439"/>
          </a:xfrm>
          <a:prstGeom prst="rect">
            <a:avLst/>
          </a:prstGeom>
          <a:noFill/>
        </p:spPr>
        <p:txBody>
          <a:bodyPr wrap="square" rtlCol="0">
            <a:spAutoFit/>
          </a:bodyPr>
          <a:lstStyle/>
          <a:p>
            <a:r>
              <a:rPr lang="en-US" sz="1600" b="1" dirty="0">
                <a:solidFill>
                  <a:schemeClr val="accent2"/>
                </a:solidFill>
              </a:rPr>
              <a:t>Number of people living in extreme poverty</a:t>
            </a:r>
          </a:p>
        </p:txBody>
      </p:sp>
      <p:sp>
        <p:nvSpPr>
          <p:cNvPr id="7" name="TextBox 6"/>
          <p:cNvSpPr txBox="1"/>
          <p:nvPr/>
        </p:nvSpPr>
        <p:spPr>
          <a:xfrm>
            <a:off x="1828800" y="1143000"/>
            <a:ext cx="5334000" cy="646331"/>
          </a:xfrm>
          <a:prstGeom prst="rect">
            <a:avLst/>
          </a:prstGeom>
          <a:noFill/>
        </p:spPr>
        <p:txBody>
          <a:bodyPr wrap="square" rtlCol="0">
            <a:spAutoFit/>
          </a:bodyPr>
          <a:lstStyle/>
          <a:p>
            <a:r>
              <a:rPr lang="en-US" sz="1200" dirty="0"/>
              <a:t>Extreme poverty is defined as living at a consumption (or income) level below 1.90 "international $" per day. International dollars are adjusted for price differences between countries and for price changes over time (inflation).</a:t>
            </a:r>
            <a:endParaRPr lang="en-US" sz="1200" dirty="0">
              <a:solidFill>
                <a:schemeClr val="accent1"/>
              </a:solidFill>
            </a:endParaRPr>
          </a:p>
        </p:txBody>
      </p:sp>
      <p:sp>
        <p:nvSpPr>
          <p:cNvPr id="8" name="TextBox 7"/>
          <p:cNvSpPr txBox="1"/>
          <p:nvPr/>
        </p:nvSpPr>
        <p:spPr>
          <a:xfrm rot="18697257">
            <a:off x="7694113" y="5676992"/>
            <a:ext cx="838200" cy="276999"/>
          </a:xfrm>
          <a:prstGeom prst="rect">
            <a:avLst/>
          </a:prstGeom>
          <a:noFill/>
        </p:spPr>
        <p:txBody>
          <a:bodyPr wrap="square" rtlCol="0">
            <a:spAutoFit/>
          </a:bodyPr>
          <a:lstStyle/>
          <a:p>
            <a:r>
              <a:rPr lang="en-US" sz="1200" dirty="0">
                <a:solidFill>
                  <a:schemeClr val="tx1">
                    <a:lumMod val="85000"/>
                    <a:lumOff val="15000"/>
                  </a:schemeClr>
                </a:solidFill>
              </a:rPr>
              <a:t>2015</a:t>
            </a:r>
          </a:p>
        </p:txBody>
      </p:sp>
      <p:sp>
        <p:nvSpPr>
          <p:cNvPr id="9" name="TextBox 8"/>
          <p:cNvSpPr txBox="1"/>
          <p:nvPr/>
        </p:nvSpPr>
        <p:spPr>
          <a:xfrm>
            <a:off x="4724400" y="2362200"/>
            <a:ext cx="3006909" cy="307777"/>
          </a:xfrm>
          <a:prstGeom prst="rect">
            <a:avLst/>
          </a:prstGeom>
          <a:noFill/>
        </p:spPr>
        <p:txBody>
          <a:bodyPr wrap="square" rtlCol="0">
            <a:spAutoFit/>
          </a:bodyPr>
          <a:lstStyle/>
          <a:p>
            <a:r>
              <a:rPr lang="en-US" sz="1400" b="1" dirty="0">
                <a:solidFill>
                  <a:schemeClr val="accent3"/>
                </a:solidFill>
              </a:rPr>
              <a:t>U.S. Agricultural Exports to World</a:t>
            </a:r>
          </a:p>
        </p:txBody>
      </p:sp>
      <p:sp>
        <p:nvSpPr>
          <p:cNvPr id="10"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8610600" y="6147628"/>
            <a:ext cx="533400" cy="407804"/>
          </a:xfrm>
        </p:spPr>
        <p:txBody>
          <a:bodyPr/>
          <a:lstStyle/>
          <a:p>
            <a:fld id="{3EAC9FEA-964F-4CB4-BF47-C3D98CB9AE66}" type="slidenum">
              <a:rPr lang="en-US" smtClean="0"/>
              <a:pPr/>
              <a:t>7</a:t>
            </a:fld>
            <a:endParaRPr lang="en-US" dirty="0"/>
          </a:p>
        </p:txBody>
      </p:sp>
      <p:cxnSp>
        <p:nvCxnSpPr>
          <p:cNvPr id="12" name="Straight Arrow Connector 11">
            <a:extLst>
              <a:ext uri="{FF2B5EF4-FFF2-40B4-BE49-F238E27FC236}">
                <a16:creationId xmlns:a16="http://schemas.microsoft.com/office/drawing/2014/main" id="{C717BD4F-6FDF-44EC-8C7D-C5C7CC9B260E}"/>
              </a:ext>
            </a:extLst>
          </p:cNvPr>
          <p:cNvCxnSpPr>
            <a:cxnSpLocks/>
          </p:cNvCxnSpPr>
          <p:nvPr/>
        </p:nvCxnSpPr>
        <p:spPr>
          <a:xfrm>
            <a:off x="4038600" y="3527432"/>
            <a:ext cx="1169377" cy="104218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6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2FF17-B282-4100-B36C-228749B903C1}"/>
              </a:ext>
            </a:extLst>
          </p:cNvPr>
          <p:cNvSpPr/>
          <p:nvPr/>
        </p:nvSpPr>
        <p:spPr>
          <a:xfrm>
            <a:off x="0" y="0"/>
            <a:ext cx="9144000" cy="10989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Comparing Average Tariff Rates in Developing and Developed Countries</a:t>
            </a:r>
          </a:p>
        </p:txBody>
      </p:sp>
      <p:sp>
        <p:nvSpPr>
          <p:cNvPr id="6" name="TextBox 5">
            <a:extLst>
              <a:ext uri="{FF2B5EF4-FFF2-40B4-BE49-F238E27FC236}">
                <a16:creationId xmlns:a16="http://schemas.microsoft.com/office/drawing/2014/main" id="{88A7F6E1-C87F-4B30-A69C-7D141D128892}"/>
              </a:ext>
            </a:extLst>
          </p:cNvPr>
          <p:cNvSpPr txBox="1"/>
          <p:nvPr/>
        </p:nvSpPr>
        <p:spPr>
          <a:xfrm>
            <a:off x="318052" y="6372546"/>
            <a:ext cx="5645426" cy="307777"/>
          </a:xfrm>
          <a:prstGeom prst="rect">
            <a:avLst/>
          </a:prstGeom>
          <a:noFill/>
        </p:spPr>
        <p:txBody>
          <a:bodyPr wrap="square" rtlCol="0">
            <a:spAutoFit/>
          </a:bodyPr>
          <a:lstStyle/>
          <a:p>
            <a:r>
              <a:rPr lang="en-US" sz="1400" dirty="0"/>
              <a:t>Source: World Bank</a:t>
            </a:r>
          </a:p>
        </p:txBody>
      </p:sp>
      <p:graphicFrame>
        <p:nvGraphicFramePr>
          <p:cNvPr id="8" name="Chart 7">
            <a:extLst>
              <a:ext uri="{FF2B5EF4-FFF2-40B4-BE49-F238E27FC236}">
                <a16:creationId xmlns:a16="http://schemas.microsoft.com/office/drawing/2014/main" id="{D06DF1C4-53A7-4C5F-AC24-AD9CFE32BDDC}"/>
              </a:ext>
            </a:extLst>
          </p:cNvPr>
          <p:cNvGraphicFramePr/>
          <p:nvPr>
            <p:extLst/>
          </p:nvPr>
        </p:nvGraphicFramePr>
        <p:xfrm>
          <a:off x="318052" y="1098957"/>
          <a:ext cx="8438322" cy="51328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AE4C850-B67E-4890-869C-E84ED5CA2CFD}"/>
              </a:ext>
            </a:extLst>
          </p:cNvPr>
          <p:cNvSpPr txBox="1"/>
          <p:nvPr/>
        </p:nvSpPr>
        <p:spPr>
          <a:xfrm>
            <a:off x="4770783" y="3424019"/>
            <a:ext cx="3041374" cy="369332"/>
          </a:xfrm>
          <a:prstGeom prst="rect">
            <a:avLst/>
          </a:prstGeom>
          <a:noFill/>
        </p:spPr>
        <p:txBody>
          <a:bodyPr wrap="square" rtlCol="0">
            <a:spAutoFit/>
          </a:bodyPr>
          <a:lstStyle/>
          <a:p>
            <a:r>
              <a:rPr lang="en-US" dirty="0">
                <a:solidFill>
                  <a:schemeClr val="accent1"/>
                </a:solidFill>
              </a:rPr>
              <a:t>Developing countries (134)</a:t>
            </a:r>
          </a:p>
        </p:txBody>
      </p:sp>
      <p:sp>
        <p:nvSpPr>
          <p:cNvPr id="17" name="TextBox 16">
            <a:extLst>
              <a:ext uri="{FF2B5EF4-FFF2-40B4-BE49-F238E27FC236}">
                <a16:creationId xmlns:a16="http://schemas.microsoft.com/office/drawing/2014/main" id="{1D93CBA5-FB4B-42E1-99A5-18DE46F2F31D}"/>
              </a:ext>
            </a:extLst>
          </p:cNvPr>
          <p:cNvSpPr txBox="1"/>
          <p:nvPr/>
        </p:nvSpPr>
        <p:spPr>
          <a:xfrm>
            <a:off x="2289314" y="5206436"/>
            <a:ext cx="3041374" cy="369332"/>
          </a:xfrm>
          <a:prstGeom prst="rect">
            <a:avLst/>
          </a:prstGeom>
          <a:noFill/>
        </p:spPr>
        <p:txBody>
          <a:bodyPr wrap="square" rtlCol="0">
            <a:spAutoFit/>
          </a:bodyPr>
          <a:lstStyle/>
          <a:p>
            <a:r>
              <a:rPr lang="en-US" dirty="0">
                <a:solidFill>
                  <a:schemeClr val="accent2"/>
                </a:solidFill>
              </a:rPr>
              <a:t>Developed countries (11)</a:t>
            </a:r>
          </a:p>
        </p:txBody>
      </p:sp>
    </p:spTree>
    <p:extLst>
      <p:ext uri="{BB962C8B-B14F-4D97-AF65-F5344CB8AC3E}">
        <p14:creationId xmlns:p14="http://schemas.microsoft.com/office/powerpoint/2010/main" val="300711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1C74-03E7-48ED-9875-5A9BD0785A2C}"/>
              </a:ext>
            </a:extLst>
          </p:cNvPr>
          <p:cNvSpPr>
            <a:spLocks noGrp="1"/>
          </p:cNvSpPr>
          <p:nvPr>
            <p:ph type="title"/>
          </p:nvPr>
        </p:nvSpPr>
        <p:spPr>
          <a:xfrm>
            <a:off x="0" y="-1"/>
            <a:ext cx="9144000" cy="1226641"/>
          </a:xfrm>
        </p:spPr>
        <p:txBody>
          <a:bodyPr>
            <a:normAutofit/>
          </a:bodyPr>
          <a:lstStyle/>
          <a:p>
            <a:r>
              <a:rPr lang="en-US" sz="2800" b="1" dirty="0">
                <a:latin typeface="+mj-lt"/>
              </a:rPr>
              <a:t>September 2018 – The Global Income Tipping Point</a:t>
            </a:r>
            <a:br>
              <a:rPr lang="en-US" sz="2800" b="1" dirty="0">
                <a:latin typeface="+mj-lt"/>
              </a:rPr>
            </a:br>
            <a:r>
              <a:rPr lang="en-US" sz="1600" i="1" dirty="0"/>
              <a:t>Number of people who are poor, vulnerable, middle class, and rich worldwide</a:t>
            </a:r>
            <a:endParaRPr lang="en-US" sz="1600" dirty="0"/>
          </a:p>
        </p:txBody>
      </p:sp>
      <p:sp>
        <p:nvSpPr>
          <p:cNvPr id="8" name="Slide Number Placeholder 2">
            <a:extLst>
              <a:ext uri="{FF2B5EF4-FFF2-40B4-BE49-F238E27FC236}">
                <a16:creationId xmlns:a16="http://schemas.microsoft.com/office/drawing/2014/main" id="{13A0C03C-443E-450B-8ABD-A7A00546A2F8}"/>
              </a:ext>
            </a:extLst>
          </p:cNvPr>
          <p:cNvSpPr>
            <a:spLocks noGrp="1"/>
          </p:cNvSpPr>
          <p:nvPr>
            <p:ph type="sldNum" sz="quarter" idx="12"/>
          </p:nvPr>
        </p:nvSpPr>
        <p:spPr>
          <a:xfrm>
            <a:off x="8641080" y="6091730"/>
            <a:ext cx="533400" cy="407804"/>
          </a:xfrm>
        </p:spPr>
        <p:txBody>
          <a:bodyPr/>
          <a:lstStyle/>
          <a:p>
            <a:fld id="{3EAC9FEA-964F-4CB4-BF47-C3D98CB9AE66}" type="slidenum">
              <a:rPr lang="en-US" smtClean="0"/>
              <a:pPr/>
              <a:t>9</a:t>
            </a:fld>
            <a:endParaRPr lang="en-US" dirty="0"/>
          </a:p>
        </p:txBody>
      </p:sp>
      <p:graphicFrame>
        <p:nvGraphicFramePr>
          <p:cNvPr id="6" name="Chart 5"/>
          <p:cNvGraphicFramePr/>
          <p:nvPr>
            <p:extLst>
              <p:ext uri="{D42A27DB-BD31-4B8C-83A1-F6EECF244321}">
                <p14:modId xmlns:p14="http://schemas.microsoft.com/office/powerpoint/2010/main" val="3057820832"/>
              </p:ext>
            </p:extLst>
          </p:nvPr>
        </p:nvGraphicFramePr>
        <p:xfrm>
          <a:off x="2286000" y="1828800"/>
          <a:ext cx="2286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223503"/>
            <a:ext cx="3581400" cy="523220"/>
          </a:xfrm>
          <a:prstGeom prst="rect">
            <a:avLst/>
          </a:prstGeom>
          <a:noFill/>
        </p:spPr>
        <p:txBody>
          <a:bodyPr wrap="square" rtlCol="0">
            <a:spAutoFit/>
          </a:bodyPr>
          <a:lstStyle/>
          <a:p>
            <a:r>
              <a:rPr lang="en-US" sz="1400" dirty="0"/>
              <a:t>Source: The Brookings Institution</a:t>
            </a:r>
          </a:p>
          <a:p>
            <a:r>
              <a:rPr lang="en-US" sz="1400" dirty="0"/>
              <a:t>               Projections by World Data Lab</a:t>
            </a:r>
          </a:p>
        </p:txBody>
      </p:sp>
      <p:graphicFrame>
        <p:nvGraphicFramePr>
          <p:cNvPr id="9" name="Chart 8"/>
          <p:cNvGraphicFramePr/>
          <p:nvPr>
            <p:extLst/>
          </p:nvPr>
        </p:nvGraphicFramePr>
        <p:xfrm>
          <a:off x="4876800" y="1828800"/>
          <a:ext cx="2286000" cy="388620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2209800" y="5867400"/>
            <a:ext cx="24384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5867400"/>
            <a:ext cx="24384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042528"/>
            <a:ext cx="11334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1371600"/>
            <a:ext cx="4800600" cy="369332"/>
          </a:xfrm>
          <a:prstGeom prst="rect">
            <a:avLst/>
          </a:prstGeom>
          <a:noFill/>
        </p:spPr>
        <p:txBody>
          <a:bodyPr wrap="square" rtlCol="0">
            <a:spAutoFit/>
          </a:bodyPr>
          <a:lstStyle/>
          <a:p>
            <a:r>
              <a:rPr lang="en-US" b="1" dirty="0"/>
              <a:t>            3.8 B                  =                 3.8 B </a:t>
            </a:r>
          </a:p>
        </p:txBody>
      </p:sp>
      <p:sp>
        <p:nvSpPr>
          <p:cNvPr id="12" name="TextBox 11"/>
          <p:cNvSpPr txBox="1"/>
          <p:nvPr/>
        </p:nvSpPr>
        <p:spPr>
          <a:xfrm>
            <a:off x="2819400" y="4835608"/>
            <a:ext cx="838200" cy="307777"/>
          </a:xfrm>
          <a:prstGeom prst="rect">
            <a:avLst/>
          </a:prstGeom>
          <a:noFill/>
        </p:spPr>
        <p:txBody>
          <a:bodyPr wrap="square" rtlCol="0">
            <a:spAutoFit/>
          </a:bodyPr>
          <a:lstStyle/>
          <a:p>
            <a:r>
              <a:rPr lang="en-US" sz="1400" b="1" dirty="0">
                <a:solidFill>
                  <a:schemeClr val="bg1"/>
                </a:solidFill>
              </a:rPr>
              <a:t>630 M</a:t>
            </a:r>
          </a:p>
        </p:txBody>
      </p:sp>
      <p:sp>
        <p:nvSpPr>
          <p:cNvPr id="14" name="TextBox 13"/>
          <p:cNvSpPr txBox="1"/>
          <p:nvPr/>
        </p:nvSpPr>
        <p:spPr>
          <a:xfrm>
            <a:off x="5521859" y="2065678"/>
            <a:ext cx="838200" cy="307777"/>
          </a:xfrm>
          <a:prstGeom prst="rect">
            <a:avLst/>
          </a:prstGeom>
          <a:noFill/>
        </p:spPr>
        <p:txBody>
          <a:bodyPr wrap="square" rtlCol="0">
            <a:spAutoFit/>
          </a:bodyPr>
          <a:lstStyle/>
          <a:p>
            <a:r>
              <a:rPr lang="en-US" sz="1400" b="1" dirty="0">
                <a:solidFill>
                  <a:schemeClr val="bg1"/>
                </a:solidFill>
              </a:rPr>
              <a:t>3.59 B</a:t>
            </a:r>
          </a:p>
        </p:txBody>
      </p:sp>
      <p:sp>
        <p:nvSpPr>
          <p:cNvPr id="15" name="TextBox 14"/>
          <p:cNvSpPr txBox="1"/>
          <p:nvPr/>
        </p:nvSpPr>
        <p:spPr>
          <a:xfrm>
            <a:off x="3581400" y="2743200"/>
            <a:ext cx="838200" cy="307777"/>
          </a:xfrm>
          <a:prstGeom prst="rect">
            <a:avLst/>
          </a:prstGeom>
          <a:noFill/>
        </p:spPr>
        <p:txBody>
          <a:bodyPr wrap="square" rtlCol="0">
            <a:spAutoFit/>
          </a:bodyPr>
          <a:lstStyle/>
          <a:p>
            <a:r>
              <a:rPr lang="en-US" sz="1400" b="1" dirty="0"/>
              <a:t>3.16 B</a:t>
            </a:r>
          </a:p>
        </p:txBody>
      </p:sp>
      <p:sp>
        <p:nvSpPr>
          <p:cNvPr id="16" name="TextBox 15"/>
          <p:cNvSpPr txBox="1"/>
          <p:nvPr/>
        </p:nvSpPr>
        <p:spPr>
          <a:xfrm>
            <a:off x="6326863" y="4891847"/>
            <a:ext cx="838200" cy="307777"/>
          </a:xfrm>
          <a:prstGeom prst="rect">
            <a:avLst/>
          </a:prstGeom>
          <a:noFill/>
        </p:spPr>
        <p:txBody>
          <a:bodyPr wrap="square" rtlCol="0">
            <a:spAutoFit/>
          </a:bodyPr>
          <a:lstStyle/>
          <a:p>
            <a:r>
              <a:rPr lang="en-US" sz="1400" b="1" dirty="0"/>
              <a:t>200 M</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4005" y="5003405"/>
            <a:ext cx="143570" cy="27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4862" y="5027189"/>
            <a:ext cx="187644" cy="27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1" y="4981154"/>
            <a:ext cx="363088" cy="32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1859" y="4989496"/>
            <a:ext cx="201583" cy="26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1026" y="5027189"/>
            <a:ext cx="133006" cy="24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648882"/>
      </p:ext>
    </p:extLst>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16560</TotalTime>
  <Words>3318</Words>
  <Application>Microsoft Office PowerPoint</Application>
  <PresentationFormat>On-screen Show (4:3)</PresentationFormat>
  <Paragraphs>544</Paragraphs>
  <Slides>47</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Theme11</vt:lpstr>
      <vt:lpstr>PowerPoint Presentation</vt:lpstr>
      <vt:lpstr>Agenda</vt:lpstr>
      <vt:lpstr>Export or Die</vt:lpstr>
      <vt:lpstr>PowerPoint Presentation</vt:lpstr>
      <vt:lpstr>More than 20% of U.S. Ag Production is Exported</vt:lpstr>
      <vt:lpstr>Additional Dollar of Income: Impact On Food Consumption Lower income countries spend much more of that additional income on food</vt:lpstr>
      <vt:lpstr>World Population Living in Extreme Poverty 1820-2015</vt:lpstr>
      <vt:lpstr>PowerPoint Presentation</vt:lpstr>
      <vt:lpstr>September 2018 – The Global Income Tipping Point Number of people who are poor, vulnerable, middle class, and rich worldwide</vt:lpstr>
      <vt:lpstr>Middle Class Dominance in 2030</vt:lpstr>
      <vt:lpstr>Top 5 Export Markets</vt:lpstr>
      <vt:lpstr>PowerPoint Presentation</vt:lpstr>
      <vt:lpstr>U.S. Total Merchandise Trade Total Trade Balance and Oil &amp; Gas Trade Balances</vt:lpstr>
      <vt:lpstr>U.S. Federal Budget Deficit &amp; Debt (1968 – 2028 CBO projected)</vt:lpstr>
      <vt:lpstr>PowerPoint Presentation</vt:lpstr>
      <vt:lpstr>World Steel Prices April 2006 – June 2019</vt:lpstr>
      <vt:lpstr>U.S. Steel, Soybeans, &amp; Farm Machinery Prices Price Comparison (January 2018 – February 2019)</vt:lpstr>
      <vt:lpstr>Top U.S. Ag Exports Affected by Tariff Retaliation Products Across All U.S. Ag Export Sectors Are Impacted</vt:lpstr>
      <vt:lpstr>Auto Output &amp; Employment Jan. 1990 - May 2019</vt:lpstr>
      <vt:lpstr>Auto Output &amp; Capacity Utilization Jan. 1990 - Jan. 2019</vt:lpstr>
      <vt:lpstr>Autos and Ag Trade</vt:lpstr>
      <vt:lpstr>NAFTA and Public Opinion</vt:lpstr>
      <vt:lpstr>Mexican Agricultural Imports &amp; U.S. Market Share 2018</vt:lpstr>
      <vt:lpstr>PowerPoint Presentation</vt:lpstr>
      <vt:lpstr>We Want USMCA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U.S. Ag Exports to Japan:  2018</vt:lpstr>
      <vt:lpstr>Top U.S. Ag Exports to Japan</vt:lpstr>
      <vt:lpstr>Japan Beef Tariff</vt:lpstr>
      <vt:lpstr>U.S. Trade with the EU: Agricultural Products</vt:lpstr>
      <vt:lpstr>Major U.S. Agricultural Exports to the EU</vt:lpstr>
      <vt:lpstr>Major U.S. Agricultural Imports from the EU</vt:lpstr>
      <vt:lpstr>U.S. Agricultural Exports:  Before and After FTAs and WTO Accessions  (Comparison average pre and post five years)</vt:lpstr>
      <vt:lpstr>PowerPoint Presentation</vt:lpstr>
      <vt:lpstr>No Ag, No Trade Agreement House Trade Votes</vt:lpstr>
      <vt:lpstr>TPA vote by Congressional District</vt:lpstr>
      <vt:lpstr>Manufacturing Output &amp; Employment Jan. 1990 - Dec. 2018</vt:lpstr>
      <vt:lpstr>Trade and Public Opinion</vt:lpstr>
      <vt:lpstr>Trade and Public Opinion</vt:lpstr>
      <vt:lpstr>PowerPoint Presentation</vt:lpstr>
      <vt:lpstr>Public Generally Positive about FTAs,  More Critical of Tariff Increases</vt:lpstr>
    </vt:vector>
  </TitlesOfParts>
  <Company>Federal Reserve Bank of St.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FRED Dashboard</dc:subject>
  <dc:creator>Research - Federal Reserve Bank of St. Louis</dc:creator>
  <dc:description>http://fred.stlouisfed.org/graph/fredgraph.png?pp=1&amp;hires=1&amp;width=670&amp;g=fceO
Source: _x000d_
U.S. Bureau of Economic Analysis
Release: _x000d_
Gross Domestic Product
Units: _x000d_
   _x000d_
Billions of Dollars, Seasonally Adjusted Annual Rate
Frequency: _x000d_
   _x000d_
      _x000d_
          Quarterly
BEA Account Code: B148RC1For more information about this series, please see http://www.bea.gov/national/.
U.S. Bureau of Economic Analysis, _x000d_
      Domestic output of new autos [B148RC1Q027SBEA], _x000d_
      retrieved from FRED, _x000d_
      Federal Reserve Bank of St. Louis; _x000d_
      https://fred.stlouisfed.org/series/B148RC1Q027SBEA, _x000d_
      September 25, 2017.</dc:description>
  <cp:lastModifiedBy>Hughes, Darrell A - AMS</cp:lastModifiedBy>
  <cp:revision>407</cp:revision>
  <cp:lastPrinted>2019-04-02T21:26:45Z</cp:lastPrinted>
  <dcterms:created xsi:type="dcterms:W3CDTF">2017-09-25T21:12:36Z</dcterms:created>
  <dcterms:modified xsi:type="dcterms:W3CDTF">2019-08-08T11:07:03Z</dcterms:modified>
</cp:coreProperties>
</file>