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4" r:id="rId3"/>
  </p:sldMasterIdLst>
  <p:notesMasterIdLst>
    <p:notesMasterId r:id="rId66"/>
  </p:notesMasterIdLst>
  <p:sldIdLst>
    <p:sldId id="714" r:id="rId4"/>
    <p:sldId id="715" r:id="rId5"/>
    <p:sldId id="716" r:id="rId6"/>
    <p:sldId id="256" r:id="rId7"/>
    <p:sldId id="717" r:id="rId8"/>
    <p:sldId id="718" r:id="rId9"/>
    <p:sldId id="719" r:id="rId10"/>
    <p:sldId id="720" r:id="rId11"/>
    <p:sldId id="721" r:id="rId12"/>
    <p:sldId id="722" r:id="rId13"/>
    <p:sldId id="723" r:id="rId14"/>
    <p:sldId id="724" r:id="rId15"/>
    <p:sldId id="725" r:id="rId16"/>
    <p:sldId id="263" r:id="rId17"/>
    <p:sldId id="286" r:id="rId18"/>
    <p:sldId id="726" r:id="rId19"/>
    <p:sldId id="727" r:id="rId20"/>
    <p:sldId id="264" r:id="rId21"/>
    <p:sldId id="728" r:id="rId22"/>
    <p:sldId id="281" r:id="rId23"/>
    <p:sldId id="282" r:id="rId24"/>
    <p:sldId id="283" r:id="rId25"/>
    <p:sldId id="284" r:id="rId26"/>
    <p:sldId id="285" r:id="rId27"/>
    <p:sldId id="288" r:id="rId28"/>
    <p:sldId id="301" r:id="rId29"/>
    <p:sldId id="289" r:id="rId30"/>
    <p:sldId id="287" r:id="rId31"/>
    <p:sldId id="290" r:id="rId32"/>
    <p:sldId id="291" r:id="rId33"/>
    <p:sldId id="292" r:id="rId34"/>
    <p:sldId id="293" r:id="rId35"/>
    <p:sldId id="294" r:id="rId36"/>
    <p:sldId id="295" r:id="rId37"/>
    <p:sldId id="296" r:id="rId38"/>
    <p:sldId id="297" r:id="rId39"/>
    <p:sldId id="298" r:id="rId40"/>
    <p:sldId id="299" r:id="rId41"/>
    <p:sldId id="300" r:id="rId42"/>
    <p:sldId id="280" r:id="rId43"/>
    <p:sldId id="257" r:id="rId44"/>
    <p:sldId id="275" r:id="rId45"/>
    <p:sldId id="268" r:id="rId46"/>
    <p:sldId id="729" r:id="rId47"/>
    <p:sldId id="730" r:id="rId48"/>
    <p:sldId id="731" r:id="rId49"/>
    <p:sldId id="276" r:id="rId50"/>
    <p:sldId id="277" r:id="rId51"/>
    <p:sldId id="732" r:id="rId52"/>
    <p:sldId id="733" r:id="rId53"/>
    <p:sldId id="265" r:id="rId54"/>
    <p:sldId id="734" r:id="rId55"/>
    <p:sldId id="735" r:id="rId56"/>
    <p:sldId id="736" r:id="rId57"/>
    <p:sldId id="737" r:id="rId58"/>
    <p:sldId id="738" r:id="rId59"/>
    <p:sldId id="739" r:id="rId60"/>
    <p:sldId id="740" r:id="rId61"/>
    <p:sldId id="366" r:id="rId62"/>
    <p:sldId id="304" r:id="rId63"/>
    <p:sldId id="305" r:id="rId64"/>
    <p:sldId id="71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058942-AF37-4CB3-89C0-10A46B927542}" v="28" dt="2025-02-04T18:10:43.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4660"/>
  </p:normalViewPr>
  <p:slideViewPr>
    <p:cSldViewPr snapToGrid="0">
      <p:cViewPr varScale="1">
        <p:scale>
          <a:sx n="58" d="100"/>
          <a:sy n="58" d="100"/>
        </p:scale>
        <p:origin x="10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lmarx, Nicholas - MRP-AMS" userId="842ddef8-9909-4f9e-890e-d955ee0ffc6e" providerId="ADAL" clId="{A1058942-AF37-4CB3-89C0-10A46B927542}"/>
    <pc:docChg chg="undo custSel addSld delSld modSld sldOrd delMainMaster">
      <pc:chgData name="Kilmarx, Nicholas - MRP-AMS" userId="842ddef8-9909-4f9e-890e-d955ee0ffc6e" providerId="ADAL" clId="{A1058942-AF37-4CB3-89C0-10A46B927542}" dt="2025-02-04T18:12:26.097" v="941" actId="962"/>
      <pc:docMkLst>
        <pc:docMk/>
      </pc:docMkLst>
      <pc:sldChg chg="del">
        <pc:chgData name="Kilmarx, Nicholas - MRP-AMS" userId="842ddef8-9909-4f9e-890e-d955ee0ffc6e" providerId="ADAL" clId="{A1058942-AF37-4CB3-89C0-10A46B927542}" dt="2025-01-24T13:44:24.150" v="50" actId="47"/>
        <pc:sldMkLst>
          <pc:docMk/>
          <pc:sldMk cId="1089234348" sldId="256"/>
        </pc:sldMkLst>
      </pc:sldChg>
      <pc:sldChg chg="add">
        <pc:chgData name="Kilmarx, Nicholas - MRP-AMS" userId="842ddef8-9909-4f9e-890e-d955ee0ffc6e" providerId="ADAL" clId="{A1058942-AF37-4CB3-89C0-10A46B927542}" dt="2025-01-28T20:27:17.614" v="783"/>
        <pc:sldMkLst>
          <pc:docMk/>
          <pc:sldMk cId="1778286723" sldId="256"/>
        </pc:sldMkLst>
      </pc:sldChg>
      <pc:sldChg chg="add del">
        <pc:chgData name="Kilmarx, Nicholas - MRP-AMS" userId="842ddef8-9909-4f9e-890e-d955ee0ffc6e" providerId="ADAL" clId="{A1058942-AF37-4CB3-89C0-10A46B927542}" dt="2025-01-29T14:34:49.573" v="837" actId="47"/>
        <pc:sldMkLst>
          <pc:docMk/>
          <pc:sldMk cId="205392141" sldId="257"/>
        </pc:sldMkLst>
      </pc:sldChg>
      <pc:sldChg chg="modSp add mod">
        <pc:chgData name="Kilmarx, Nicholas - MRP-AMS" userId="842ddef8-9909-4f9e-890e-d955ee0ffc6e" providerId="ADAL" clId="{A1058942-AF37-4CB3-89C0-10A46B927542}" dt="2025-02-04T18:09:10.723" v="888" actId="33553"/>
        <pc:sldMkLst>
          <pc:docMk/>
          <pc:sldMk cId="1541893867" sldId="257"/>
        </pc:sldMkLst>
        <pc:spChg chg="mod">
          <ac:chgData name="Kilmarx, Nicholas - MRP-AMS" userId="842ddef8-9909-4f9e-890e-d955ee0ffc6e" providerId="ADAL" clId="{A1058942-AF37-4CB3-89C0-10A46B927542}" dt="2025-02-04T18:09:10.723" v="888" actId="33553"/>
          <ac:spMkLst>
            <pc:docMk/>
            <pc:sldMk cId="1541893867" sldId="257"/>
            <ac:spMk id="2" creationId="{BB0099FB-F892-4C31-924C-5E66C062F269}"/>
          </ac:spMkLst>
        </pc:spChg>
      </pc:sldChg>
      <pc:sldChg chg="add del">
        <pc:chgData name="Kilmarx, Nicholas - MRP-AMS" userId="842ddef8-9909-4f9e-890e-d955ee0ffc6e" providerId="ADAL" clId="{A1058942-AF37-4CB3-89C0-10A46B927542}" dt="2025-01-29T14:34:49.573" v="837" actId="47"/>
        <pc:sldMkLst>
          <pc:docMk/>
          <pc:sldMk cId="2489899219" sldId="260"/>
        </pc:sldMkLst>
      </pc:sldChg>
      <pc:sldChg chg="modSp add mod">
        <pc:chgData name="Kilmarx, Nicholas - MRP-AMS" userId="842ddef8-9909-4f9e-890e-d955ee0ffc6e" providerId="ADAL" clId="{A1058942-AF37-4CB3-89C0-10A46B927542}" dt="2025-02-04T18:07:54.895" v="852" actId="962"/>
        <pc:sldMkLst>
          <pc:docMk/>
          <pc:sldMk cId="2619127989" sldId="263"/>
        </pc:sldMkLst>
        <pc:picChg chg="mod">
          <ac:chgData name="Kilmarx, Nicholas - MRP-AMS" userId="842ddef8-9909-4f9e-890e-d955ee0ffc6e" providerId="ADAL" clId="{A1058942-AF37-4CB3-89C0-10A46B927542}" dt="2025-02-04T18:07:54.895" v="852" actId="962"/>
          <ac:picMkLst>
            <pc:docMk/>
            <pc:sldMk cId="2619127989" sldId="263"/>
            <ac:picMk id="4" creationId="{34F265E0-469A-4DCC-A76D-562E07F20BAF}"/>
          </ac:picMkLst>
        </pc:picChg>
      </pc:sldChg>
      <pc:sldChg chg="addSp delSp modSp add mod">
        <pc:chgData name="Kilmarx, Nicholas - MRP-AMS" userId="842ddef8-9909-4f9e-890e-d955ee0ffc6e" providerId="ADAL" clId="{A1058942-AF37-4CB3-89C0-10A46B927542}" dt="2025-01-29T15:23:47.896" v="846"/>
        <pc:sldMkLst>
          <pc:docMk/>
          <pc:sldMk cId="2147836127" sldId="264"/>
        </pc:sldMkLst>
        <pc:spChg chg="add mod">
          <ac:chgData name="Kilmarx, Nicholas - MRP-AMS" userId="842ddef8-9909-4f9e-890e-d955ee0ffc6e" providerId="ADAL" clId="{A1058942-AF37-4CB3-89C0-10A46B927542}" dt="2025-01-29T15:23:47.896" v="846"/>
          <ac:spMkLst>
            <pc:docMk/>
            <pc:sldMk cId="2147836127" sldId="264"/>
            <ac:spMk id="7" creationId="{A38D5699-DD6A-BB7D-E813-77EDFDCD14F7}"/>
          </ac:spMkLst>
        </pc:spChg>
      </pc:sldChg>
      <pc:sldChg chg="modSp add del mod">
        <pc:chgData name="Kilmarx, Nicholas - MRP-AMS" userId="842ddef8-9909-4f9e-890e-d955ee0ffc6e" providerId="ADAL" clId="{A1058942-AF37-4CB3-89C0-10A46B927542}" dt="2025-02-04T18:09:13.642" v="892" actId="33553"/>
        <pc:sldMkLst>
          <pc:docMk/>
          <pc:sldMk cId="3515952034" sldId="265"/>
        </pc:sldMkLst>
        <pc:spChg chg="mod">
          <ac:chgData name="Kilmarx, Nicholas - MRP-AMS" userId="842ddef8-9909-4f9e-890e-d955ee0ffc6e" providerId="ADAL" clId="{A1058942-AF37-4CB3-89C0-10A46B927542}" dt="2025-02-04T18:09:13.642" v="892" actId="33553"/>
          <ac:spMkLst>
            <pc:docMk/>
            <pc:sldMk cId="3515952034" sldId="265"/>
            <ac:spMk id="7" creationId="{B5440348-FA40-36FC-8291-10C59969CA01}"/>
          </ac:spMkLst>
        </pc:spChg>
      </pc:sldChg>
      <pc:sldChg chg="add del">
        <pc:chgData name="Kilmarx, Nicholas - MRP-AMS" userId="842ddef8-9909-4f9e-890e-d955ee0ffc6e" providerId="ADAL" clId="{A1058942-AF37-4CB3-89C0-10A46B927542}" dt="2025-01-29T14:34:49.573" v="837" actId="47"/>
        <pc:sldMkLst>
          <pc:docMk/>
          <pc:sldMk cId="2512917573" sldId="267"/>
        </pc:sldMkLst>
      </pc:sldChg>
      <pc:sldChg chg="add">
        <pc:chgData name="Kilmarx, Nicholas - MRP-AMS" userId="842ddef8-9909-4f9e-890e-d955ee0ffc6e" providerId="ADAL" clId="{A1058942-AF37-4CB3-89C0-10A46B927542}" dt="2025-01-29T15:22:29.642" v="838"/>
        <pc:sldMkLst>
          <pc:docMk/>
          <pc:sldMk cId="38264839" sldId="268"/>
        </pc:sldMkLst>
      </pc:sldChg>
      <pc:sldChg chg="add del">
        <pc:chgData name="Kilmarx, Nicholas - MRP-AMS" userId="842ddef8-9909-4f9e-890e-d955ee0ffc6e" providerId="ADAL" clId="{A1058942-AF37-4CB3-89C0-10A46B927542}" dt="2025-01-29T14:34:49.573" v="837" actId="47"/>
        <pc:sldMkLst>
          <pc:docMk/>
          <pc:sldMk cId="2504302146" sldId="268"/>
        </pc:sldMkLst>
      </pc:sldChg>
      <pc:sldChg chg="add del">
        <pc:chgData name="Kilmarx, Nicholas - MRP-AMS" userId="842ddef8-9909-4f9e-890e-d955ee0ffc6e" providerId="ADAL" clId="{A1058942-AF37-4CB3-89C0-10A46B927542}" dt="2025-01-29T14:34:49.573" v="837" actId="47"/>
        <pc:sldMkLst>
          <pc:docMk/>
          <pc:sldMk cId="1895547553" sldId="269"/>
        </pc:sldMkLst>
      </pc:sldChg>
      <pc:sldChg chg="add del">
        <pc:chgData name="Kilmarx, Nicholas - MRP-AMS" userId="842ddef8-9909-4f9e-890e-d955ee0ffc6e" providerId="ADAL" clId="{A1058942-AF37-4CB3-89C0-10A46B927542}" dt="2025-01-29T14:34:49.573" v="837" actId="47"/>
        <pc:sldMkLst>
          <pc:docMk/>
          <pc:sldMk cId="756066467" sldId="270"/>
        </pc:sldMkLst>
      </pc:sldChg>
      <pc:sldChg chg="add del">
        <pc:chgData name="Kilmarx, Nicholas - MRP-AMS" userId="842ddef8-9909-4f9e-890e-d955ee0ffc6e" providerId="ADAL" clId="{A1058942-AF37-4CB3-89C0-10A46B927542}" dt="2025-01-29T14:34:49.573" v="837" actId="47"/>
        <pc:sldMkLst>
          <pc:docMk/>
          <pc:sldMk cId="164465883" sldId="271"/>
        </pc:sldMkLst>
      </pc:sldChg>
      <pc:sldChg chg="add del">
        <pc:chgData name="Kilmarx, Nicholas - MRP-AMS" userId="842ddef8-9909-4f9e-890e-d955ee0ffc6e" providerId="ADAL" clId="{A1058942-AF37-4CB3-89C0-10A46B927542}" dt="2025-01-29T14:34:49.573" v="837" actId="47"/>
        <pc:sldMkLst>
          <pc:docMk/>
          <pc:sldMk cId="2562187413" sldId="272"/>
        </pc:sldMkLst>
      </pc:sldChg>
      <pc:sldChg chg="add del">
        <pc:chgData name="Kilmarx, Nicholas - MRP-AMS" userId="842ddef8-9909-4f9e-890e-d955ee0ffc6e" providerId="ADAL" clId="{A1058942-AF37-4CB3-89C0-10A46B927542}" dt="2025-01-29T14:34:49.573" v="837" actId="47"/>
        <pc:sldMkLst>
          <pc:docMk/>
          <pc:sldMk cId="2292873539" sldId="273"/>
        </pc:sldMkLst>
      </pc:sldChg>
      <pc:sldChg chg="add del">
        <pc:chgData name="Kilmarx, Nicholas - MRP-AMS" userId="842ddef8-9909-4f9e-890e-d955ee0ffc6e" providerId="ADAL" clId="{A1058942-AF37-4CB3-89C0-10A46B927542}" dt="2025-01-29T14:34:49.573" v="837" actId="47"/>
        <pc:sldMkLst>
          <pc:docMk/>
          <pc:sldMk cId="3583038026" sldId="274"/>
        </pc:sldMkLst>
      </pc:sldChg>
      <pc:sldChg chg="add">
        <pc:chgData name="Kilmarx, Nicholas - MRP-AMS" userId="842ddef8-9909-4f9e-890e-d955ee0ffc6e" providerId="ADAL" clId="{A1058942-AF37-4CB3-89C0-10A46B927542}" dt="2025-01-29T15:22:29.642" v="838"/>
        <pc:sldMkLst>
          <pc:docMk/>
          <pc:sldMk cId="77981832" sldId="275"/>
        </pc:sldMkLst>
      </pc:sldChg>
      <pc:sldChg chg="add del">
        <pc:chgData name="Kilmarx, Nicholas - MRP-AMS" userId="842ddef8-9909-4f9e-890e-d955ee0ffc6e" providerId="ADAL" clId="{A1058942-AF37-4CB3-89C0-10A46B927542}" dt="2025-01-29T14:34:49.573" v="837" actId="47"/>
        <pc:sldMkLst>
          <pc:docMk/>
          <pc:sldMk cId="1434982271" sldId="275"/>
        </pc:sldMkLst>
      </pc:sldChg>
      <pc:sldChg chg="add del">
        <pc:chgData name="Kilmarx, Nicholas - MRP-AMS" userId="842ddef8-9909-4f9e-890e-d955ee0ffc6e" providerId="ADAL" clId="{A1058942-AF37-4CB3-89C0-10A46B927542}" dt="2025-01-29T14:34:49.573" v="837" actId="47"/>
        <pc:sldMkLst>
          <pc:docMk/>
          <pc:sldMk cId="1955330687" sldId="276"/>
        </pc:sldMkLst>
      </pc:sldChg>
      <pc:sldChg chg="modSp add mod">
        <pc:chgData name="Kilmarx, Nicholas - MRP-AMS" userId="842ddef8-9909-4f9e-890e-d955ee0ffc6e" providerId="ADAL" clId="{A1058942-AF37-4CB3-89C0-10A46B927542}" dt="2025-02-04T18:10:34.215" v="909" actId="20577"/>
        <pc:sldMkLst>
          <pc:docMk/>
          <pc:sldMk cId="3520360204" sldId="276"/>
        </pc:sldMkLst>
        <pc:spChg chg="mod">
          <ac:chgData name="Kilmarx, Nicholas - MRP-AMS" userId="842ddef8-9909-4f9e-890e-d955ee0ffc6e" providerId="ADAL" clId="{A1058942-AF37-4CB3-89C0-10A46B927542}" dt="2025-02-04T18:10:34.215" v="909" actId="20577"/>
          <ac:spMkLst>
            <pc:docMk/>
            <pc:sldMk cId="3520360204" sldId="276"/>
            <ac:spMk id="2" creationId="{0552F74D-BF49-4588-8148-A95A6BB6C76A}"/>
          </ac:spMkLst>
        </pc:spChg>
        <pc:graphicFrameChg chg="mod">
          <ac:chgData name="Kilmarx, Nicholas - MRP-AMS" userId="842ddef8-9909-4f9e-890e-d955ee0ffc6e" providerId="ADAL" clId="{A1058942-AF37-4CB3-89C0-10A46B927542}" dt="2025-02-04T18:08:00.600" v="857" actId="962"/>
          <ac:graphicFrameMkLst>
            <pc:docMk/>
            <pc:sldMk cId="3520360204" sldId="276"/>
            <ac:graphicFrameMk id="4" creationId="{35449EB0-F113-AE5A-C2DA-CE7E844FDE32}"/>
          </ac:graphicFrameMkLst>
        </pc:graphicFrameChg>
      </pc:sldChg>
      <pc:sldChg chg="add del">
        <pc:chgData name="Kilmarx, Nicholas - MRP-AMS" userId="842ddef8-9909-4f9e-890e-d955ee0ffc6e" providerId="ADAL" clId="{A1058942-AF37-4CB3-89C0-10A46B927542}" dt="2025-01-29T14:34:49.573" v="837" actId="47"/>
        <pc:sldMkLst>
          <pc:docMk/>
          <pc:sldMk cId="570050596" sldId="277"/>
        </pc:sldMkLst>
      </pc:sldChg>
      <pc:sldChg chg="modSp add mod">
        <pc:chgData name="Kilmarx, Nicholas - MRP-AMS" userId="842ddef8-9909-4f9e-890e-d955ee0ffc6e" providerId="ADAL" clId="{A1058942-AF37-4CB3-89C0-10A46B927542}" dt="2025-02-04T18:10:40.712" v="911" actId="20577"/>
        <pc:sldMkLst>
          <pc:docMk/>
          <pc:sldMk cId="1307784393" sldId="277"/>
        </pc:sldMkLst>
        <pc:spChg chg="mod">
          <ac:chgData name="Kilmarx, Nicholas - MRP-AMS" userId="842ddef8-9909-4f9e-890e-d955ee0ffc6e" providerId="ADAL" clId="{A1058942-AF37-4CB3-89C0-10A46B927542}" dt="2025-02-04T18:10:40.712" v="911" actId="20577"/>
          <ac:spMkLst>
            <pc:docMk/>
            <pc:sldMk cId="1307784393" sldId="277"/>
            <ac:spMk id="2" creationId="{DA5CE140-B14F-4A3F-9336-B4BDAEC1DBA5}"/>
          </ac:spMkLst>
        </pc:spChg>
      </pc:sldChg>
      <pc:sldChg chg="add del">
        <pc:chgData name="Kilmarx, Nicholas - MRP-AMS" userId="842ddef8-9909-4f9e-890e-d955ee0ffc6e" providerId="ADAL" clId="{A1058942-AF37-4CB3-89C0-10A46B927542}" dt="2025-01-29T14:34:49.573" v="837" actId="47"/>
        <pc:sldMkLst>
          <pc:docMk/>
          <pc:sldMk cId="1513772490" sldId="278"/>
        </pc:sldMkLst>
      </pc:sldChg>
      <pc:sldChg chg="add del">
        <pc:chgData name="Kilmarx, Nicholas - MRP-AMS" userId="842ddef8-9909-4f9e-890e-d955ee0ffc6e" providerId="ADAL" clId="{A1058942-AF37-4CB3-89C0-10A46B927542}" dt="2025-01-29T14:34:49.573" v="837" actId="47"/>
        <pc:sldMkLst>
          <pc:docMk/>
          <pc:sldMk cId="1006109307" sldId="279"/>
        </pc:sldMkLst>
      </pc:sldChg>
      <pc:sldChg chg="modSp mod">
        <pc:chgData name="Kilmarx, Nicholas - MRP-AMS" userId="842ddef8-9909-4f9e-890e-d955ee0ffc6e" providerId="ADAL" clId="{A1058942-AF37-4CB3-89C0-10A46B927542}" dt="2025-02-04T18:09:09.638" v="887" actId="33553"/>
        <pc:sldMkLst>
          <pc:docMk/>
          <pc:sldMk cId="656265973" sldId="280"/>
        </pc:sldMkLst>
        <pc:spChg chg="mod">
          <ac:chgData name="Kilmarx, Nicholas - MRP-AMS" userId="842ddef8-9909-4f9e-890e-d955ee0ffc6e" providerId="ADAL" clId="{A1058942-AF37-4CB3-89C0-10A46B927542}" dt="2025-02-04T18:09:09.638" v="887" actId="33553"/>
          <ac:spMkLst>
            <pc:docMk/>
            <pc:sldMk cId="656265973" sldId="280"/>
            <ac:spMk id="2" creationId="{667F9E5D-C848-E8DD-CED4-4AFE618FFAA0}"/>
          </ac:spMkLst>
        </pc:spChg>
      </pc:sldChg>
      <pc:sldChg chg="modSp mod">
        <pc:chgData name="Kilmarx, Nicholas - MRP-AMS" userId="842ddef8-9909-4f9e-890e-d955ee0ffc6e" providerId="ADAL" clId="{A1058942-AF37-4CB3-89C0-10A46B927542}" dt="2025-02-04T18:08:45.358" v="867" actId="33553"/>
        <pc:sldMkLst>
          <pc:docMk/>
          <pc:sldMk cId="2342882694" sldId="281"/>
        </pc:sldMkLst>
        <pc:spChg chg="mod">
          <ac:chgData name="Kilmarx, Nicholas - MRP-AMS" userId="842ddef8-9909-4f9e-890e-d955ee0ffc6e" providerId="ADAL" clId="{A1058942-AF37-4CB3-89C0-10A46B927542}" dt="2025-02-04T18:08:45.358" v="867" actId="33553"/>
          <ac:spMkLst>
            <pc:docMk/>
            <pc:sldMk cId="2342882694" sldId="281"/>
            <ac:spMk id="2" creationId="{945DD462-77D9-B1C9-C9C7-5F9D39CF6E22}"/>
          </ac:spMkLst>
        </pc:spChg>
        <pc:picChg chg="mod">
          <ac:chgData name="Kilmarx, Nicholas - MRP-AMS" userId="842ddef8-9909-4f9e-890e-d955ee0ffc6e" providerId="ADAL" clId="{A1058942-AF37-4CB3-89C0-10A46B927542}" dt="2025-02-04T18:07:59.237" v="856" actId="962"/>
          <ac:picMkLst>
            <pc:docMk/>
            <pc:sldMk cId="2342882694" sldId="281"/>
            <ac:picMk id="3" creationId="{01011079-D310-4927-6A44-B03E77AC0066}"/>
          </ac:picMkLst>
        </pc:picChg>
      </pc:sldChg>
      <pc:sldChg chg="modSp mod">
        <pc:chgData name="Kilmarx, Nicholas - MRP-AMS" userId="842ddef8-9909-4f9e-890e-d955ee0ffc6e" providerId="ADAL" clId="{A1058942-AF37-4CB3-89C0-10A46B927542}" dt="2025-02-04T18:08:46.734" v="868" actId="33553"/>
        <pc:sldMkLst>
          <pc:docMk/>
          <pc:sldMk cId="644717342" sldId="282"/>
        </pc:sldMkLst>
        <pc:spChg chg="mod">
          <ac:chgData name="Kilmarx, Nicholas - MRP-AMS" userId="842ddef8-9909-4f9e-890e-d955ee0ffc6e" providerId="ADAL" clId="{A1058942-AF37-4CB3-89C0-10A46B927542}" dt="2025-02-04T18:08:46.734" v="868" actId="33553"/>
          <ac:spMkLst>
            <pc:docMk/>
            <pc:sldMk cId="644717342" sldId="282"/>
            <ac:spMk id="2" creationId="{CF6DC28F-44BE-191F-56D3-A168FADBD8C8}"/>
          </ac:spMkLst>
        </pc:spChg>
      </pc:sldChg>
      <pc:sldChg chg="modSp mod">
        <pc:chgData name="Kilmarx, Nicholas - MRP-AMS" userId="842ddef8-9909-4f9e-890e-d955ee0ffc6e" providerId="ADAL" clId="{A1058942-AF37-4CB3-89C0-10A46B927542}" dt="2025-02-04T18:08:48.039" v="869" actId="33553"/>
        <pc:sldMkLst>
          <pc:docMk/>
          <pc:sldMk cId="68667356" sldId="283"/>
        </pc:sldMkLst>
        <pc:spChg chg="mod">
          <ac:chgData name="Kilmarx, Nicholas - MRP-AMS" userId="842ddef8-9909-4f9e-890e-d955ee0ffc6e" providerId="ADAL" clId="{A1058942-AF37-4CB3-89C0-10A46B927542}" dt="2025-02-04T18:08:48.039" v="869" actId="33553"/>
          <ac:spMkLst>
            <pc:docMk/>
            <pc:sldMk cId="68667356" sldId="283"/>
            <ac:spMk id="2" creationId="{221A6A79-1705-C16F-5639-C5F3BCE24720}"/>
          </ac:spMkLst>
        </pc:spChg>
      </pc:sldChg>
      <pc:sldChg chg="modSp mod">
        <pc:chgData name="Kilmarx, Nicholas - MRP-AMS" userId="842ddef8-9909-4f9e-890e-d955ee0ffc6e" providerId="ADAL" clId="{A1058942-AF37-4CB3-89C0-10A46B927542}" dt="2025-02-04T18:09:51.086" v="902" actId="20577"/>
        <pc:sldMkLst>
          <pc:docMk/>
          <pc:sldMk cId="79394627" sldId="284"/>
        </pc:sldMkLst>
        <pc:spChg chg="mod">
          <ac:chgData name="Kilmarx, Nicholas - MRP-AMS" userId="842ddef8-9909-4f9e-890e-d955ee0ffc6e" providerId="ADAL" clId="{A1058942-AF37-4CB3-89C0-10A46B927542}" dt="2025-02-04T18:09:51.086" v="902" actId="20577"/>
          <ac:spMkLst>
            <pc:docMk/>
            <pc:sldMk cId="79394627" sldId="284"/>
            <ac:spMk id="2" creationId="{EF92C160-BB66-708E-8146-8260DCA114FF}"/>
          </ac:spMkLst>
        </pc:spChg>
      </pc:sldChg>
      <pc:sldChg chg="modSp mod">
        <pc:chgData name="Kilmarx, Nicholas - MRP-AMS" userId="842ddef8-9909-4f9e-890e-d955ee0ffc6e" providerId="ADAL" clId="{A1058942-AF37-4CB3-89C0-10A46B927542}" dt="2025-02-04T18:08:50.311" v="871" actId="33553"/>
        <pc:sldMkLst>
          <pc:docMk/>
          <pc:sldMk cId="4045076353" sldId="285"/>
        </pc:sldMkLst>
        <pc:spChg chg="mod">
          <ac:chgData name="Kilmarx, Nicholas - MRP-AMS" userId="842ddef8-9909-4f9e-890e-d955ee0ffc6e" providerId="ADAL" clId="{A1058942-AF37-4CB3-89C0-10A46B927542}" dt="2025-02-04T18:08:50.311" v="871" actId="33553"/>
          <ac:spMkLst>
            <pc:docMk/>
            <pc:sldMk cId="4045076353" sldId="285"/>
            <ac:spMk id="2" creationId="{A11786C0-CCC6-EA9C-ED0D-888E0042C64B}"/>
          </ac:spMkLst>
        </pc:spChg>
      </pc:sldChg>
      <pc:sldChg chg="modSp add mod">
        <pc:chgData name="Kilmarx, Nicholas - MRP-AMS" userId="842ddef8-9909-4f9e-890e-d955ee0ffc6e" providerId="ADAL" clId="{A1058942-AF37-4CB3-89C0-10A46B927542}" dt="2025-02-04T18:07:56.242" v="853" actId="962"/>
        <pc:sldMkLst>
          <pc:docMk/>
          <pc:sldMk cId="1893148817" sldId="286"/>
        </pc:sldMkLst>
        <pc:picChg chg="mod">
          <ac:chgData name="Kilmarx, Nicholas - MRP-AMS" userId="842ddef8-9909-4f9e-890e-d955ee0ffc6e" providerId="ADAL" clId="{A1058942-AF37-4CB3-89C0-10A46B927542}" dt="2025-02-04T18:07:56.242" v="853" actId="962"/>
          <ac:picMkLst>
            <pc:docMk/>
            <pc:sldMk cId="1893148817" sldId="286"/>
            <ac:picMk id="13" creationId="{553658A6-E32C-2E52-8633-74EFB6027D68}"/>
          </ac:picMkLst>
        </pc:picChg>
      </pc:sldChg>
      <pc:sldChg chg="modSp mod">
        <pc:chgData name="Kilmarx, Nicholas - MRP-AMS" userId="842ddef8-9909-4f9e-890e-d955ee0ffc6e" providerId="ADAL" clId="{A1058942-AF37-4CB3-89C0-10A46B927542}" dt="2025-02-04T18:08:54.793" v="875" actId="33553"/>
        <pc:sldMkLst>
          <pc:docMk/>
          <pc:sldMk cId="1878797705" sldId="287"/>
        </pc:sldMkLst>
        <pc:spChg chg="mod">
          <ac:chgData name="Kilmarx, Nicholas - MRP-AMS" userId="842ddef8-9909-4f9e-890e-d955ee0ffc6e" providerId="ADAL" clId="{A1058942-AF37-4CB3-89C0-10A46B927542}" dt="2025-02-04T18:08:54.793" v="875" actId="33553"/>
          <ac:spMkLst>
            <pc:docMk/>
            <pc:sldMk cId="1878797705" sldId="287"/>
            <ac:spMk id="4" creationId="{82D69D00-5A6C-6441-9231-29155C1E3799}"/>
          </ac:spMkLst>
        </pc:spChg>
      </pc:sldChg>
      <pc:sldChg chg="modSp mod">
        <pc:chgData name="Kilmarx, Nicholas - MRP-AMS" userId="842ddef8-9909-4f9e-890e-d955ee0ffc6e" providerId="ADAL" clId="{A1058942-AF37-4CB3-89C0-10A46B927542}" dt="2025-02-04T18:08:51.432" v="872" actId="33553"/>
        <pc:sldMkLst>
          <pc:docMk/>
          <pc:sldMk cId="599131483" sldId="288"/>
        </pc:sldMkLst>
        <pc:spChg chg="mod">
          <ac:chgData name="Kilmarx, Nicholas - MRP-AMS" userId="842ddef8-9909-4f9e-890e-d955ee0ffc6e" providerId="ADAL" clId="{A1058942-AF37-4CB3-89C0-10A46B927542}" dt="2025-02-04T18:08:51.432" v="872" actId="33553"/>
          <ac:spMkLst>
            <pc:docMk/>
            <pc:sldMk cId="599131483" sldId="288"/>
            <ac:spMk id="2" creationId="{6C8CA432-62AE-2A4A-5436-9989857DF67B}"/>
          </ac:spMkLst>
        </pc:spChg>
      </pc:sldChg>
      <pc:sldChg chg="modSp mod">
        <pc:chgData name="Kilmarx, Nicholas - MRP-AMS" userId="842ddef8-9909-4f9e-890e-d955ee0ffc6e" providerId="ADAL" clId="{A1058942-AF37-4CB3-89C0-10A46B927542}" dt="2025-02-04T18:08:53.768" v="874" actId="33553"/>
        <pc:sldMkLst>
          <pc:docMk/>
          <pc:sldMk cId="3706643863" sldId="289"/>
        </pc:sldMkLst>
        <pc:spChg chg="mod">
          <ac:chgData name="Kilmarx, Nicholas - MRP-AMS" userId="842ddef8-9909-4f9e-890e-d955ee0ffc6e" providerId="ADAL" clId="{A1058942-AF37-4CB3-89C0-10A46B927542}" dt="2025-02-04T18:08:53.768" v="874" actId="33553"/>
          <ac:spMkLst>
            <pc:docMk/>
            <pc:sldMk cId="3706643863" sldId="289"/>
            <ac:spMk id="2" creationId="{0526E94E-4897-3E5E-4640-B47C98D61842}"/>
          </ac:spMkLst>
        </pc:spChg>
      </pc:sldChg>
      <pc:sldChg chg="modSp mod">
        <pc:chgData name="Kilmarx, Nicholas - MRP-AMS" userId="842ddef8-9909-4f9e-890e-d955ee0ffc6e" providerId="ADAL" clId="{A1058942-AF37-4CB3-89C0-10A46B927542}" dt="2025-02-04T18:12:00.487" v="939" actId="962"/>
        <pc:sldMkLst>
          <pc:docMk/>
          <pc:sldMk cId="308165292" sldId="290"/>
        </pc:sldMkLst>
        <pc:spChg chg="mod">
          <ac:chgData name="Kilmarx, Nicholas - MRP-AMS" userId="842ddef8-9909-4f9e-890e-d955ee0ffc6e" providerId="ADAL" clId="{A1058942-AF37-4CB3-89C0-10A46B927542}" dt="2025-02-04T18:11:59.997" v="937" actId="962"/>
          <ac:spMkLst>
            <pc:docMk/>
            <pc:sldMk cId="308165292" sldId="290"/>
            <ac:spMk id="2" creationId="{1908FBC0-7D0F-8AF2-5913-F234C73570A1}"/>
          </ac:spMkLst>
        </pc:spChg>
        <pc:spChg chg="mod">
          <ac:chgData name="Kilmarx, Nicholas - MRP-AMS" userId="842ddef8-9909-4f9e-890e-d955ee0ffc6e" providerId="ADAL" clId="{A1058942-AF37-4CB3-89C0-10A46B927542}" dt="2025-02-04T18:12:00.487" v="939" actId="962"/>
          <ac:spMkLst>
            <pc:docMk/>
            <pc:sldMk cId="308165292" sldId="290"/>
            <ac:spMk id="5" creationId="{32CE22D1-4B1B-EFA4-7238-EFB698C18D46}"/>
          </ac:spMkLst>
        </pc:spChg>
      </pc:sldChg>
      <pc:sldChg chg="modSp mod">
        <pc:chgData name="Kilmarx, Nicholas - MRP-AMS" userId="842ddef8-9909-4f9e-890e-d955ee0ffc6e" providerId="ADAL" clId="{A1058942-AF37-4CB3-89C0-10A46B927542}" dt="2025-02-04T18:08:56.493" v="877" actId="33553"/>
        <pc:sldMkLst>
          <pc:docMk/>
          <pc:sldMk cId="4013329110" sldId="291"/>
        </pc:sldMkLst>
        <pc:spChg chg="mod">
          <ac:chgData name="Kilmarx, Nicholas - MRP-AMS" userId="842ddef8-9909-4f9e-890e-d955ee0ffc6e" providerId="ADAL" clId="{A1058942-AF37-4CB3-89C0-10A46B927542}" dt="2025-02-04T18:08:56.493" v="877" actId="33553"/>
          <ac:spMkLst>
            <pc:docMk/>
            <pc:sldMk cId="4013329110" sldId="291"/>
            <ac:spMk id="2" creationId="{EC693803-873B-A259-81B6-B4326960B77D}"/>
          </ac:spMkLst>
        </pc:spChg>
      </pc:sldChg>
      <pc:sldChg chg="modSp mod">
        <pc:chgData name="Kilmarx, Nicholas - MRP-AMS" userId="842ddef8-9909-4f9e-890e-d955ee0ffc6e" providerId="ADAL" clId="{A1058942-AF37-4CB3-89C0-10A46B927542}" dt="2025-02-04T18:08:57.295" v="878" actId="33553"/>
        <pc:sldMkLst>
          <pc:docMk/>
          <pc:sldMk cId="4168524063" sldId="292"/>
        </pc:sldMkLst>
        <pc:spChg chg="mod">
          <ac:chgData name="Kilmarx, Nicholas - MRP-AMS" userId="842ddef8-9909-4f9e-890e-d955ee0ffc6e" providerId="ADAL" clId="{A1058942-AF37-4CB3-89C0-10A46B927542}" dt="2025-02-04T18:08:57.295" v="878" actId="33553"/>
          <ac:spMkLst>
            <pc:docMk/>
            <pc:sldMk cId="4168524063" sldId="292"/>
            <ac:spMk id="2" creationId="{D6831489-E7CA-833A-6E37-5BED074AE6DC}"/>
          </ac:spMkLst>
        </pc:spChg>
      </pc:sldChg>
      <pc:sldChg chg="modSp mod">
        <pc:chgData name="Kilmarx, Nicholas - MRP-AMS" userId="842ddef8-9909-4f9e-890e-d955ee0ffc6e" providerId="ADAL" clId="{A1058942-AF37-4CB3-89C0-10A46B927542}" dt="2025-02-04T18:10:15.066" v="904" actId="20577"/>
        <pc:sldMkLst>
          <pc:docMk/>
          <pc:sldMk cId="2747258986" sldId="293"/>
        </pc:sldMkLst>
        <pc:spChg chg="mod">
          <ac:chgData name="Kilmarx, Nicholas - MRP-AMS" userId="842ddef8-9909-4f9e-890e-d955ee0ffc6e" providerId="ADAL" clId="{A1058942-AF37-4CB3-89C0-10A46B927542}" dt="2025-02-04T18:10:15.066" v="904" actId="20577"/>
          <ac:spMkLst>
            <pc:docMk/>
            <pc:sldMk cId="2747258986" sldId="293"/>
            <ac:spMk id="2" creationId="{BFC60E5A-59A7-64FE-C855-89D38CFA2581}"/>
          </ac:spMkLst>
        </pc:spChg>
      </pc:sldChg>
      <pc:sldChg chg="modSp mod">
        <pc:chgData name="Kilmarx, Nicholas - MRP-AMS" userId="842ddef8-9909-4f9e-890e-d955ee0ffc6e" providerId="ADAL" clId="{A1058942-AF37-4CB3-89C0-10A46B927542}" dt="2025-02-04T18:08:59.076" v="880" actId="33553"/>
        <pc:sldMkLst>
          <pc:docMk/>
          <pc:sldMk cId="2118329979" sldId="294"/>
        </pc:sldMkLst>
        <pc:spChg chg="mod">
          <ac:chgData name="Kilmarx, Nicholas - MRP-AMS" userId="842ddef8-9909-4f9e-890e-d955ee0ffc6e" providerId="ADAL" clId="{A1058942-AF37-4CB3-89C0-10A46B927542}" dt="2025-02-04T18:08:59.076" v="880" actId="33553"/>
          <ac:spMkLst>
            <pc:docMk/>
            <pc:sldMk cId="2118329979" sldId="294"/>
            <ac:spMk id="5" creationId="{213C6A19-A435-F315-4FF1-C70E54E1CEC9}"/>
          </ac:spMkLst>
        </pc:spChg>
      </pc:sldChg>
      <pc:sldChg chg="modSp mod">
        <pc:chgData name="Kilmarx, Nicholas - MRP-AMS" userId="842ddef8-9909-4f9e-890e-d955ee0ffc6e" providerId="ADAL" clId="{A1058942-AF37-4CB3-89C0-10A46B927542}" dt="2025-02-04T18:09:00.763" v="881" actId="33553"/>
        <pc:sldMkLst>
          <pc:docMk/>
          <pc:sldMk cId="3151421387" sldId="295"/>
        </pc:sldMkLst>
        <pc:spChg chg="mod">
          <ac:chgData name="Kilmarx, Nicholas - MRP-AMS" userId="842ddef8-9909-4f9e-890e-d955ee0ffc6e" providerId="ADAL" clId="{A1058942-AF37-4CB3-89C0-10A46B927542}" dt="2025-02-04T18:09:00.763" v="881" actId="33553"/>
          <ac:spMkLst>
            <pc:docMk/>
            <pc:sldMk cId="3151421387" sldId="295"/>
            <ac:spMk id="2" creationId="{45A6C41F-AAE7-19DB-6427-DCB60E611249}"/>
          </ac:spMkLst>
        </pc:spChg>
      </pc:sldChg>
      <pc:sldChg chg="modSp mod">
        <pc:chgData name="Kilmarx, Nicholas - MRP-AMS" userId="842ddef8-9909-4f9e-890e-d955ee0ffc6e" providerId="ADAL" clId="{A1058942-AF37-4CB3-89C0-10A46B927542}" dt="2025-02-04T18:09:02.072" v="882" actId="33553"/>
        <pc:sldMkLst>
          <pc:docMk/>
          <pc:sldMk cId="2564824121" sldId="296"/>
        </pc:sldMkLst>
        <pc:spChg chg="mod">
          <ac:chgData name="Kilmarx, Nicholas - MRP-AMS" userId="842ddef8-9909-4f9e-890e-d955ee0ffc6e" providerId="ADAL" clId="{A1058942-AF37-4CB3-89C0-10A46B927542}" dt="2025-02-04T18:09:02.072" v="882" actId="33553"/>
          <ac:spMkLst>
            <pc:docMk/>
            <pc:sldMk cId="2564824121" sldId="296"/>
            <ac:spMk id="4" creationId="{DC26536E-0261-7EBB-B756-94ACFE675B96}"/>
          </ac:spMkLst>
        </pc:spChg>
      </pc:sldChg>
      <pc:sldChg chg="modSp mod">
        <pc:chgData name="Kilmarx, Nicholas - MRP-AMS" userId="842ddef8-9909-4f9e-890e-d955ee0ffc6e" providerId="ADAL" clId="{A1058942-AF37-4CB3-89C0-10A46B927542}" dt="2025-02-04T18:09:04.028" v="883" actId="33553"/>
        <pc:sldMkLst>
          <pc:docMk/>
          <pc:sldMk cId="1605114201" sldId="297"/>
        </pc:sldMkLst>
        <pc:spChg chg="mod">
          <ac:chgData name="Kilmarx, Nicholas - MRP-AMS" userId="842ddef8-9909-4f9e-890e-d955ee0ffc6e" providerId="ADAL" clId="{A1058942-AF37-4CB3-89C0-10A46B927542}" dt="2025-02-04T18:09:04.028" v="883" actId="33553"/>
          <ac:spMkLst>
            <pc:docMk/>
            <pc:sldMk cId="1605114201" sldId="297"/>
            <ac:spMk id="2" creationId="{70C41548-AEAF-87A1-E9ED-6F76E11AB5C0}"/>
          </ac:spMkLst>
        </pc:spChg>
      </pc:sldChg>
      <pc:sldChg chg="modSp mod">
        <pc:chgData name="Kilmarx, Nicholas - MRP-AMS" userId="842ddef8-9909-4f9e-890e-d955ee0ffc6e" providerId="ADAL" clId="{A1058942-AF37-4CB3-89C0-10A46B927542}" dt="2025-02-04T18:10:20.749" v="905" actId="20577"/>
        <pc:sldMkLst>
          <pc:docMk/>
          <pc:sldMk cId="3631893701" sldId="298"/>
        </pc:sldMkLst>
        <pc:spChg chg="mod">
          <ac:chgData name="Kilmarx, Nicholas - MRP-AMS" userId="842ddef8-9909-4f9e-890e-d955ee0ffc6e" providerId="ADAL" clId="{A1058942-AF37-4CB3-89C0-10A46B927542}" dt="2025-02-04T18:10:20.749" v="905" actId="20577"/>
          <ac:spMkLst>
            <pc:docMk/>
            <pc:sldMk cId="3631893701" sldId="298"/>
            <ac:spMk id="2" creationId="{82940C8C-B083-6F4F-5C19-220BB1236359}"/>
          </ac:spMkLst>
        </pc:spChg>
      </pc:sldChg>
      <pc:sldChg chg="modSp mod">
        <pc:chgData name="Kilmarx, Nicholas - MRP-AMS" userId="842ddef8-9909-4f9e-890e-d955ee0ffc6e" providerId="ADAL" clId="{A1058942-AF37-4CB3-89C0-10A46B927542}" dt="2025-02-04T18:09:06.378" v="885" actId="33553"/>
        <pc:sldMkLst>
          <pc:docMk/>
          <pc:sldMk cId="2041299505" sldId="299"/>
        </pc:sldMkLst>
        <pc:spChg chg="mod">
          <ac:chgData name="Kilmarx, Nicholas - MRP-AMS" userId="842ddef8-9909-4f9e-890e-d955ee0ffc6e" providerId="ADAL" clId="{A1058942-AF37-4CB3-89C0-10A46B927542}" dt="2025-02-04T18:09:06.378" v="885" actId="33553"/>
          <ac:spMkLst>
            <pc:docMk/>
            <pc:sldMk cId="2041299505" sldId="299"/>
            <ac:spMk id="2" creationId="{C8EC49CF-D324-27D7-3738-E662E55E2215}"/>
          </ac:spMkLst>
        </pc:spChg>
      </pc:sldChg>
      <pc:sldChg chg="modSp mod">
        <pc:chgData name="Kilmarx, Nicholas - MRP-AMS" userId="842ddef8-9909-4f9e-890e-d955ee0ffc6e" providerId="ADAL" clId="{A1058942-AF37-4CB3-89C0-10A46B927542}" dt="2025-02-04T18:10:25.353" v="906" actId="20577"/>
        <pc:sldMkLst>
          <pc:docMk/>
          <pc:sldMk cId="2045222446" sldId="300"/>
        </pc:sldMkLst>
        <pc:spChg chg="mod">
          <ac:chgData name="Kilmarx, Nicholas - MRP-AMS" userId="842ddef8-9909-4f9e-890e-d955ee0ffc6e" providerId="ADAL" clId="{A1058942-AF37-4CB3-89C0-10A46B927542}" dt="2025-02-04T18:10:25.353" v="906" actId="20577"/>
          <ac:spMkLst>
            <pc:docMk/>
            <pc:sldMk cId="2045222446" sldId="300"/>
            <ac:spMk id="2" creationId="{7433C1FA-9079-28BD-BE30-238FCC44606D}"/>
          </ac:spMkLst>
        </pc:spChg>
      </pc:sldChg>
      <pc:sldChg chg="modSp mod">
        <pc:chgData name="Kilmarx, Nicholas - MRP-AMS" userId="842ddef8-9909-4f9e-890e-d955ee0ffc6e" providerId="ADAL" clId="{A1058942-AF37-4CB3-89C0-10A46B927542}" dt="2025-02-04T18:10:00.854" v="903" actId="20577"/>
        <pc:sldMkLst>
          <pc:docMk/>
          <pc:sldMk cId="834834390" sldId="301"/>
        </pc:sldMkLst>
        <pc:spChg chg="mod">
          <ac:chgData name="Kilmarx, Nicholas - MRP-AMS" userId="842ddef8-9909-4f9e-890e-d955ee0ffc6e" providerId="ADAL" clId="{A1058942-AF37-4CB3-89C0-10A46B927542}" dt="2025-02-04T18:10:00.854" v="903" actId="20577"/>
          <ac:spMkLst>
            <pc:docMk/>
            <pc:sldMk cId="834834390" sldId="301"/>
            <ac:spMk id="2" creationId="{DEDB0079-DD3A-FF11-7907-6327C3E44DA6}"/>
          </ac:spMkLst>
        </pc:spChg>
      </pc:sldChg>
      <pc:sldChg chg="add del">
        <pc:chgData name="Kilmarx, Nicholas - MRP-AMS" userId="842ddef8-9909-4f9e-890e-d955ee0ffc6e" providerId="ADAL" clId="{A1058942-AF37-4CB3-89C0-10A46B927542}" dt="2025-01-29T14:34:49.573" v="837" actId="47"/>
        <pc:sldMkLst>
          <pc:docMk/>
          <pc:sldMk cId="1541893867" sldId="302"/>
        </pc:sldMkLst>
      </pc:sldChg>
      <pc:sldChg chg="add del">
        <pc:chgData name="Kilmarx, Nicholas - MRP-AMS" userId="842ddef8-9909-4f9e-890e-d955ee0ffc6e" providerId="ADAL" clId="{A1058942-AF37-4CB3-89C0-10A46B927542}" dt="2025-01-29T14:34:49.573" v="837" actId="47"/>
        <pc:sldMkLst>
          <pc:docMk/>
          <pc:sldMk cId="4023310260" sldId="303"/>
        </pc:sldMkLst>
      </pc:sldChg>
      <pc:sldChg chg="add del">
        <pc:chgData name="Kilmarx, Nicholas - MRP-AMS" userId="842ddef8-9909-4f9e-890e-d955ee0ffc6e" providerId="ADAL" clId="{A1058942-AF37-4CB3-89C0-10A46B927542}" dt="2025-01-24T13:37:57.503" v="2"/>
        <pc:sldMkLst>
          <pc:docMk/>
          <pc:sldMk cId="235420791" sldId="304"/>
        </pc:sldMkLst>
      </pc:sldChg>
      <pc:sldChg chg="modSp add mod">
        <pc:chgData name="Kilmarx, Nicholas - MRP-AMS" userId="842ddef8-9909-4f9e-890e-d955ee0ffc6e" providerId="ADAL" clId="{A1058942-AF37-4CB3-89C0-10A46B927542}" dt="2025-01-29T15:23:10.093" v="841"/>
        <pc:sldMkLst>
          <pc:docMk/>
          <pc:sldMk cId="3500147434" sldId="304"/>
        </pc:sldMkLst>
        <pc:graphicFrameChg chg="mod modGraphic">
          <ac:chgData name="Kilmarx, Nicholas - MRP-AMS" userId="842ddef8-9909-4f9e-890e-d955ee0ffc6e" providerId="ADAL" clId="{A1058942-AF37-4CB3-89C0-10A46B927542}" dt="2025-01-29T15:23:10.093" v="841"/>
          <ac:graphicFrameMkLst>
            <pc:docMk/>
            <pc:sldMk cId="3500147434" sldId="304"/>
            <ac:graphicFrameMk id="4" creationId="{06D751BB-FD18-75D2-C570-B01228113337}"/>
          </ac:graphicFrameMkLst>
        </pc:graphicFrameChg>
      </pc:sldChg>
      <pc:sldChg chg="add">
        <pc:chgData name="Kilmarx, Nicholas - MRP-AMS" userId="842ddef8-9909-4f9e-890e-d955ee0ffc6e" providerId="ADAL" clId="{A1058942-AF37-4CB3-89C0-10A46B927542}" dt="2025-01-24T13:38:19.056" v="4"/>
        <pc:sldMkLst>
          <pc:docMk/>
          <pc:sldMk cId="1377795531" sldId="305"/>
        </pc:sldMkLst>
      </pc:sldChg>
      <pc:sldChg chg="modSp add del mod">
        <pc:chgData name="Kilmarx, Nicholas - MRP-AMS" userId="842ddef8-9909-4f9e-890e-d955ee0ffc6e" providerId="ADAL" clId="{A1058942-AF37-4CB3-89C0-10A46B927542}" dt="2025-01-24T13:45:20.525" v="74" actId="47"/>
        <pc:sldMkLst>
          <pc:docMk/>
          <pc:sldMk cId="114064448" sldId="365"/>
        </pc:sldMkLst>
      </pc:sldChg>
      <pc:sldChg chg="modSp add mod">
        <pc:chgData name="Kilmarx, Nicholas - MRP-AMS" userId="842ddef8-9909-4f9e-890e-d955ee0ffc6e" providerId="ADAL" clId="{A1058942-AF37-4CB3-89C0-10A46B927542}" dt="2025-02-04T18:10:45.843" v="913" actId="20577"/>
        <pc:sldMkLst>
          <pc:docMk/>
          <pc:sldMk cId="430902347" sldId="366"/>
        </pc:sldMkLst>
        <pc:spChg chg="mod">
          <ac:chgData name="Kilmarx, Nicholas - MRP-AMS" userId="842ddef8-9909-4f9e-890e-d955ee0ffc6e" providerId="ADAL" clId="{A1058942-AF37-4CB3-89C0-10A46B927542}" dt="2025-02-04T18:10:45.843" v="913" actId="20577"/>
          <ac:spMkLst>
            <pc:docMk/>
            <pc:sldMk cId="430902347" sldId="366"/>
            <ac:spMk id="2" creationId="{1CC909CA-AF1A-4325-8BB2-61AC0EE1D03A}"/>
          </ac:spMkLst>
        </pc:spChg>
        <pc:spChg chg="mod">
          <ac:chgData name="Kilmarx, Nicholas - MRP-AMS" userId="842ddef8-9909-4f9e-890e-d955ee0ffc6e" providerId="ADAL" clId="{A1058942-AF37-4CB3-89C0-10A46B927542}" dt="2025-01-24T13:42:31.034" v="39" actId="1076"/>
          <ac:spMkLst>
            <pc:docMk/>
            <pc:sldMk cId="430902347" sldId="366"/>
            <ac:spMk id="4" creationId="{8E823F5C-EC7C-4887-9115-A56352D443E0}"/>
          </ac:spMkLst>
        </pc:spChg>
      </pc:sldChg>
      <pc:sldChg chg="modSp add del mod">
        <pc:chgData name="Kilmarx, Nicholas - MRP-AMS" userId="842ddef8-9909-4f9e-890e-d955ee0ffc6e" providerId="ADAL" clId="{A1058942-AF37-4CB3-89C0-10A46B927542}" dt="2025-01-24T13:45:31.238" v="87" actId="20577"/>
        <pc:sldMkLst>
          <pc:docMk/>
          <pc:sldMk cId="1334860960" sldId="713"/>
        </pc:sldMkLst>
        <pc:spChg chg="mod">
          <ac:chgData name="Kilmarx, Nicholas - MRP-AMS" userId="842ddef8-9909-4f9e-890e-d955ee0ffc6e" providerId="ADAL" clId="{A1058942-AF37-4CB3-89C0-10A46B927542}" dt="2025-01-24T13:44:48.846" v="65" actId="20577"/>
          <ac:spMkLst>
            <pc:docMk/>
            <pc:sldMk cId="1334860960" sldId="713"/>
            <ac:spMk id="2" creationId="{BD7050B0-DC07-E28C-EB00-39C2FF4BEC3D}"/>
          </ac:spMkLst>
        </pc:spChg>
        <pc:spChg chg="mod">
          <ac:chgData name="Kilmarx, Nicholas - MRP-AMS" userId="842ddef8-9909-4f9e-890e-d955ee0ffc6e" providerId="ADAL" clId="{A1058942-AF37-4CB3-89C0-10A46B927542}" dt="2025-01-24T13:45:31.238" v="87" actId="20577"/>
          <ac:spMkLst>
            <pc:docMk/>
            <pc:sldMk cId="1334860960" sldId="713"/>
            <ac:spMk id="3" creationId="{CAA5DDFF-3490-FB9A-59C3-7C198B3ACEDB}"/>
          </ac:spMkLst>
        </pc:spChg>
      </pc:sldChg>
      <pc:sldChg chg="modSp add del mod ord">
        <pc:chgData name="Kilmarx, Nicholas - MRP-AMS" userId="842ddef8-9909-4f9e-890e-d955ee0ffc6e" providerId="ADAL" clId="{A1058942-AF37-4CB3-89C0-10A46B927542}" dt="2025-01-24T14:34:29.277" v="421" actId="20577"/>
        <pc:sldMkLst>
          <pc:docMk/>
          <pc:sldMk cId="3557856109" sldId="714"/>
        </pc:sldMkLst>
        <pc:spChg chg="mod">
          <ac:chgData name="Kilmarx, Nicholas - MRP-AMS" userId="842ddef8-9909-4f9e-890e-d955ee0ffc6e" providerId="ADAL" clId="{A1058942-AF37-4CB3-89C0-10A46B927542}" dt="2025-01-24T14:34:29.277" v="421" actId="20577"/>
          <ac:spMkLst>
            <pc:docMk/>
            <pc:sldMk cId="3557856109" sldId="714"/>
            <ac:spMk id="5" creationId="{3A236619-382E-6CF6-FE7C-EDF5208B778F}"/>
          </ac:spMkLst>
        </pc:spChg>
      </pc:sldChg>
      <pc:sldChg chg="addSp delSp modSp add mod ord">
        <pc:chgData name="Kilmarx, Nicholas - MRP-AMS" userId="842ddef8-9909-4f9e-890e-d955ee0ffc6e" providerId="ADAL" clId="{A1058942-AF37-4CB3-89C0-10A46B927542}" dt="2025-02-04T18:11:11.912" v="928"/>
        <pc:sldMkLst>
          <pc:docMk/>
          <pc:sldMk cId="1007685297" sldId="715"/>
        </pc:sldMkLst>
        <pc:spChg chg="mod">
          <ac:chgData name="Kilmarx, Nicholas - MRP-AMS" userId="842ddef8-9909-4f9e-890e-d955ee0ffc6e" providerId="ADAL" clId="{A1058942-AF37-4CB3-89C0-10A46B927542}" dt="2025-02-04T18:11:03.806" v="925" actId="962"/>
          <ac:spMkLst>
            <pc:docMk/>
            <pc:sldMk cId="1007685297" sldId="715"/>
            <ac:spMk id="4" creationId="{BCE84A1E-1698-502F-EF98-08BDDE15337B}"/>
          </ac:spMkLst>
        </pc:spChg>
        <pc:spChg chg="add mod ord">
          <ac:chgData name="Kilmarx, Nicholas - MRP-AMS" userId="842ddef8-9909-4f9e-890e-d955ee0ffc6e" providerId="ADAL" clId="{A1058942-AF37-4CB3-89C0-10A46B927542}" dt="2025-02-04T18:11:11.912" v="928"/>
          <ac:spMkLst>
            <pc:docMk/>
            <pc:sldMk cId="1007685297" sldId="715"/>
            <ac:spMk id="6" creationId="{4ED68517-89B4-10BB-C402-11FD42DB6D13}"/>
          </ac:spMkLst>
        </pc:spChg>
      </pc:sldChg>
      <pc:sldChg chg="addSp delSp new del mod">
        <pc:chgData name="Kilmarx, Nicholas - MRP-AMS" userId="842ddef8-9909-4f9e-890e-d955ee0ffc6e" providerId="ADAL" clId="{A1058942-AF37-4CB3-89C0-10A46B927542}" dt="2025-01-24T13:49:16.206" v="166" actId="47"/>
        <pc:sldMkLst>
          <pc:docMk/>
          <pc:sldMk cId="2579005763" sldId="715"/>
        </pc:sldMkLst>
      </pc:sldChg>
      <pc:sldChg chg="new del">
        <pc:chgData name="Kilmarx, Nicholas - MRP-AMS" userId="842ddef8-9909-4f9e-890e-d955ee0ffc6e" providerId="ADAL" clId="{A1058942-AF37-4CB3-89C0-10A46B927542}" dt="2025-01-24T13:49:28.506" v="168" actId="47"/>
        <pc:sldMkLst>
          <pc:docMk/>
          <pc:sldMk cId="3199555696" sldId="715"/>
        </pc:sldMkLst>
      </pc:sldChg>
      <pc:sldChg chg="addSp modSp add mod">
        <pc:chgData name="Kilmarx, Nicholas - MRP-AMS" userId="842ddef8-9909-4f9e-890e-d955ee0ffc6e" providerId="ADAL" clId="{A1058942-AF37-4CB3-89C0-10A46B927542}" dt="2025-02-04T18:12:26.097" v="941" actId="962"/>
        <pc:sldMkLst>
          <pc:docMk/>
          <pc:sldMk cId="3234611731" sldId="716"/>
        </pc:sldMkLst>
        <pc:spChg chg="mod">
          <ac:chgData name="Kilmarx, Nicholas - MRP-AMS" userId="842ddef8-9909-4f9e-890e-d955ee0ffc6e" providerId="ADAL" clId="{A1058942-AF37-4CB3-89C0-10A46B927542}" dt="2025-01-29T17:39:45.096" v="850" actId="6549"/>
          <ac:spMkLst>
            <pc:docMk/>
            <pc:sldMk cId="3234611731" sldId="716"/>
            <ac:spMk id="4" creationId="{BEB43BED-2A59-E4E4-18F1-2CE05AC50F7F}"/>
          </ac:spMkLst>
        </pc:spChg>
        <pc:spChg chg="mod">
          <ac:chgData name="Kilmarx, Nicholas - MRP-AMS" userId="842ddef8-9909-4f9e-890e-d955ee0ffc6e" providerId="ADAL" clId="{A1058942-AF37-4CB3-89C0-10A46B927542}" dt="2025-02-04T18:08:43.157" v="866" actId="33553"/>
          <ac:spMkLst>
            <pc:docMk/>
            <pc:sldMk cId="3234611731" sldId="716"/>
            <ac:spMk id="6" creationId="{EE479B79-1915-D25B-EEBE-1C5860EF17BB}"/>
          </ac:spMkLst>
        </pc:spChg>
        <pc:picChg chg="add mod">
          <ac:chgData name="Kilmarx, Nicholas - MRP-AMS" userId="842ddef8-9909-4f9e-890e-d955ee0ffc6e" providerId="ADAL" clId="{A1058942-AF37-4CB3-89C0-10A46B927542}" dt="2025-02-04T18:12:26.097" v="941" actId="962"/>
          <ac:picMkLst>
            <pc:docMk/>
            <pc:sldMk cId="3234611731" sldId="716"/>
            <ac:picMk id="3" creationId="{3ADA5AEB-F790-8750-AB0E-01875ECB60B9}"/>
          </ac:picMkLst>
        </pc:picChg>
      </pc:sldChg>
      <pc:sldChg chg="new del">
        <pc:chgData name="Kilmarx, Nicholas - MRP-AMS" userId="842ddef8-9909-4f9e-890e-d955ee0ffc6e" providerId="ADAL" clId="{A1058942-AF37-4CB3-89C0-10A46B927542}" dt="2025-01-27T15:38:20.143" v="437" actId="47"/>
        <pc:sldMkLst>
          <pc:docMk/>
          <pc:sldMk cId="3708552579" sldId="716"/>
        </pc:sldMkLst>
      </pc:sldChg>
      <pc:sldChg chg="add">
        <pc:chgData name="Kilmarx, Nicholas - MRP-AMS" userId="842ddef8-9909-4f9e-890e-d955ee0ffc6e" providerId="ADAL" clId="{A1058942-AF37-4CB3-89C0-10A46B927542}" dt="2025-01-28T20:27:17.614" v="783"/>
        <pc:sldMkLst>
          <pc:docMk/>
          <pc:sldMk cId="1340250796" sldId="717"/>
        </pc:sldMkLst>
      </pc:sldChg>
      <pc:sldChg chg="add">
        <pc:chgData name="Kilmarx, Nicholas - MRP-AMS" userId="842ddef8-9909-4f9e-890e-d955ee0ffc6e" providerId="ADAL" clId="{A1058942-AF37-4CB3-89C0-10A46B927542}" dt="2025-01-28T20:27:17.614" v="783"/>
        <pc:sldMkLst>
          <pc:docMk/>
          <pc:sldMk cId="3820992965" sldId="718"/>
        </pc:sldMkLst>
      </pc:sldChg>
      <pc:sldChg chg="add">
        <pc:chgData name="Kilmarx, Nicholas - MRP-AMS" userId="842ddef8-9909-4f9e-890e-d955ee0ffc6e" providerId="ADAL" clId="{A1058942-AF37-4CB3-89C0-10A46B927542}" dt="2025-01-28T20:27:17.614" v="783"/>
        <pc:sldMkLst>
          <pc:docMk/>
          <pc:sldMk cId="1813434311" sldId="719"/>
        </pc:sldMkLst>
      </pc:sldChg>
      <pc:sldChg chg="add">
        <pc:chgData name="Kilmarx, Nicholas - MRP-AMS" userId="842ddef8-9909-4f9e-890e-d955ee0ffc6e" providerId="ADAL" clId="{A1058942-AF37-4CB3-89C0-10A46B927542}" dt="2025-01-28T20:27:17.614" v="783"/>
        <pc:sldMkLst>
          <pc:docMk/>
          <pc:sldMk cId="3995589066" sldId="720"/>
        </pc:sldMkLst>
      </pc:sldChg>
      <pc:sldChg chg="add">
        <pc:chgData name="Kilmarx, Nicholas - MRP-AMS" userId="842ddef8-9909-4f9e-890e-d955ee0ffc6e" providerId="ADAL" clId="{A1058942-AF37-4CB3-89C0-10A46B927542}" dt="2025-01-28T20:27:17.614" v="783"/>
        <pc:sldMkLst>
          <pc:docMk/>
          <pc:sldMk cId="550772433" sldId="721"/>
        </pc:sldMkLst>
      </pc:sldChg>
      <pc:sldChg chg="add">
        <pc:chgData name="Kilmarx, Nicholas - MRP-AMS" userId="842ddef8-9909-4f9e-890e-d955ee0ffc6e" providerId="ADAL" clId="{A1058942-AF37-4CB3-89C0-10A46B927542}" dt="2025-01-28T20:27:17.614" v="783"/>
        <pc:sldMkLst>
          <pc:docMk/>
          <pc:sldMk cId="3098235650" sldId="722"/>
        </pc:sldMkLst>
      </pc:sldChg>
      <pc:sldChg chg="modSp add mod">
        <pc:chgData name="Kilmarx, Nicholas - MRP-AMS" userId="842ddef8-9909-4f9e-890e-d955ee0ffc6e" providerId="ADAL" clId="{A1058942-AF37-4CB3-89C0-10A46B927542}" dt="2025-02-04T18:09:24.346" v="898" actId="20577"/>
        <pc:sldMkLst>
          <pc:docMk/>
          <pc:sldMk cId="2181131800" sldId="723"/>
        </pc:sldMkLst>
        <pc:spChg chg="mod">
          <ac:chgData name="Kilmarx, Nicholas - MRP-AMS" userId="842ddef8-9909-4f9e-890e-d955ee0ffc6e" providerId="ADAL" clId="{A1058942-AF37-4CB3-89C0-10A46B927542}" dt="2025-02-04T18:09:24.346" v="898" actId="20577"/>
          <ac:spMkLst>
            <pc:docMk/>
            <pc:sldMk cId="2181131800" sldId="723"/>
            <ac:spMk id="2" creationId="{DA5CE140-B14F-4A3F-9336-B4BDAEC1DBA5}"/>
          </ac:spMkLst>
        </pc:spChg>
      </pc:sldChg>
      <pc:sldChg chg="modSp add mod">
        <pc:chgData name="Kilmarx, Nicholas - MRP-AMS" userId="842ddef8-9909-4f9e-890e-d955ee0ffc6e" providerId="ADAL" clId="{A1058942-AF37-4CB3-89C0-10A46B927542}" dt="2025-02-04T18:09:27.928" v="899" actId="20577"/>
        <pc:sldMkLst>
          <pc:docMk/>
          <pc:sldMk cId="644448582" sldId="724"/>
        </pc:sldMkLst>
        <pc:spChg chg="mod">
          <ac:chgData name="Kilmarx, Nicholas - MRP-AMS" userId="842ddef8-9909-4f9e-890e-d955ee0ffc6e" providerId="ADAL" clId="{A1058942-AF37-4CB3-89C0-10A46B927542}" dt="2025-02-04T18:09:27.928" v="899" actId="20577"/>
          <ac:spMkLst>
            <pc:docMk/>
            <pc:sldMk cId="644448582" sldId="724"/>
            <ac:spMk id="2" creationId="{DA5CE140-B14F-4A3F-9336-B4BDAEC1DBA5}"/>
          </ac:spMkLst>
        </pc:spChg>
      </pc:sldChg>
      <pc:sldChg chg="modSp add mod">
        <pc:chgData name="Kilmarx, Nicholas - MRP-AMS" userId="842ddef8-9909-4f9e-890e-d955ee0ffc6e" providerId="ADAL" clId="{A1058942-AF37-4CB3-89C0-10A46B927542}" dt="2025-02-04T18:09:41.420" v="901" actId="20577"/>
        <pc:sldMkLst>
          <pc:docMk/>
          <pc:sldMk cId="3256264649" sldId="725"/>
        </pc:sldMkLst>
        <pc:spChg chg="mod">
          <ac:chgData name="Kilmarx, Nicholas - MRP-AMS" userId="842ddef8-9909-4f9e-890e-d955ee0ffc6e" providerId="ADAL" clId="{A1058942-AF37-4CB3-89C0-10A46B927542}" dt="2025-02-04T18:09:41.420" v="901" actId="20577"/>
          <ac:spMkLst>
            <pc:docMk/>
            <pc:sldMk cId="3256264649" sldId="725"/>
            <ac:spMk id="2" creationId="{DA5CE140-B14F-4A3F-9336-B4BDAEC1DBA5}"/>
          </ac:spMkLst>
        </pc:spChg>
      </pc:sldChg>
      <pc:sldChg chg="modSp add mod">
        <pc:chgData name="Kilmarx, Nicholas - MRP-AMS" userId="842ddef8-9909-4f9e-890e-d955ee0ffc6e" providerId="ADAL" clId="{A1058942-AF37-4CB3-89C0-10A46B927542}" dt="2025-02-04T18:07:57.291" v="854" actId="962"/>
        <pc:sldMkLst>
          <pc:docMk/>
          <pc:sldMk cId="3676549781" sldId="726"/>
        </pc:sldMkLst>
        <pc:picChg chg="mod">
          <ac:chgData name="Kilmarx, Nicholas - MRP-AMS" userId="842ddef8-9909-4f9e-890e-d955ee0ffc6e" providerId="ADAL" clId="{A1058942-AF37-4CB3-89C0-10A46B927542}" dt="2025-02-04T18:07:57.291" v="854" actId="962"/>
          <ac:picMkLst>
            <pc:docMk/>
            <pc:sldMk cId="3676549781" sldId="726"/>
            <ac:picMk id="5" creationId="{BA756618-2D67-5C37-6152-91C8657A0353}"/>
          </ac:picMkLst>
        </pc:picChg>
      </pc:sldChg>
      <pc:sldChg chg="modSp add mod">
        <pc:chgData name="Kilmarx, Nicholas - MRP-AMS" userId="842ddef8-9909-4f9e-890e-d955ee0ffc6e" providerId="ADAL" clId="{A1058942-AF37-4CB3-89C0-10A46B927542}" dt="2025-02-04T18:07:58.159" v="855" actId="962"/>
        <pc:sldMkLst>
          <pc:docMk/>
          <pc:sldMk cId="3902544881" sldId="727"/>
        </pc:sldMkLst>
        <pc:picChg chg="mod">
          <ac:chgData name="Kilmarx, Nicholas - MRP-AMS" userId="842ddef8-9909-4f9e-890e-d955ee0ffc6e" providerId="ADAL" clId="{A1058942-AF37-4CB3-89C0-10A46B927542}" dt="2025-02-04T18:07:58.159" v="855" actId="962"/>
          <ac:picMkLst>
            <pc:docMk/>
            <pc:sldMk cId="3902544881" sldId="727"/>
            <ac:picMk id="2" creationId="{253E5FA4-D9E2-CF34-1A52-726D7071039C}"/>
          </ac:picMkLst>
        </pc:picChg>
      </pc:sldChg>
      <pc:sldChg chg="modSp add mod">
        <pc:chgData name="Kilmarx, Nicholas - MRP-AMS" userId="842ddef8-9909-4f9e-890e-d955ee0ffc6e" providerId="ADAL" clId="{A1058942-AF37-4CB3-89C0-10A46B927542}" dt="2025-01-28T20:28:02.519" v="794" actId="1076"/>
        <pc:sldMkLst>
          <pc:docMk/>
          <pc:sldMk cId="1128877611" sldId="728"/>
        </pc:sldMkLst>
        <pc:spChg chg="mod">
          <ac:chgData name="Kilmarx, Nicholas - MRP-AMS" userId="842ddef8-9909-4f9e-890e-d955ee0ffc6e" providerId="ADAL" clId="{A1058942-AF37-4CB3-89C0-10A46B927542}" dt="2025-01-28T20:27:48.169" v="785" actId="1076"/>
          <ac:spMkLst>
            <pc:docMk/>
            <pc:sldMk cId="1128877611" sldId="728"/>
            <ac:spMk id="2" creationId="{1CC909CA-AF1A-4325-8BB2-61AC0EE1D03A}"/>
          </ac:spMkLst>
        </pc:spChg>
        <pc:spChg chg="mod">
          <ac:chgData name="Kilmarx, Nicholas - MRP-AMS" userId="842ddef8-9909-4f9e-890e-d955ee0ffc6e" providerId="ADAL" clId="{A1058942-AF37-4CB3-89C0-10A46B927542}" dt="2025-01-28T20:28:02.519" v="794" actId="1076"/>
          <ac:spMkLst>
            <pc:docMk/>
            <pc:sldMk cId="1128877611" sldId="728"/>
            <ac:spMk id="4" creationId="{8E823F5C-EC7C-4887-9115-A56352D443E0}"/>
          </ac:spMkLst>
        </pc:spChg>
      </pc:sldChg>
      <pc:sldChg chg="modSp add mod">
        <pc:chgData name="Kilmarx, Nicholas - MRP-AMS" userId="842ddef8-9909-4f9e-890e-d955ee0ffc6e" providerId="ADAL" clId="{A1058942-AF37-4CB3-89C0-10A46B927542}" dt="2025-02-04T18:09:11.767" v="890" actId="27636"/>
        <pc:sldMkLst>
          <pc:docMk/>
          <pc:sldMk cId="1411551385" sldId="729"/>
        </pc:sldMkLst>
        <pc:spChg chg="mod">
          <ac:chgData name="Kilmarx, Nicholas - MRP-AMS" userId="842ddef8-9909-4f9e-890e-d955ee0ffc6e" providerId="ADAL" clId="{A1058942-AF37-4CB3-89C0-10A46B927542}" dt="2025-02-04T18:09:11.767" v="890" actId="27636"/>
          <ac:spMkLst>
            <pc:docMk/>
            <pc:sldMk cId="1411551385" sldId="729"/>
            <ac:spMk id="5" creationId="{F8784F66-E856-4FAD-9815-8D8C475760FE}"/>
          </ac:spMkLst>
        </pc:spChg>
      </pc:sldChg>
      <pc:sldChg chg="add">
        <pc:chgData name="Kilmarx, Nicholas - MRP-AMS" userId="842ddef8-9909-4f9e-890e-d955ee0ffc6e" providerId="ADAL" clId="{A1058942-AF37-4CB3-89C0-10A46B927542}" dt="2025-01-29T15:22:29.642" v="838"/>
        <pc:sldMkLst>
          <pc:docMk/>
          <pc:sldMk cId="942456234" sldId="730"/>
        </pc:sldMkLst>
      </pc:sldChg>
      <pc:sldChg chg="modSp add mod">
        <pc:chgData name="Kilmarx, Nicholas - MRP-AMS" userId="842ddef8-9909-4f9e-890e-d955ee0ffc6e" providerId="ADAL" clId="{A1058942-AF37-4CB3-89C0-10A46B927542}" dt="2025-02-04T18:10:28.484" v="907" actId="20577"/>
        <pc:sldMkLst>
          <pc:docMk/>
          <pc:sldMk cId="3132584954" sldId="731"/>
        </pc:sldMkLst>
        <pc:spChg chg="mod">
          <ac:chgData name="Kilmarx, Nicholas - MRP-AMS" userId="842ddef8-9909-4f9e-890e-d955ee0ffc6e" providerId="ADAL" clId="{A1058942-AF37-4CB3-89C0-10A46B927542}" dt="2025-02-04T18:10:28.484" v="907" actId="20577"/>
          <ac:spMkLst>
            <pc:docMk/>
            <pc:sldMk cId="3132584954" sldId="731"/>
            <ac:spMk id="2" creationId="{9DB85DA1-A022-41D4-58FE-A408C4302851}"/>
          </ac:spMkLst>
        </pc:spChg>
      </pc:sldChg>
      <pc:sldChg chg="modSp add mod">
        <pc:chgData name="Kilmarx, Nicholas - MRP-AMS" userId="842ddef8-9909-4f9e-890e-d955ee0ffc6e" providerId="ADAL" clId="{A1058942-AF37-4CB3-89C0-10A46B927542}" dt="2025-02-04T18:10:43.514" v="912" actId="20577"/>
        <pc:sldMkLst>
          <pc:docMk/>
          <pc:sldMk cId="856163164" sldId="732"/>
        </pc:sldMkLst>
        <pc:spChg chg="mod">
          <ac:chgData name="Kilmarx, Nicholas - MRP-AMS" userId="842ddef8-9909-4f9e-890e-d955ee0ffc6e" providerId="ADAL" clId="{A1058942-AF37-4CB3-89C0-10A46B927542}" dt="2025-02-04T18:10:43.514" v="912" actId="20577"/>
          <ac:spMkLst>
            <pc:docMk/>
            <pc:sldMk cId="856163164" sldId="732"/>
            <ac:spMk id="4" creationId="{C11A9C95-4A83-E3DF-0B6E-C832AD7724B1}"/>
          </ac:spMkLst>
        </pc:spChg>
        <pc:picChg chg="mod">
          <ac:chgData name="Kilmarx, Nicholas - MRP-AMS" userId="842ddef8-9909-4f9e-890e-d955ee0ffc6e" providerId="ADAL" clId="{A1058942-AF37-4CB3-89C0-10A46B927542}" dt="2025-02-04T18:08:09.604" v="859" actId="962"/>
          <ac:picMkLst>
            <pc:docMk/>
            <pc:sldMk cId="856163164" sldId="732"/>
            <ac:picMk id="5" creationId="{9DB2FA55-A217-984E-43A8-BAC072B90917}"/>
          </ac:picMkLst>
        </pc:picChg>
      </pc:sldChg>
      <pc:sldChg chg="modSp add mod">
        <pc:chgData name="Kilmarx, Nicholas - MRP-AMS" userId="842ddef8-9909-4f9e-890e-d955ee0ffc6e" providerId="ADAL" clId="{A1058942-AF37-4CB3-89C0-10A46B927542}" dt="2025-02-04T18:09:12.766" v="891" actId="33553"/>
        <pc:sldMkLst>
          <pc:docMk/>
          <pc:sldMk cId="964873797" sldId="733"/>
        </pc:sldMkLst>
        <pc:spChg chg="mod">
          <ac:chgData name="Kilmarx, Nicholas - MRP-AMS" userId="842ddef8-9909-4f9e-890e-d955ee0ffc6e" providerId="ADAL" clId="{A1058942-AF37-4CB3-89C0-10A46B927542}" dt="2025-02-04T18:09:12.766" v="891" actId="33553"/>
          <ac:spMkLst>
            <pc:docMk/>
            <pc:sldMk cId="964873797" sldId="733"/>
            <ac:spMk id="5" creationId="{C48CECC7-9449-D05F-0D86-12B5FF646E8E}"/>
          </ac:spMkLst>
        </pc:spChg>
      </pc:sldChg>
      <pc:sldChg chg="modSp add mod">
        <pc:chgData name="Kilmarx, Nicholas - MRP-AMS" userId="842ddef8-9909-4f9e-890e-d955ee0ffc6e" providerId="ADAL" clId="{A1058942-AF37-4CB3-89C0-10A46B927542}" dt="2025-02-04T18:09:14.580" v="894" actId="27636"/>
        <pc:sldMkLst>
          <pc:docMk/>
          <pc:sldMk cId="3002662850" sldId="734"/>
        </pc:sldMkLst>
        <pc:spChg chg="mod">
          <ac:chgData name="Kilmarx, Nicholas - MRP-AMS" userId="842ddef8-9909-4f9e-890e-d955ee0ffc6e" providerId="ADAL" clId="{A1058942-AF37-4CB3-89C0-10A46B927542}" dt="2025-02-04T18:09:14.580" v="894" actId="27636"/>
          <ac:spMkLst>
            <pc:docMk/>
            <pc:sldMk cId="3002662850" sldId="734"/>
            <ac:spMk id="4" creationId="{18E4EF2B-7F8C-2C3F-6145-3502777DE8A1}"/>
          </ac:spMkLst>
        </pc:spChg>
      </pc:sldChg>
      <pc:sldChg chg="add">
        <pc:chgData name="Kilmarx, Nicholas - MRP-AMS" userId="842ddef8-9909-4f9e-890e-d955ee0ffc6e" providerId="ADAL" clId="{A1058942-AF37-4CB3-89C0-10A46B927542}" dt="2025-01-29T15:22:29.642" v="838"/>
        <pc:sldMkLst>
          <pc:docMk/>
          <pc:sldMk cId="1968801526" sldId="735"/>
        </pc:sldMkLst>
      </pc:sldChg>
      <pc:sldChg chg="modSp add mod">
        <pc:chgData name="Kilmarx, Nicholas - MRP-AMS" userId="842ddef8-9909-4f9e-890e-d955ee0ffc6e" providerId="ADAL" clId="{A1058942-AF37-4CB3-89C0-10A46B927542}" dt="2025-02-04T18:09:15.506" v="895" actId="33553"/>
        <pc:sldMkLst>
          <pc:docMk/>
          <pc:sldMk cId="4264641312" sldId="736"/>
        </pc:sldMkLst>
        <pc:spChg chg="mod">
          <ac:chgData name="Kilmarx, Nicholas - MRP-AMS" userId="842ddef8-9909-4f9e-890e-d955ee0ffc6e" providerId="ADAL" clId="{A1058942-AF37-4CB3-89C0-10A46B927542}" dt="2025-02-04T18:09:15.506" v="895" actId="33553"/>
          <ac:spMkLst>
            <pc:docMk/>
            <pc:sldMk cId="4264641312" sldId="736"/>
            <ac:spMk id="7" creationId="{C7EC2B50-937C-5842-5AA6-7814F03CA4A4}"/>
          </ac:spMkLst>
        </pc:spChg>
        <pc:picChg chg="mod">
          <ac:chgData name="Kilmarx, Nicholas - MRP-AMS" userId="842ddef8-9909-4f9e-890e-d955ee0ffc6e" providerId="ADAL" clId="{A1058942-AF37-4CB3-89C0-10A46B927542}" dt="2025-02-04T18:08:16.474" v="861" actId="962"/>
          <ac:picMkLst>
            <pc:docMk/>
            <pc:sldMk cId="4264641312" sldId="736"/>
            <ac:picMk id="5" creationId="{E5B1FE2A-2544-1726-A0DB-3E7CF2988EEA}"/>
          </ac:picMkLst>
        </pc:picChg>
      </pc:sldChg>
      <pc:sldChg chg="modSp add mod">
        <pc:chgData name="Kilmarx, Nicholas - MRP-AMS" userId="842ddef8-9909-4f9e-890e-d955ee0ffc6e" providerId="ADAL" clId="{A1058942-AF37-4CB3-89C0-10A46B927542}" dt="2025-02-04T18:09:16.611" v="896" actId="33553"/>
        <pc:sldMkLst>
          <pc:docMk/>
          <pc:sldMk cId="1491924680" sldId="737"/>
        </pc:sldMkLst>
        <pc:spChg chg="mod">
          <ac:chgData name="Kilmarx, Nicholas - MRP-AMS" userId="842ddef8-9909-4f9e-890e-d955ee0ffc6e" providerId="ADAL" clId="{A1058942-AF37-4CB3-89C0-10A46B927542}" dt="2025-02-04T18:09:16.611" v="896" actId="33553"/>
          <ac:spMkLst>
            <pc:docMk/>
            <pc:sldMk cId="1491924680" sldId="737"/>
            <ac:spMk id="6" creationId="{6E3ADD28-9C3E-100A-F3EA-AA9D6BCA644A}"/>
          </ac:spMkLst>
        </pc:spChg>
        <pc:graphicFrameChg chg="mod">
          <ac:chgData name="Kilmarx, Nicholas - MRP-AMS" userId="842ddef8-9909-4f9e-890e-d955ee0ffc6e" providerId="ADAL" clId="{A1058942-AF37-4CB3-89C0-10A46B927542}" dt="2025-02-04T18:08:21.047" v="863" actId="962"/>
          <ac:graphicFrameMkLst>
            <pc:docMk/>
            <pc:sldMk cId="1491924680" sldId="737"/>
            <ac:graphicFrameMk id="5" creationId="{48216730-6E9D-6804-B3DF-2BF796AAFB4B}"/>
          </ac:graphicFrameMkLst>
        </pc:graphicFrameChg>
      </pc:sldChg>
      <pc:sldChg chg="modSp add mod">
        <pc:chgData name="Kilmarx, Nicholas - MRP-AMS" userId="842ddef8-9909-4f9e-890e-d955ee0ffc6e" providerId="ADAL" clId="{A1058942-AF37-4CB3-89C0-10A46B927542}" dt="2025-02-04T18:09:17.608" v="897" actId="33553"/>
        <pc:sldMkLst>
          <pc:docMk/>
          <pc:sldMk cId="1357598679" sldId="738"/>
        </pc:sldMkLst>
        <pc:spChg chg="mod">
          <ac:chgData name="Kilmarx, Nicholas - MRP-AMS" userId="842ddef8-9909-4f9e-890e-d955ee0ffc6e" providerId="ADAL" clId="{A1058942-AF37-4CB3-89C0-10A46B927542}" dt="2025-02-04T18:09:17.608" v="897" actId="33553"/>
          <ac:spMkLst>
            <pc:docMk/>
            <pc:sldMk cId="1357598679" sldId="738"/>
            <ac:spMk id="5" creationId="{92E5CA96-FB13-BCF9-530B-F5CFE5FB1FE8}"/>
          </ac:spMkLst>
        </pc:spChg>
        <pc:picChg chg="mod">
          <ac:chgData name="Kilmarx, Nicholas - MRP-AMS" userId="842ddef8-9909-4f9e-890e-d955ee0ffc6e" providerId="ADAL" clId="{A1058942-AF37-4CB3-89C0-10A46B927542}" dt="2025-02-04T18:08:34.468" v="864" actId="962"/>
          <ac:picMkLst>
            <pc:docMk/>
            <pc:sldMk cId="1357598679" sldId="738"/>
            <ac:picMk id="6" creationId="{C17DBCCE-B280-CE89-2601-52502EFBACA3}"/>
          </ac:picMkLst>
        </pc:picChg>
      </pc:sldChg>
      <pc:sldChg chg="add">
        <pc:chgData name="Kilmarx, Nicholas - MRP-AMS" userId="842ddef8-9909-4f9e-890e-d955ee0ffc6e" providerId="ADAL" clId="{A1058942-AF37-4CB3-89C0-10A46B927542}" dt="2025-01-29T15:22:29.642" v="838"/>
        <pc:sldMkLst>
          <pc:docMk/>
          <pc:sldMk cId="3538233235" sldId="739"/>
        </pc:sldMkLst>
      </pc:sldChg>
      <pc:sldChg chg="add">
        <pc:chgData name="Kilmarx, Nicholas - MRP-AMS" userId="842ddef8-9909-4f9e-890e-d955ee0ffc6e" providerId="ADAL" clId="{A1058942-AF37-4CB3-89C0-10A46B927542}" dt="2025-01-29T15:22:29.642" v="838"/>
        <pc:sldMkLst>
          <pc:docMk/>
          <pc:sldMk cId="1658696099" sldId="740"/>
        </pc:sldMkLst>
      </pc:sldChg>
      <pc:sldMasterChg chg="del delSldLayout">
        <pc:chgData name="Kilmarx, Nicholas - MRP-AMS" userId="842ddef8-9909-4f9e-890e-d955ee0ffc6e" providerId="ADAL" clId="{A1058942-AF37-4CB3-89C0-10A46B927542}" dt="2025-01-24T13:44:24.150" v="50" actId="47"/>
        <pc:sldMasterMkLst>
          <pc:docMk/>
          <pc:sldMasterMk cId="2575581552" sldId="2147483648"/>
        </pc:sldMasterMkLst>
        <pc:sldLayoutChg chg="del">
          <pc:chgData name="Kilmarx, Nicholas - MRP-AMS" userId="842ddef8-9909-4f9e-890e-d955ee0ffc6e" providerId="ADAL" clId="{A1058942-AF37-4CB3-89C0-10A46B927542}" dt="2025-01-24T13:44:24.150" v="50" actId="47"/>
          <pc:sldLayoutMkLst>
            <pc:docMk/>
            <pc:sldMasterMk cId="2575581552" sldId="2147483648"/>
            <pc:sldLayoutMk cId="4252306074" sldId="2147483649"/>
          </pc:sldLayoutMkLst>
        </pc:sldLayoutChg>
        <pc:sldLayoutChg chg="del">
          <pc:chgData name="Kilmarx, Nicholas - MRP-AMS" userId="842ddef8-9909-4f9e-890e-d955ee0ffc6e" providerId="ADAL" clId="{A1058942-AF37-4CB3-89C0-10A46B927542}" dt="2025-01-24T13:44:24.150" v="50" actId="47"/>
          <pc:sldLayoutMkLst>
            <pc:docMk/>
            <pc:sldMasterMk cId="2575581552" sldId="2147483648"/>
            <pc:sldLayoutMk cId="1327015800" sldId="2147483650"/>
          </pc:sldLayoutMkLst>
        </pc:sldLayoutChg>
        <pc:sldLayoutChg chg="del">
          <pc:chgData name="Kilmarx, Nicholas - MRP-AMS" userId="842ddef8-9909-4f9e-890e-d955ee0ffc6e" providerId="ADAL" clId="{A1058942-AF37-4CB3-89C0-10A46B927542}" dt="2025-01-24T13:44:24.150" v="50" actId="47"/>
          <pc:sldLayoutMkLst>
            <pc:docMk/>
            <pc:sldMasterMk cId="2575581552" sldId="2147483648"/>
            <pc:sldLayoutMk cId="2950986394" sldId="2147483651"/>
          </pc:sldLayoutMkLst>
        </pc:sldLayoutChg>
        <pc:sldLayoutChg chg="del">
          <pc:chgData name="Kilmarx, Nicholas - MRP-AMS" userId="842ddef8-9909-4f9e-890e-d955ee0ffc6e" providerId="ADAL" clId="{A1058942-AF37-4CB3-89C0-10A46B927542}" dt="2025-01-24T13:44:24.150" v="50" actId="47"/>
          <pc:sldLayoutMkLst>
            <pc:docMk/>
            <pc:sldMasterMk cId="2575581552" sldId="2147483648"/>
            <pc:sldLayoutMk cId="778514738" sldId="2147483652"/>
          </pc:sldLayoutMkLst>
        </pc:sldLayoutChg>
        <pc:sldLayoutChg chg="del">
          <pc:chgData name="Kilmarx, Nicholas - MRP-AMS" userId="842ddef8-9909-4f9e-890e-d955ee0ffc6e" providerId="ADAL" clId="{A1058942-AF37-4CB3-89C0-10A46B927542}" dt="2025-01-24T13:44:24.150" v="50" actId="47"/>
          <pc:sldLayoutMkLst>
            <pc:docMk/>
            <pc:sldMasterMk cId="2575581552" sldId="2147483648"/>
            <pc:sldLayoutMk cId="2643352303" sldId="2147483653"/>
          </pc:sldLayoutMkLst>
        </pc:sldLayoutChg>
        <pc:sldLayoutChg chg="del">
          <pc:chgData name="Kilmarx, Nicholas - MRP-AMS" userId="842ddef8-9909-4f9e-890e-d955ee0ffc6e" providerId="ADAL" clId="{A1058942-AF37-4CB3-89C0-10A46B927542}" dt="2025-01-24T13:44:24.150" v="50" actId="47"/>
          <pc:sldLayoutMkLst>
            <pc:docMk/>
            <pc:sldMasterMk cId="2575581552" sldId="2147483648"/>
            <pc:sldLayoutMk cId="2489626670" sldId="2147483654"/>
          </pc:sldLayoutMkLst>
        </pc:sldLayoutChg>
        <pc:sldLayoutChg chg="del">
          <pc:chgData name="Kilmarx, Nicholas - MRP-AMS" userId="842ddef8-9909-4f9e-890e-d955ee0ffc6e" providerId="ADAL" clId="{A1058942-AF37-4CB3-89C0-10A46B927542}" dt="2025-01-24T13:44:24.150" v="50" actId="47"/>
          <pc:sldLayoutMkLst>
            <pc:docMk/>
            <pc:sldMasterMk cId="2575581552" sldId="2147483648"/>
            <pc:sldLayoutMk cId="330935445" sldId="2147483655"/>
          </pc:sldLayoutMkLst>
        </pc:sldLayoutChg>
        <pc:sldLayoutChg chg="del">
          <pc:chgData name="Kilmarx, Nicholas - MRP-AMS" userId="842ddef8-9909-4f9e-890e-d955ee0ffc6e" providerId="ADAL" clId="{A1058942-AF37-4CB3-89C0-10A46B927542}" dt="2025-01-24T13:44:24.150" v="50" actId="47"/>
          <pc:sldLayoutMkLst>
            <pc:docMk/>
            <pc:sldMasterMk cId="2575581552" sldId="2147483648"/>
            <pc:sldLayoutMk cId="3422688841" sldId="2147483656"/>
          </pc:sldLayoutMkLst>
        </pc:sldLayoutChg>
        <pc:sldLayoutChg chg="del">
          <pc:chgData name="Kilmarx, Nicholas - MRP-AMS" userId="842ddef8-9909-4f9e-890e-d955ee0ffc6e" providerId="ADAL" clId="{A1058942-AF37-4CB3-89C0-10A46B927542}" dt="2025-01-24T13:44:24.150" v="50" actId="47"/>
          <pc:sldLayoutMkLst>
            <pc:docMk/>
            <pc:sldMasterMk cId="2575581552" sldId="2147483648"/>
            <pc:sldLayoutMk cId="1120351712" sldId="2147483657"/>
          </pc:sldLayoutMkLst>
        </pc:sldLayoutChg>
        <pc:sldLayoutChg chg="del">
          <pc:chgData name="Kilmarx, Nicholas - MRP-AMS" userId="842ddef8-9909-4f9e-890e-d955ee0ffc6e" providerId="ADAL" clId="{A1058942-AF37-4CB3-89C0-10A46B927542}" dt="2025-01-24T13:44:24.150" v="50" actId="47"/>
          <pc:sldLayoutMkLst>
            <pc:docMk/>
            <pc:sldMasterMk cId="2575581552" sldId="2147483648"/>
            <pc:sldLayoutMk cId="966120744" sldId="2147483658"/>
          </pc:sldLayoutMkLst>
        </pc:sldLayoutChg>
        <pc:sldLayoutChg chg="del">
          <pc:chgData name="Kilmarx, Nicholas - MRP-AMS" userId="842ddef8-9909-4f9e-890e-d955ee0ffc6e" providerId="ADAL" clId="{A1058942-AF37-4CB3-89C0-10A46B927542}" dt="2025-01-24T13:44:24.150" v="50" actId="47"/>
          <pc:sldLayoutMkLst>
            <pc:docMk/>
            <pc:sldMasterMk cId="2575581552" sldId="2147483648"/>
            <pc:sldLayoutMk cId="2210496573" sldId="2147483659"/>
          </pc:sldLayoutMkLst>
        </pc:sldLayoutChg>
      </pc:sldMasterChg>
      <pc:sldMasterChg chg="del delSldLayout">
        <pc:chgData name="Kilmarx, Nicholas - MRP-AMS" userId="842ddef8-9909-4f9e-890e-d955ee0ffc6e" providerId="ADAL" clId="{A1058942-AF37-4CB3-89C0-10A46B927542}" dt="2025-01-29T14:34:49.573" v="837" actId="47"/>
        <pc:sldMasterMkLst>
          <pc:docMk/>
          <pc:sldMasterMk cId="4104939602" sldId="2147483667"/>
        </pc:sldMasterMkLst>
        <pc:sldLayoutChg chg="del">
          <pc:chgData name="Kilmarx, Nicholas - MRP-AMS" userId="842ddef8-9909-4f9e-890e-d955ee0ffc6e" providerId="ADAL" clId="{A1058942-AF37-4CB3-89C0-10A46B927542}" dt="2025-01-29T14:34:49.573" v="837" actId="47"/>
          <pc:sldLayoutMkLst>
            <pc:docMk/>
            <pc:sldMasterMk cId="4104939602" sldId="2147483667"/>
            <pc:sldLayoutMk cId="2488225170" sldId="2147483668"/>
          </pc:sldLayoutMkLst>
        </pc:sldLayoutChg>
        <pc:sldLayoutChg chg="del">
          <pc:chgData name="Kilmarx, Nicholas - MRP-AMS" userId="842ddef8-9909-4f9e-890e-d955ee0ffc6e" providerId="ADAL" clId="{A1058942-AF37-4CB3-89C0-10A46B927542}" dt="2025-01-29T14:34:49.573" v="837" actId="47"/>
          <pc:sldLayoutMkLst>
            <pc:docMk/>
            <pc:sldMasterMk cId="4104939602" sldId="2147483667"/>
            <pc:sldLayoutMk cId="376378937" sldId="2147483669"/>
          </pc:sldLayoutMkLst>
        </pc:sldLayoutChg>
        <pc:sldLayoutChg chg="del">
          <pc:chgData name="Kilmarx, Nicholas - MRP-AMS" userId="842ddef8-9909-4f9e-890e-d955ee0ffc6e" providerId="ADAL" clId="{A1058942-AF37-4CB3-89C0-10A46B927542}" dt="2025-01-29T14:34:49.573" v="837" actId="47"/>
          <pc:sldLayoutMkLst>
            <pc:docMk/>
            <pc:sldMasterMk cId="4104939602" sldId="2147483667"/>
            <pc:sldLayoutMk cId="3285494962" sldId="2147483670"/>
          </pc:sldLayoutMkLst>
        </pc:sldLayoutChg>
        <pc:sldLayoutChg chg="del">
          <pc:chgData name="Kilmarx, Nicholas - MRP-AMS" userId="842ddef8-9909-4f9e-890e-d955ee0ffc6e" providerId="ADAL" clId="{A1058942-AF37-4CB3-89C0-10A46B927542}" dt="2025-01-29T14:34:49.573" v="837" actId="47"/>
          <pc:sldLayoutMkLst>
            <pc:docMk/>
            <pc:sldMasterMk cId="4104939602" sldId="2147483667"/>
            <pc:sldLayoutMk cId="1311219990" sldId="2147483671"/>
          </pc:sldLayoutMkLst>
        </pc:sldLayoutChg>
        <pc:sldLayoutChg chg="del">
          <pc:chgData name="Kilmarx, Nicholas - MRP-AMS" userId="842ddef8-9909-4f9e-890e-d955ee0ffc6e" providerId="ADAL" clId="{A1058942-AF37-4CB3-89C0-10A46B927542}" dt="2025-01-29T14:34:49.573" v="837" actId="47"/>
          <pc:sldLayoutMkLst>
            <pc:docMk/>
            <pc:sldMasterMk cId="4104939602" sldId="2147483667"/>
            <pc:sldLayoutMk cId="2834953002" sldId="2147483672"/>
          </pc:sldLayoutMkLst>
        </pc:sldLayoutChg>
        <pc:sldLayoutChg chg="del">
          <pc:chgData name="Kilmarx, Nicholas - MRP-AMS" userId="842ddef8-9909-4f9e-890e-d955ee0ffc6e" providerId="ADAL" clId="{A1058942-AF37-4CB3-89C0-10A46B927542}" dt="2025-01-29T14:34:49.573" v="837" actId="47"/>
          <pc:sldLayoutMkLst>
            <pc:docMk/>
            <pc:sldMasterMk cId="4104939602" sldId="2147483667"/>
            <pc:sldLayoutMk cId="1301588436" sldId="2147483673"/>
          </pc:sldLayoutMkLst>
        </pc:sldLayoutChg>
        <pc:sldLayoutChg chg="del">
          <pc:chgData name="Kilmarx, Nicholas - MRP-AMS" userId="842ddef8-9909-4f9e-890e-d955ee0ffc6e" providerId="ADAL" clId="{A1058942-AF37-4CB3-89C0-10A46B927542}" dt="2025-01-29T14:34:49.573" v="837" actId="47"/>
          <pc:sldLayoutMkLst>
            <pc:docMk/>
            <pc:sldMasterMk cId="4104939602" sldId="2147483667"/>
            <pc:sldLayoutMk cId="2287793593" sldId="2147483674"/>
          </pc:sldLayoutMkLst>
        </pc:sldLayoutChg>
        <pc:sldLayoutChg chg="del">
          <pc:chgData name="Kilmarx, Nicholas - MRP-AMS" userId="842ddef8-9909-4f9e-890e-d955ee0ffc6e" providerId="ADAL" clId="{A1058942-AF37-4CB3-89C0-10A46B927542}" dt="2025-01-29T14:34:49.573" v="837" actId="47"/>
          <pc:sldLayoutMkLst>
            <pc:docMk/>
            <pc:sldMasterMk cId="4104939602" sldId="2147483667"/>
            <pc:sldLayoutMk cId="2749505432" sldId="2147483675"/>
          </pc:sldLayoutMkLst>
        </pc:sldLayoutChg>
        <pc:sldLayoutChg chg="del">
          <pc:chgData name="Kilmarx, Nicholas - MRP-AMS" userId="842ddef8-9909-4f9e-890e-d955ee0ffc6e" providerId="ADAL" clId="{A1058942-AF37-4CB3-89C0-10A46B927542}" dt="2025-01-29T14:34:49.573" v="837" actId="47"/>
          <pc:sldLayoutMkLst>
            <pc:docMk/>
            <pc:sldMasterMk cId="4104939602" sldId="2147483667"/>
            <pc:sldLayoutMk cId="189053898" sldId="2147483676"/>
          </pc:sldLayoutMkLst>
        </pc:sldLayoutChg>
        <pc:sldLayoutChg chg="del">
          <pc:chgData name="Kilmarx, Nicholas - MRP-AMS" userId="842ddef8-9909-4f9e-890e-d955ee0ffc6e" providerId="ADAL" clId="{A1058942-AF37-4CB3-89C0-10A46B927542}" dt="2025-01-29T14:34:49.573" v="837" actId="47"/>
          <pc:sldLayoutMkLst>
            <pc:docMk/>
            <pc:sldMasterMk cId="4104939602" sldId="2147483667"/>
            <pc:sldLayoutMk cId="1149984764" sldId="214748367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5B5F4-D8A1-434E-9B0C-64D15F16B767}"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3B6A2-9F3C-4E6A-A1AE-44C76E2E06B4}" type="slidenum">
              <a:rPr lang="en-US" smtClean="0"/>
              <a:t>‹#›</a:t>
            </a:fld>
            <a:endParaRPr lang="en-US"/>
          </a:p>
        </p:txBody>
      </p:sp>
    </p:spTree>
    <p:extLst>
      <p:ext uri="{BB962C8B-B14F-4D97-AF65-F5344CB8AC3E}">
        <p14:creationId xmlns:p14="http://schemas.microsoft.com/office/powerpoint/2010/main" val="4000755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76C85-6BC0-84F7-5F78-0F00C96D0C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71E04-73D1-CFD6-747E-494FB897F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9F4459-A162-C778-2055-56295CE4D626}"/>
              </a:ext>
            </a:extLst>
          </p:cNvPr>
          <p:cNvSpPr>
            <a:spLocks noGrp="1"/>
          </p:cNvSpPr>
          <p:nvPr>
            <p:ph type="body" idx="1"/>
          </p:nvPr>
        </p:nvSpPr>
        <p:spPr/>
        <p:txBody>
          <a:bodyPr/>
          <a:lstStyle/>
          <a:p>
            <a:r>
              <a:rPr lang="en-US" sz="1200" b="1" dirty="0"/>
              <a:t>In order to keep PDFs exported from this PowerPoint as 508 compliant as possible, use the existing text boxes and photo placeholders. Avoid drawing new text boxes and inserting photos willy-nilly; doing so changes the reading order, requiring extra time to fix. Thanks for helping us be more accessible to everyone.</a:t>
            </a:r>
          </a:p>
          <a:p>
            <a:endParaRPr lang="en-US" sz="1200" b="1" dirty="0"/>
          </a:p>
          <a:p>
            <a:r>
              <a:rPr lang="en-US" sz="1200" b="1" dirty="0"/>
              <a:t>Photos you use should have alternative text. Here’s how to add it:</a:t>
            </a:r>
          </a:p>
          <a:p>
            <a:pPr marL="342900" indent="-342900">
              <a:buAutoNum type="arabicPeriod"/>
            </a:pPr>
            <a:r>
              <a:rPr lang="en-US" sz="1200" b="1" dirty="0"/>
              <a:t>Select the photo; you should see an overall outline appear.</a:t>
            </a:r>
          </a:p>
          <a:p>
            <a:pPr marL="342900" indent="-342900">
              <a:buAutoNum type="arabicPeriod"/>
            </a:pPr>
            <a:r>
              <a:rPr lang="en-US" sz="1200" b="1" dirty="0"/>
              <a:t>Right-click the outlined photo and select ‘Edit Alt Text…’ towards the bottom.</a:t>
            </a:r>
          </a:p>
          <a:p>
            <a:pPr marL="342900" indent="-342900">
              <a:buAutoNum type="arabicPeriod"/>
            </a:pPr>
            <a:r>
              <a:rPr lang="en-US" sz="1200" b="1" dirty="0"/>
              <a:t>Enter a title and description in the space provided. For a photo description, write a brief caption. To describe something more complex like a chart, pretend you’re explaining what the chart is showing to someone over the phone.</a:t>
            </a:r>
          </a:p>
          <a:p>
            <a:endParaRPr lang="en-US" dirty="0"/>
          </a:p>
        </p:txBody>
      </p:sp>
      <p:sp>
        <p:nvSpPr>
          <p:cNvPr id="4" name="Slide Number Placeholder 3">
            <a:extLst>
              <a:ext uri="{FF2B5EF4-FFF2-40B4-BE49-F238E27FC236}">
                <a16:creationId xmlns:a16="http://schemas.microsoft.com/office/drawing/2014/main" id="{03D24484-6740-F260-0A37-CFA2F7636E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3D439-C120-4C9F-A3D8-1F1C42A27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791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 order to keep PDFs exported from this PowerPoint as 508 compliant as possible, use the existing text boxes and photo placeholders. Avoid drawing new text boxes and inserting photos willy-nilly; doing so changes the reading order, requiring extra time to fix. Thanks for helping us be more accessible to everyone.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3D439-C120-4C9F-A3D8-1F1C42A27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820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 order to keep PDFs exported from this PowerPoint as 508 compliant as possible, use the existing text boxes and photo placeholders. Avoid drawing new text boxes and inserting photos willy-nilly; doing so changes the reading order, requiring extra time to fix. Thanks for helping us be more accessible to everyone.</a:t>
            </a:r>
          </a:p>
          <a:p>
            <a:endParaRPr lang="en-US" sz="1200" b="1" dirty="0"/>
          </a:p>
          <a:p>
            <a:r>
              <a:rPr lang="en-US" sz="1200" b="1" dirty="0"/>
              <a:t>Photos you use should have alternative text. Here’s how to add it:</a:t>
            </a:r>
          </a:p>
          <a:p>
            <a:pPr marL="342900" indent="-342900">
              <a:buAutoNum type="arabicPeriod"/>
            </a:pPr>
            <a:r>
              <a:rPr lang="en-US" sz="1200" b="1" dirty="0"/>
              <a:t>Select the photo; you should see an overall outline appear.</a:t>
            </a:r>
          </a:p>
          <a:p>
            <a:pPr marL="342900" indent="-342900">
              <a:buAutoNum type="arabicPeriod"/>
            </a:pPr>
            <a:r>
              <a:rPr lang="en-US" sz="1200" b="1" dirty="0"/>
              <a:t>Right-click the outlined photo and select ‘Edit Alt Text…’ towards the bottom.</a:t>
            </a:r>
          </a:p>
          <a:p>
            <a:pPr marL="342900" indent="-342900">
              <a:buAutoNum type="arabicPeriod"/>
            </a:pPr>
            <a:r>
              <a:rPr lang="en-US" sz="1200" b="1" dirty="0"/>
              <a:t>Enter a title and description in the space provided. For a photo description, write a brief caption. To describe something more complex like a chart, pretend you’re explaining what the chart is showing to someone over the phone.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3D439-C120-4C9F-A3D8-1F1C42A27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452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 order to keep PDFs exported from this PowerPoint as 508 compliant as possible, use the existing text boxes and photo placeholders. Avoid drawing new text boxes and inserting photos willy-nilly; doing so changes the reading order, requiring extra time to fix. Thanks for helping us be more accessible to everyone.</a:t>
            </a:r>
          </a:p>
          <a:p>
            <a:endParaRPr lang="en-US" sz="1200" b="1" dirty="0"/>
          </a:p>
          <a:p>
            <a:r>
              <a:rPr lang="en-US" sz="1200" b="1" dirty="0"/>
              <a:t>Photos you use should have alternative text. Here’s how to add it:</a:t>
            </a:r>
          </a:p>
          <a:p>
            <a:pPr marL="342900" indent="-342900">
              <a:buAutoNum type="arabicPeriod"/>
            </a:pPr>
            <a:r>
              <a:rPr lang="en-US" sz="1200" b="1" dirty="0"/>
              <a:t>Select the photo; you should see an overall outline appear.</a:t>
            </a:r>
          </a:p>
          <a:p>
            <a:pPr marL="342900" indent="-342900">
              <a:buAutoNum type="arabicPeriod"/>
            </a:pPr>
            <a:r>
              <a:rPr lang="en-US" sz="1200" b="1" dirty="0"/>
              <a:t>Right-click the outlined photo and select ‘Edit Alt Text…’ towards the bottom.</a:t>
            </a:r>
          </a:p>
          <a:p>
            <a:pPr marL="342900" indent="-342900">
              <a:buAutoNum type="arabicPeriod"/>
            </a:pPr>
            <a:r>
              <a:rPr lang="en-US" sz="1200" b="1" dirty="0"/>
              <a:t>Enter a title and description in the space provided. For a photo description, write a brief caption. To describe something more complex like a chart, pretend you’re explaining what the chart is showing to someone over the phone.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3D439-C120-4C9F-A3D8-1F1C42A27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680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 order to keep PDFs exported from this PowerPoint as 508 compliant as possible, use the existing text boxes and photo placeholders. Avoid drawing new text boxes and inserting photos willy-nilly; doing so changes the reading order, requiring extra time to fix. Thanks for helping us be more accessible to everyone.</a:t>
            </a:r>
          </a:p>
          <a:p>
            <a:endParaRPr lang="en-US" sz="1200" b="1" dirty="0"/>
          </a:p>
          <a:p>
            <a:r>
              <a:rPr lang="en-US" sz="1200" b="1" dirty="0"/>
              <a:t>Photos you use should have alternative text. Here’s how to add it:</a:t>
            </a:r>
          </a:p>
          <a:p>
            <a:pPr marL="342900" indent="-342900">
              <a:buAutoNum type="arabicPeriod"/>
            </a:pPr>
            <a:r>
              <a:rPr lang="en-US" sz="1200" b="1" dirty="0"/>
              <a:t>Select the photo; you should see an overall outline appear.</a:t>
            </a:r>
          </a:p>
          <a:p>
            <a:pPr marL="342900" indent="-342900">
              <a:buAutoNum type="arabicPeriod"/>
            </a:pPr>
            <a:r>
              <a:rPr lang="en-US" sz="1200" b="1" dirty="0"/>
              <a:t>Right-click the outlined photo and select ‘Edit Alt Text…’ towards the bottom.</a:t>
            </a:r>
          </a:p>
          <a:p>
            <a:pPr marL="342900" indent="-342900">
              <a:buAutoNum type="arabicPeriod"/>
            </a:pPr>
            <a:r>
              <a:rPr lang="en-US" sz="1200" b="1" dirty="0"/>
              <a:t>Enter a title and description in the space provided. For a photo description, write a brief caption. To describe something more complex like a chart, pretend you’re explaining what the chart is showing to someone over the phone.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3D439-C120-4C9F-A3D8-1F1C42A27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099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 order to keep PDFs exported from this PowerPoint as 508 compliant as possible, use the existing text boxes and photo placeholders. Avoid drawing new text boxes and inserting photos willy-nilly; doing so changes the reading order, requiring extra time to fix. Thanks for helping us be more accessible to everyone.</a:t>
            </a:r>
          </a:p>
          <a:p>
            <a:endParaRPr lang="en-US" sz="1200" b="1" dirty="0"/>
          </a:p>
          <a:p>
            <a:r>
              <a:rPr lang="en-US" sz="1200" b="1" dirty="0"/>
              <a:t>Photos you use should have alternative text. Here’s how to add it:</a:t>
            </a:r>
          </a:p>
          <a:p>
            <a:pPr marL="342900" indent="-342900">
              <a:buAutoNum type="arabicPeriod"/>
            </a:pPr>
            <a:r>
              <a:rPr lang="en-US" sz="1200" b="1" dirty="0"/>
              <a:t>Select the photo; you should see an overall outline appear.</a:t>
            </a:r>
          </a:p>
          <a:p>
            <a:pPr marL="342900" indent="-342900">
              <a:buAutoNum type="arabicPeriod"/>
            </a:pPr>
            <a:r>
              <a:rPr lang="en-US" sz="1200" b="1" dirty="0"/>
              <a:t>Right-click the outlined photo and select ‘Edit Alt Text…’ towards the bottom.</a:t>
            </a:r>
          </a:p>
          <a:p>
            <a:pPr marL="342900" indent="-342900">
              <a:buAutoNum type="arabicPeriod"/>
            </a:pPr>
            <a:r>
              <a:rPr lang="en-US" sz="1200" b="1" dirty="0"/>
              <a:t>Enter a title and description in the space provided. For a photo description, write a brief caption. To describe something more complex like a chart, pretend you’re explaining what the chart is showing to someone over the phone.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3D439-C120-4C9F-A3D8-1F1C42A27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099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In order to keep PDFs exported from this PowerPoint as 508 compliant as possible, use the existing text boxes and photo placeholders. Avoid drawing new text boxes and inserting photos willy-nilly; doing so changes the reading order, requiring extra time to fix. Thanks for helping us be more accessible to everyone.</a:t>
            </a:r>
          </a:p>
          <a:p>
            <a:endParaRPr lang="en-US" sz="1800" b="1" dirty="0"/>
          </a:p>
          <a:p>
            <a:r>
              <a:rPr lang="en-US" sz="1800" b="1" dirty="0"/>
              <a:t>Photos you use should have alternative text. Here’s how to add it:</a:t>
            </a:r>
          </a:p>
          <a:p>
            <a:pPr marL="342900" indent="-342900">
              <a:buAutoNum type="arabicPeriod"/>
            </a:pPr>
            <a:r>
              <a:rPr lang="en-US" sz="1800" b="1" dirty="0"/>
              <a:t>Select the photo; you should see an overall outline appear.</a:t>
            </a:r>
          </a:p>
          <a:p>
            <a:pPr marL="342900" indent="-342900">
              <a:buAutoNum type="arabicPeriod"/>
            </a:pPr>
            <a:r>
              <a:rPr lang="en-US" sz="1800" b="1" dirty="0"/>
              <a:t>Right-click the outlined photo and select ‘Edit Alt Text…’ towards the bottom.</a:t>
            </a:r>
          </a:p>
          <a:p>
            <a:pPr marL="342900" indent="-342900">
              <a:buAutoNum type="arabicPeriod"/>
            </a:pPr>
            <a:r>
              <a:rPr lang="en-US" sz="1800" b="1" dirty="0"/>
              <a:t>Enter a title and description in the space provided. For a photo description, write a brief caption. To describe something more complex like a chart, pretend you’re explaining what the chart is showing to someone over the phone.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3D439-C120-4C9F-A3D8-1F1C42A27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87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In order to keep PDFs exported from this PowerPoint as 508 compliant as possible, use the existing text boxes and photo placeholders. Avoid drawing new text boxes and inserting photos willy-nilly; doing so changes the reading order, requiring extra time to fix. Thanks for helping us be more accessible to everyone.</a:t>
            </a:r>
          </a:p>
          <a:p>
            <a:endParaRPr lang="en-US" sz="1800" b="1" dirty="0"/>
          </a:p>
          <a:p>
            <a:r>
              <a:rPr lang="en-US" sz="1800" b="1" dirty="0"/>
              <a:t>Photos you use should have alternative text. Here’s how to add it:</a:t>
            </a:r>
          </a:p>
          <a:p>
            <a:pPr marL="342900" indent="-342900">
              <a:buAutoNum type="arabicPeriod"/>
            </a:pPr>
            <a:r>
              <a:rPr lang="en-US" sz="1800" b="1" dirty="0"/>
              <a:t>Select the photo; you should see an overall outline appear.</a:t>
            </a:r>
          </a:p>
          <a:p>
            <a:pPr marL="342900" indent="-342900">
              <a:buAutoNum type="arabicPeriod"/>
            </a:pPr>
            <a:r>
              <a:rPr lang="en-US" sz="1800" b="1" dirty="0"/>
              <a:t>Right-click the outlined photo and select ‘Edit Alt Text…’ towards the bottom.</a:t>
            </a:r>
          </a:p>
          <a:p>
            <a:pPr marL="342900" indent="-342900">
              <a:buAutoNum type="arabicPeriod"/>
            </a:pPr>
            <a:r>
              <a:rPr lang="en-US" sz="1800" b="1" dirty="0"/>
              <a:t>Enter a title and description in the space provided. For a photo description, write a brief caption. To describe something more complex like a chart, pretend you’re explaining what the chart is showing to someone over the phone.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3D439-C120-4C9F-A3D8-1F1C42A27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87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6B5A6-8C81-CC8E-EA0F-E2D3A14EF3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DF00C-53D7-ABB7-39A0-D703B539E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5C873E-8DB7-EA13-2CED-AEC0DC544AEE}"/>
              </a:ext>
            </a:extLst>
          </p:cNvPr>
          <p:cNvSpPr>
            <a:spLocks noGrp="1"/>
          </p:cNvSpPr>
          <p:nvPr>
            <p:ph type="body" idx="1"/>
          </p:nvPr>
        </p:nvSpPr>
        <p:spPr/>
        <p:txBody>
          <a:bodyPr/>
          <a:lstStyle/>
          <a:p>
            <a:r>
              <a:rPr lang="en-US" sz="1200" b="1" dirty="0"/>
              <a:t>In order to keep PDFs exported from this PowerPoint as 508 compliant as possible, use the existing text boxes and photo placeholders. Avoid drawing new text boxes and inserting photos willy-nilly; doing so changes the reading order, requiring extra time to fix. Thanks for helping us be more accessible to everyone.</a:t>
            </a:r>
          </a:p>
          <a:p>
            <a:endParaRPr lang="en-US" sz="1200" b="1" dirty="0"/>
          </a:p>
          <a:p>
            <a:r>
              <a:rPr lang="en-US" sz="1200" b="1" dirty="0"/>
              <a:t>Photos you use should have alternative text. Here’s how to add it:</a:t>
            </a:r>
          </a:p>
          <a:p>
            <a:pPr marL="342900" indent="-342900">
              <a:buAutoNum type="arabicPeriod"/>
            </a:pPr>
            <a:r>
              <a:rPr lang="en-US" sz="1200" b="1" dirty="0"/>
              <a:t>Select the photo; you should see an overall outline appear.</a:t>
            </a:r>
          </a:p>
          <a:p>
            <a:pPr marL="342900" indent="-342900">
              <a:buAutoNum type="arabicPeriod"/>
            </a:pPr>
            <a:r>
              <a:rPr lang="en-US" sz="1200" b="1" dirty="0"/>
              <a:t>Right-click the outlined photo and select ‘Edit Alt Text…’ towards the bottom.</a:t>
            </a:r>
          </a:p>
          <a:p>
            <a:pPr marL="342900" indent="-342900">
              <a:buAutoNum type="arabicPeriod"/>
            </a:pPr>
            <a:r>
              <a:rPr lang="en-US" sz="1200" b="1" dirty="0"/>
              <a:t>Enter a title and description in the space provided. For a photo description, write a brief caption. To describe something more complex like a chart, pretend you’re explaining what the chart is showing to someone over the phone.</a:t>
            </a:r>
          </a:p>
          <a:p>
            <a:endParaRPr lang="en-US" dirty="0"/>
          </a:p>
        </p:txBody>
      </p:sp>
      <p:sp>
        <p:nvSpPr>
          <p:cNvPr id="4" name="Slide Number Placeholder 3">
            <a:extLst>
              <a:ext uri="{FF2B5EF4-FFF2-40B4-BE49-F238E27FC236}">
                <a16:creationId xmlns:a16="http://schemas.microsoft.com/office/drawing/2014/main" id="{70E85B09-1624-1F10-BFC4-791AFC9515D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3D439-C120-4C9F-A3D8-1F1C42A27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154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In order to keep PDFs exported from this PowerPoint as 508 compliant as possible, use the existing text boxes and photo placeholders. Avoid drawing new text boxes and inserting photos willy-nilly; doing so changes the reading order, requiring extra time to fix. Thanks for helping us be more accessible to everyone.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3D439-C120-4C9F-A3D8-1F1C42A27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820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In order to keep PDFs exported from this PowerPoint as 508 compliant as possible, use the existing text boxes and photo placeholders. Avoid drawing new text boxes and inserting photos willy-nilly; doing so changes the reading order, requiring extra time to fix. Thanks for helping us be more accessible to everyone.</a:t>
            </a:r>
          </a:p>
          <a:p>
            <a:endParaRPr lang="en-US" sz="1200" b="1"/>
          </a:p>
          <a:p>
            <a:r>
              <a:rPr lang="en-US" sz="1200" b="1"/>
              <a:t>Photos you use should have alternative text. Here’s how to add it:</a:t>
            </a:r>
          </a:p>
          <a:p>
            <a:pPr marL="342900" indent="-342900">
              <a:buAutoNum type="arabicPeriod"/>
            </a:pPr>
            <a:r>
              <a:rPr lang="en-US" sz="1200" b="1"/>
              <a:t>Select the photo; you should see an overall outline appear.</a:t>
            </a:r>
          </a:p>
          <a:p>
            <a:pPr marL="342900" indent="-342900">
              <a:buAutoNum type="arabicPeriod"/>
            </a:pPr>
            <a:r>
              <a:rPr lang="en-US" sz="1200" b="1"/>
              <a:t>Right-click the outlined photo and select ‘Edit Alt Text…’ towards the bottom.</a:t>
            </a:r>
          </a:p>
          <a:p>
            <a:pPr marL="342900" indent="-342900">
              <a:buAutoNum type="arabicPeriod"/>
            </a:pPr>
            <a:r>
              <a:rPr lang="en-US" sz="1200" b="1"/>
              <a:t>Enter a title and description in the space provided. For a photo description, write a brief caption. To describe something more complex like a chart, pretend you’re explaining what the chart is showing to someone over the phone.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3D439-C120-4C9F-A3D8-1F1C42A27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452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In order to keep PDFs exported from this PowerPoint as 508 compliant as possible, use the existing text boxes and photo placeholders. Avoid drawing new text boxes and inserting photos willy-nilly; doing so changes the reading order, requiring extra time to fix. Thanks for helping us be more accessible to everyone.</a:t>
            </a:r>
          </a:p>
          <a:p>
            <a:endParaRPr lang="en-US" sz="1200" b="1"/>
          </a:p>
          <a:p>
            <a:r>
              <a:rPr lang="en-US" sz="1200" b="1"/>
              <a:t>Photos you use should have alternative text. Here’s how to add it:</a:t>
            </a:r>
          </a:p>
          <a:p>
            <a:pPr marL="342900" indent="-342900">
              <a:buAutoNum type="arabicPeriod"/>
            </a:pPr>
            <a:r>
              <a:rPr lang="en-US" sz="1200" b="1"/>
              <a:t>Select the photo; you should see an overall outline appear.</a:t>
            </a:r>
          </a:p>
          <a:p>
            <a:pPr marL="342900" indent="-342900">
              <a:buAutoNum type="arabicPeriod"/>
            </a:pPr>
            <a:r>
              <a:rPr lang="en-US" sz="1200" b="1"/>
              <a:t>Right-click the outlined photo and select ‘Edit Alt Text…’ towards the bottom.</a:t>
            </a:r>
          </a:p>
          <a:p>
            <a:pPr marL="342900" indent="-342900">
              <a:buAutoNum type="arabicPeriod"/>
            </a:pPr>
            <a:r>
              <a:rPr lang="en-US" sz="1200" b="1"/>
              <a:t>Enter a title and description in the space provided. For a photo description, write a brief caption. To describe something more complex like a chart, pretend you’re explaining what the chart is showing to someone over the phone.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3D439-C120-4C9F-A3D8-1F1C42A27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739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In order to keep PDFs exported from this PowerPoint as 508 compliant as possible, use the existing text boxes and photo placeholders. Avoid drawing new text boxes and inserting photos willy-nilly; doing so changes the reading order, requiring extra time to fix. Thanks for helping us be more accessible to everyone.</a:t>
            </a:r>
          </a:p>
          <a:p>
            <a:endParaRPr lang="en-US" sz="1200" b="1"/>
          </a:p>
          <a:p>
            <a:r>
              <a:rPr lang="en-US" sz="1200" b="1"/>
              <a:t>Photos you use should have alternative text. Here’s how to add it:</a:t>
            </a:r>
          </a:p>
          <a:p>
            <a:pPr marL="342900" indent="-342900">
              <a:buAutoNum type="arabicPeriod"/>
            </a:pPr>
            <a:r>
              <a:rPr lang="en-US" sz="1200" b="1"/>
              <a:t>Select the photo; you should see an overall outline appear.</a:t>
            </a:r>
          </a:p>
          <a:p>
            <a:pPr marL="342900" indent="-342900">
              <a:buAutoNum type="arabicPeriod"/>
            </a:pPr>
            <a:r>
              <a:rPr lang="en-US" sz="1200" b="1"/>
              <a:t>Right-click the outlined photo and select ‘Edit Alt Text…’ towards the bottom.</a:t>
            </a:r>
          </a:p>
          <a:p>
            <a:pPr marL="342900" indent="-342900">
              <a:buAutoNum type="arabicPeriod"/>
            </a:pPr>
            <a:r>
              <a:rPr lang="en-US" sz="1200" b="1"/>
              <a:t>Enter a title and description in the space provided. For a photo description, write a brief caption. To describe something more complex like a chart, pretend you’re explaining what the chart is showing to someone over the phone.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3D439-C120-4C9F-A3D8-1F1C42A27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68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In order to keep PDFs exported from this PowerPoint as 508 compliant as possible, use the existing text boxes and photo placeholders. Avoid drawing new text boxes and inserting photos willy-nilly; doing so changes the reading order, requiring extra time to fix. Thanks for helping us be more accessible to everyone.</a:t>
            </a:r>
          </a:p>
          <a:p>
            <a:endParaRPr lang="en-US" sz="1200" b="1"/>
          </a:p>
          <a:p>
            <a:r>
              <a:rPr lang="en-US" sz="1200" b="1"/>
              <a:t>Photos you use should have alternative text. Here’s how to add it:</a:t>
            </a:r>
          </a:p>
          <a:p>
            <a:pPr marL="342900" indent="-342900">
              <a:buAutoNum type="arabicPeriod"/>
            </a:pPr>
            <a:r>
              <a:rPr lang="en-US" sz="1200" b="1"/>
              <a:t>Select the photo; you should see an overall outline appear.</a:t>
            </a:r>
          </a:p>
          <a:p>
            <a:pPr marL="342900" indent="-342900">
              <a:buAutoNum type="arabicPeriod"/>
            </a:pPr>
            <a:r>
              <a:rPr lang="en-US" sz="1200" b="1"/>
              <a:t>Right-click the outlined photo and select ‘Edit Alt Text…’ towards the bottom.</a:t>
            </a:r>
          </a:p>
          <a:p>
            <a:pPr marL="342900" indent="-342900">
              <a:buAutoNum type="arabicPeriod"/>
            </a:pPr>
            <a:r>
              <a:rPr lang="en-US" sz="1200" b="1"/>
              <a:t>Enter a title and description in the space provided. For a photo description, write a brief caption. To describe something more complex like a chart, pretend you’re explaining what the chart is showing to someone over the phone.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3D439-C120-4C9F-A3D8-1F1C42A27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960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In order to keep PDFs exported from this PowerPoint as 508 compliant as possible, use the existing text boxes and photo placeholders. Avoid drawing new text boxes and inserting photos willy-nilly; doing so changes the reading order, requiring extra time to fix. Thanks for helping us be more accessible to everyone.</a:t>
            </a:r>
          </a:p>
          <a:p>
            <a:endParaRPr lang="en-US" sz="1200" b="1"/>
          </a:p>
          <a:p>
            <a:r>
              <a:rPr lang="en-US" sz="1200" b="1"/>
              <a:t>Photos you use should have alternative text. Here’s how to add it:</a:t>
            </a:r>
          </a:p>
          <a:p>
            <a:pPr marL="342900" indent="-342900">
              <a:buAutoNum type="arabicPeriod"/>
            </a:pPr>
            <a:r>
              <a:rPr lang="en-US" sz="1200" b="1"/>
              <a:t>Select the photo; you should see an overall outline appear.</a:t>
            </a:r>
          </a:p>
          <a:p>
            <a:pPr marL="342900" indent="-342900">
              <a:buAutoNum type="arabicPeriod"/>
            </a:pPr>
            <a:r>
              <a:rPr lang="en-US" sz="1200" b="1"/>
              <a:t>Right-click the outlined photo and select ‘Edit Alt Text…’ towards the bottom.</a:t>
            </a:r>
          </a:p>
          <a:p>
            <a:pPr marL="342900" indent="-342900">
              <a:buAutoNum type="arabicPeriod"/>
            </a:pPr>
            <a:r>
              <a:rPr lang="en-US" sz="1200" b="1"/>
              <a:t>Enter a title and description in the space provided. For a photo description, write a brief caption. To describe something more complex like a chart, pretend you’re explaining what the chart is showing to someone over the phone.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3D439-C120-4C9F-A3D8-1F1C42A27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680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In order to keep PDFs exported from this PowerPoint as 508 compliant as possible, use the existing text boxes and photo placeholders. Avoid drawing new text boxes and inserting photos willy-nilly; doing so changes the reading order, requiring extra time to fix. Thanks for helping us be more accessible to everyone.</a:t>
            </a:r>
          </a:p>
          <a:p>
            <a:endParaRPr lang="en-US" sz="1200" b="1"/>
          </a:p>
          <a:p>
            <a:r>
              <a:rPr lang="en-US" sz="1200" b="1"/>
              <a:t>Photos you use should have alternative text. Here’s how to add it:</a:t>
            </a:r>
          </a:p>
          <a:p>
            <a:pPr marL="342900" indent="-342900">
              <a:buAutoNum type="arabicPeriod"/>
            </a:pPr>
            <a:r>
              <a:rPr lang="en-US" sz="1200" b="1"/>
              <a:t>Select the photo; you should see an overall outline appear.</a:t>
            </a:r>
          </a:p>
          <a:p>
            <a:pPr marL="342900" indent="-342900">
              <a:buAutoNum type="arabicPeriod"/>
            </a:pPr>
            <a:r>
              <a:rPr lang="en-US" sz="1200" b="1"/>
              <a:t>Right-click the outlined photo and select ‘Edit Alt Text…’ towards the bottom.</a:t>
            </a:r>
          </a:p>
          <a:p>
            <a:pPr marL="342900" indent="-342900">
              <a:buAutoNum type="arabicPeriod"/>
            </a:pPr>
            <a:r>
              <a:rPr lang="en-US" sz="1200" b="1"/>
              <a:t>Enter a title and description in the space provided. For a photo description, write a brief caption. To describe something more complex like a chart, pretend you’re explaining what the chart is showing to someone over the phone.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3D439-C120-4C9F-A3D8-1F1C42A27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099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4.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6.jpeg"/><Relationship Id="rId4" Type="http://schemas.openxmlformats.org/officeDocument/2006/relationships/image" Target="../media/image18.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07831"/>
          </a:xfrm>
          <a:prstGeom prst="rect">
            <a:avLst/>
          </a:prstGeom>
        </p:spPr>
        <p:txBody>
          <a:bodyPr wrap="square" lIns="0" tIns="0" rIns="0" bIns="0">
            <a:spAutoFit/>
          </a:bodyPr>
          <a:lstStyle>
            <a:lvl1pPr>
              <a:defRPr sz="3300" b="0" i="0">
                <a:solidFill>
                  <a:srgbClr val="7B9899"/>
                </a:solidFill>
                <a:latin typeface="Georgia"/>
                <a:cs typeface="Georgia"/>
              </a:defRPr>
            </a:lvl1pPr>
          </a:lstStyle>
          <a:p>
            <a:endParaRPr/>
          </a:p>
        </p:txBody>
      </p:sp>
      <p:sp>
        <p:nvSpPr>
          <p:cNvPr id="3" name="Holder 3"/>
          <p:cNvSpPr>
            <a:spLocks noGrp="1"/>
          </p:cNvSpPr>
          <p:nvPr>
            <p:ph type="subTitle" idx="4"/>
          </p:nvPr>
        </p:nvSpPr>
        <p:spPr>
          <a:xfrm>
            <a:off x="1828800" y="3840480"/>
            <a:ext cx="8534400" cy="415498"/>
          </a:xfrm>
          <a:prstGeom prst="rect">
            <a:avLst/>
          </a:prstGeom>
        </p:spPr>
        <p:txBody>
          <a:bodyPr wrap="square" lIns="0" tIns="0" rIns="0" bIns="0">
            <a:spAutoFit/>
          </a:bodyPr>
          <a:lstStyle>
            <a:lvl1pPr>
              <a:defRPr sz="2700" b="0" i="0">
                <a:solidFill>
                  <a:schemeClr val="tx1"/>
                </a:solidFill>
                <a:latin typeface="Georgia"/>
                <a:cs typeface="Georg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07915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506E17-84F5-4C68-A76C-CB79505305E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47017" cy="3867268"/>
          </a:xfrm>
          <a:prstGeom prst="rect">
            <a:avLst/>
          </a:prstGeom>
        </p:spPr>
      </p:pic>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p:cNvSpPr>
          <p:nvPr userDrawn="1"/>
        </p:nvSpPr>
        <p:spPr>
          <a:xfrm>
            <a:off x="-229190" y="-24607"/>
            <a:ext cx="12476209" cy="1073204"/>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074712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A1715F5-2B24-B721-861E-0B21B3812133}"/>
              </a:ext>
            </a:extLst>
          </p:cNvPr>
          <p:cNvGrpSpPr/>
          <p:nvPr userDrawn="1"/>
        </p:nvGrpSpPr>
        <p:grpSpPr>
          <a:xfrm>
            <a:off x="0" y="675048"/>
            <a:ext cx="12249149" cy="3870251"/>
            <a:chOff x="0" y="675048"/>
            <a:chExt cx="12249149" cy="3870251"/>
          </a:xfrm>
        </p:grpSpPr>
        <p:sp>
          <p:nvSpPr>
            <p:cNvPr id="5" name="Rectangle 4">
              <a:extLst>
                <a:ext uri="{FF2B5EF4-FFF2-40B4-BE49-F238E27FC236}">
                  <a16:creationId xmlns:a16="http://schemas.microsoft.com/office/drawing/2014/main" id="{B2C327D3-61F9-0D32-A7CC-4B4BFEA79975}"/>
                </a:ext>
              </a:extLst>
            </p:cNvPr>
            <p:cNvSpPr/>
            <p:nvPr userDrawn="1"/>
          </p:nvSpPr>
          <p:spPr>
            <a:xfrm>
              <a:off x="9198141" y="675048"/>
              <a:ext cx="3051008" cy="3870251"/>
            </a:xfrm>
            <a:prstGeom prst="rect">
              <a:avLst/>
            </a:prstGeom>
            <a:blipFill dpi="0" rotWithShape="1">
              <a:blip r:embed="rId2"/>
              <a:srcRect/>
              <a:stretch>
                <a:fillRect l="-27522" t="9652" r="-62754" b="-9652"/>
              </a:stretch>
            </a:bli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B00B4A-F681-210C-D48C-AF1CB69B629E}"/>
                </a:ext>
              </a:extLst>
            </p:cNvPr>
            <p:cNvSpPr/>
            <p:nvPr userDrawn="1"/>
          </p:nvSpPr>
          <p:spPr>
            <a:xfrm>
              <a:off x="6162983" y="675048"/>
              <a:ext cx="3051008" cy="3870251"/>
            </a:xfrm>
            <a:prstGeom prst="rect">
              <a:avLst/>
            </a:prstGeom>
            <a:blipFill dpi="0" rotWithShape="1">
              <a:blip r:embed="rId3"/>
              <a:srcRect/>
              <a:stretch>
                <a:fillRect l="-46775" t="4309" r="-59503" b="-12691"/>
              </a:stretch>
            </a:bli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F8F2C3C-62C5-C3F0-18E0-2CD6BA01E6F3}"/>
                </a:ext>
              </a:extLst>
            </p:cNvPr>
            <p:cNvSpPr/>
            <p:nvPr userDrawn="1"/>
          </p:nvSpPr>
          <p:spPr>
            <a:xfrm>
              <a:off x="0" y="675048"/>
              <a:ext cx="3120857" cy="3870251"/>
            </a:xfrm>
            <a:prstGeom prst="rect">
              <a:avLst/>
            </a:prstGeom>
            <a:blipFill dpi="0" rotWithShape="1">
              <a:blip r:embed="rId4"/>
              <a:srcRect/>
              <a:stretch>
                <a:fillRect l="-84597" t="9652" r="-19504" b="-19344"/>
              </a:stretch>
            </a:bli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04DF68D-AF3C-98B5-5AE2-FDACE251A71B}"/>
                </a:ext>
              </a:extLst>
            </p:cNvPr>
            <p:cNvSpPr/>
            <p:nvPr userDrawn="1"/>
          </p:nvSpPr>
          <p:spPr>
            <a:xfrm>
              <a:off x="3111975" y="675048"/>
              <a:ext cx="3051008" cy="3870251"/>
            </a:xfrm>
            <a:prstGeom prst="rect">
              <a:avLst/>
            </a:prstGeom>
            <a:blipFill dpi="0" rotWithShape="1">
              <a:blip r:embed="rId5"/>
              <a:srcRect/>
              <a:stretch>
                <a:fillRect l="-29833" t="9652" r="-9193" b="-9652"/>
              </a:stretch>
            </a:bli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dirty="0"/>
              <a:t>Click to edit Master title</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396465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41C780-EF1F-46D9-B3E0-A93E4DE73A3B}"/>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274" y="-24607"/>
            <a:ext cx="12207273" cy="4569092"/>
          </a:xfrm>
          <a:prstGeom prst="rect">
            <a:avLst/>
          </a:prstGeom>
        </p:spPr>
      </p:pic>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dirty="0"/>
              <a:t>Click to edit Master title</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69454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CB12F3-4EE9-BCF9-C249-2ACAFB88BEDD}"/>
              </a:ext>
            </a:extLst>
          </p:cNvPr>
          <p:cNvSpPr/>
          <p:nvPr userDrawn="1"/>
        </p:nvSpPr>
        <p:spPr>
          <a:xfrm>
            <a:off x="9196011" y="514467"/>
            <a:ext cx="3051008" cy="1726548"/>
          </a:xfrm>
          <a:prstGeom prst="rect">
            <a:avLst/>
          </a:prstGeom>
          <a:blipFill dpi="0" rotWithShape="1">
            <a:blip r:embed="rId2"/>
            <a:srcRect/>
            <a:stretch>
              <a:fillRect l="-11786" t="-9809" r="-228" b="-22153"/>
            </a:stretch>
          </a:bli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37EFB97-B2C7-4833-7A9B-6530361C4F70}"/>
              </a:ext>
            </a:extLst>
          </p:cNvPr>
          <p:cNvSpPr/>
          <p:nvPr userDrawn="1"/>
        </p:nvSpPr>
        <p:spPr>
          <a:xfrm>
            <a:off x="6160853" y="514467"/>
            <a:ext cx="3051008" cy="1726548"/>
          </a:xfrm>
          <a:prstGeom prst="rect">
            <a:avLst/>
          </a:prstGeom>
          <a:blipFill dpi="0" rotWithShape="1">
            <a:blip r:embed="rId3"/>
            <a:srcRect/>
            <a:stretch>
              <a:fillRect t="-8889" r="-35136" b="-50271"/>
            </a:stretch>
          </a:bli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57A916F-AD91-1D43-3C22-1184CBA01B12}"/>
              </a:ext>
            </a:extLst>
          </p:cNvPr>
          <p:cNvSpPr/>
          <p:nvPr userDrawn="1"/>
        </p:nvSpPr>
        <p:spPr>
          <a:xfrm>
            <a:off x="-2130" y="514467"/>
            <a:ext cx="3120857" cy="1726548"/>
          </a:xfrm>
          <a:prstGeom prst="rect">
            <a:avLst/>
          </a:prstGeom>
          <a:blipFill dpi="0" rotWithShape="1">
            <a:blip r:embed="rId4"/>
            <a:srcRect/>
            <a:stretch>
              <a:fillRect l="-11466" t="-791" r="-11156" b="-46941"/>
            </a:stretch>
          </a:bli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879631-F65F-4879-8971-D861118601E1}"/>
              </a:ext>
            </a:extLst>
          </p:cNvPr>
          <p:cNvSpPr/>
          <p:nvPr userDrawn="1"/>
        </p:nvSpPr>
        <p:spPr>
          <a:xfrm>
            <a:off x="3109845" y="514467"/>
            <a:ext cx="3051008" cy="1726548"/>
          </a:xfrm>
          <a:prstGeom prst="rect">
            <a:avLst/>
          </a:prstGeom>
          <a:blipFill dpi="0" rotWithShape="1">
            <a:blip r:embed="rId5"/>
            <a:srcRect/>
            <a:stretch>
              <a:fillRect l="-22526" t="-21890" r="-1156" b="-77538"/>
            </a:stretch>
          </a:bli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E34703D-B837-477D-8D33-5D02E60C2C82}"/>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Picture 16">
            <a:extLst>
              <a:ext uri="{FF2B5EF4-FFF2-40B4-BE49-F238E27FC236}">
                <a16:creationId xmlns:a16="http://schemas.microsoft.com/office/drawing/2014/main" id="{AAF2E256-9543-4255-8D68-5049022F60D7}"/>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FE16A4CB-96D9-4F17-BEF2-977D41823DD6}"/>
              </a:ext>
            </a:extLst>
          </p:cNvPr>
          <p:cNvSpPr>
            <a:spLocks noGrp="1"/>
          </p:cNvSpPr>
          <p:nvPr userDrawn="1">
            <p:ph type="title"/>
          </p:nvPr>
        </p:nvSpPr>
        <p:spPr>
          <a:xfrm>
            <a:off x="838199" y="2237018"/>
            <a:ext cx="10515599" cy="114889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userDrawn="1">
            <p:ph idx="1"/>
          </p:nvPr>
        </p:nvSpPr>
        <p:spPr>
          <a:xfrm>
            <a:off x="838200" y="3575957"/>
            <a:ext cx="10515600" cy="26010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userDrawn="1">
            <p:ph type="dt" sz="half" idx="10"/>
          </p:nvPr>
        </p:nvSpPr>
        <p:spPr/>
        <p:txBody>
          <a:bodyPr/>
          <a:lstStyle/>
          <a:p>
            <a:fld id="{E7139EC3-67C5-49C9-93C9-A43DD22E3D01}" type="datetimeFigureOut">
              <a:rPr lang="en-US" smtClean="0"/>
              <a:t>2/4/2025</a:t>
            </a:fld>
            <a:endParaRPr lang="en-US"/>
          </a:p>
        </p:txBody>
      </p:sp>
      <p:sp>
        <p:nvSpPr>
          <p:cNvPr id="5" name="Footer Placeholder 4">
            <a:extLst>
              <a:ext uri="{FF2B5EF4-FFF2-40B4-BE49-F238E27FC236}">
                <a16:creationId xmlns:a16="http://schemas.microsoft.com/office/drawing/2014/main" id="{32B6DC53-7F15-44B0-BC7D-E8446F727062}"/>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userDrawn="1">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65733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8E383C-1027-42FE-BEDB-819FA450C43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65826"/>
            <a:ext cx="12192000" cy="2601006"/>
          </a:xfrm>
          <a:prstGeom prst="rect">
            <a:avLst/>
          </a:prstGeom>
        </p:spPr>
      </p:pic>
      <p:sp>
        <p:nvSpPr>
          <p:cNvPr id="16" name="Rectangle 15">
            <a:extLst>
              <a:ext uri="{FF2B5EF4-FFF2-40B4-BE49-F238E27FC236}">
                <a16:creationId xmlns:a16="http://schemas.microsoft.com/office/drawing/2014/main" id="{FE34703D-B837-477D-8D33-5D02E60C2C82}"/>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Picture 16">
            <a:extLst>
              <a:ext uri="{FF2B5EF4-FFF2-40B4-BE49-F238E27FC236}">
                <a16:creationId xmlns:a16="http://schemas.microsoft.com/office/drawing/2014/main" id="{AAF2E256-9543-4255-8D68-5049022F60D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838199" y="2237018"/>
            <a:ext cx="10515599" cy="114889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838200" y="3575957"/>
            <a:ext cx="10515600" cy="26010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2/4/2025</a:t>
            </a:fld>
            <a:endParaRPr lang="en-US"/>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2374681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838200" y="1554480"/>
            <a:ext cx="7315200" cy="1520538"/>
          </a:xfrm>
        </p:spPr>
        <p:txBody>
          <a:bodyPr/>
          <a:lstStyle>
            <a:lvl1pPr>
              <a:defRPr baseline="0">
                <a:solidFill>
                  <a:schemeClr val="tx2"/>
                </a:solidFill>
                <a:latin typeface="Bookman Old Style" panose="02050604050505020204"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838200" y="3575957"/>
            <a:ext cx="10515600" cy="260100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2/4/2025</a:t>
            </a:fld>
            <a:endParaRPr lang="en-US"/>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a:p>
        </p:txBody>
      </p:sp>
      <p:sp>
        <p:nvSpPr>
          <p:cNvPr id="9" name="Rectangle 8">
            <a:extLst>
              <a:ext uri="{FF2B5EF4-FFF2-40B4-BE49-F238E27FC236}">
                <a16:creationId xmlns:a16="http://schemas.microsoft.com/office/drawing/2014/main" id="{D4AFA8C7-F831-4E35-8434-7AFC92A503B5}"/>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2" name="Picture 11">
            <a:extLst>
              <a:ext uri="{FF2B5EF4-FFF2-40B4-BE49-F238E27FC236}">
                <a16:creationId xmlns:a16="http://schemas.microsoft.com/office/drawing/2014/main" id="{02501D16-A889-42FD-92FD-00381ADDBD0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Tree>
    <p:extLst>
      <p:ext uri="{BB962C8B-B14F-4D97-AF65-F5344CB8AC3E}">
        <p14:creationId xmlns:p14="http://schemas.microsoft.com/office/powerpoint/2010/main" val="2770192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2114E-EC48-4511-9C84-030D67B537AF}"/>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a:extLst>
              <a:ext uri="{FF2B5EF4-FFF2-40B4-BE49-F238E27FC236}">
                <a16:creationId xmlns:a16="http://schemas.microsoft.com/office/drawing/2014/main" id="{FFD8FAED-34CF-496A-A575-E62D08933F9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DA8DB204-E4ED-4B2B-8C32-D83E694B68D6}"/>
              </a:ext>
            </a:extLst>
          </p:cNvPr>
          <p:cNvSpPr>
            <a:spLocks noGrp="1"/>
          </p:cNvSpPr>
          <p:nvPr>
            <p:ph type="title"/>
          </p:nvPr>
        </p:nvSpPr>
        <p:spPr>
          <a:xfrm>
            <a:off x="838200" y="1172934"/>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84D867A-34B2-44AD-A6EE-0B4E7989A182}"/>
              </a:ext>
            </a:extLst>
          </p:cNvPr>
          <p:cNvSpPr>
            <a:spLocks noGrp="1"/>
          </p:cNvSpPr>
          <p:nvPr>
            <p:ph sz="half" idx="1"/>
          </p:nvPr>
        </p:nvSpPr>
        <p:spPr>
          <a:xfrm>
            <a:off x="838200" y="2677885"/>
            <a:ext cx="5181600" cy="34990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034EBA9-76C0-4B39-B1EE-159145B939BE}"/>
              </a:ext>
            </a:extLst>
          </p:cNvPr>
          <p:cNvSpPr>
            <a:spLocks noGrp="1"/>
          </p:cNvSpPr>
          <p:nvPr>
            <p:ph sz="half" idx="2"/>
          </p:nvPr>
        </p:nvSpPr>
        <p:spPr>
          <a:xfrm>
            <a:off x="6172200" y="2677885"/>
            <a:ext cx="5181600" cy="34990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5CACEE4-EA47-42AC-87AB-93A3A06AC374}"/>
              </a:ext>
            </a:extLst>
          </p:cNvPr>
          <p:cNvSpPr>
            <a:spLocks noGrp="1"/>
          </p:cNvSpPr>
          <p:nvPr>
            <p:ph type="dt" sz="half" idx="10"/>
          </p:nvPr>
        </p:nvSpPr>
        <p:spPr/>
        <p:txBody>
          <a:bodyPr/>
          <a:lstStyle/>
          <a:p>
            <a:fld id="{E7139EC3-67C5-49C9-93C9-A43DD22E3D01}" type="datetimeFigureOut">
              <a:rPr lang="en-US" smtClean="0"/>
              <a:t>2/4/2025</a:t>
            </a:fld>
            <a:endParaRPr lang="en-US"/>
          </a:p>
        </p:txBody>
      </p:sp>
      <p:sp>
        <p:nvSpPr>
          <p:cNvPr id="6" name="Footer Placeholder 5">
            <a:extLst>
              <a:ext uri="{FF2B5EF4-FFF2-40B4-BE49-F238E27FC236}">
                <a16:creationId xmlns:a16="http://schemas.microsoft.com/office/drawing/2014/main" id="{BBF43473-9A42-4BC8-8D82-7566710B66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34ADAB-7F5B-41E9-A030-5B2CD26DB249}"/>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3781781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E86E6-715D-4392-88DB-47A5FC11D813}"/>
              </a:ext>
            </a:extLst>
          </p:cNvPr>
          <p:cNvSpPr>
            <a:spLocks noGrp="1"/>
          </p:cNvSpPr>
          <p:nvPr>
            <p:ph type="title"/>
          </p:nvPr>
        </p:nvSpPr>
        <p:spPr>
          <a:xfrm>
            <a:off x="838200" y="105636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3C5E42-E13B-40BF-8962-27CC57AC6B6D}"/>
              </a:ext>
            </a:extLst>
          </p:cNvPr>
          <p:cNvSpPr>
            <a:spLocks noGrp="1"/>
          </p:cNvSpPr>
          <p:nvPr>
            <p:ph type="body" idx="1"/>
          </p:nvPr>
        </p:nvSpPr>
        <p:spPr>
          <a:xfrm>
            <a:off x="836612" y="238193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F6A367-05D2-4844-BEE7-F448E1DB1496}"/>
              </a:ext>
            </a:extLst>
          </p:cNvPr>
          <p:cNvSpPr>
            <a:spLocks noGrp="1"/>
          </p:cNvSpPr>
          <p:nvPr>
            <p:ph sz="half" idx="2"/>
          </p:nvPr>
        </p:nvSpPr>
        <p:spPr>
          <a:xfrm>
            <a:off x="839788" y="3428999"/>
            <a:ext cx="5157787" cy="2760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FF4570E-E6F7-4453-9689-08BC0E4EEC5E}"/>
              </a:ext>
            </a:extLst>
          </p:cNvPr>
          <p:cNvSpPr>
            <a:spLocks noGrp="1"/>
          </p:cNvSpPr>
          <p:nvPr>
            <p:ph type="body" sz="quarter" idx="3"/>
          </p:nvPr>
        </p:nvSpPr>
        <p:spPr>
          <a:xfrm>
            <a:off x="6172200" y="238193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34E6B12C-A44D-4F45-95F9-9730DD49CA72}"/>
              </a:ext>
            </a:extLst>
          </p:cNvPr>
          <p:cNvSpPr>
            <a:spLocks noGrp="1"/>
          </p:cNvSpPr>
          <p:nvPr>
            <p:ph sz="quarter" idx="4"/>
          </p:nvPr>
        </p:nvSpPr>
        <p:spPr>
          <a:xfrm>
            <a:off x="6172200" y="3428999"/>
            <a:ext cx="5183188" cy="27606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B8F473FB-B41B-4B94-9F0B-2D978CD7A269}"/>
              </a:ext>
            </a:extLst>
          </p:cNvPr>
          <p:cNvSpPr>
            <a:spLocks noGrp="1"/>
          </p:cNvSpPr>
          <p:nvPr>
            <p:ph type="dt" sz="half" idx="10"/>
          </p:nvPr>
        </p:nvSpPr>
        <p:spPr/>
        <p:txBody>
          <a:bodyPr/>
          <a:lstStyle/>
          <a:p>
            <a:fld id="{E7139EC3-67C5-49C9-93C9-A43DD22E3D01}" type="datetimeFigureOut">
              <a:rPr lang="en-US" smtClean="0"/>
              <a:t>2/4/2025</a:t>
            </a:fld>
            <a:endParaRPr lang="en-US"/>
          </a:p>
        </p:txBody>
      </p:sp>
      <p:sp>
        <p:nvSpPr>
          <p:cNvPr id="8" name="Footer Placeholder 7">
            <a:extLst>
              <a:ext uri="{FF2B5EF4-FFF2-40B4-BE49-F238E27FC236}">
                <a16:creationId xmlns:a16="http://schemas.microsoft.com/office/drawing/2014/main" id="{C9DF889C-96F9-4A63-BFE1-F76EDD564C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02DCCB-34E4-4050-96BD-27E2E01B29D9}"/>
              </a:ext>
            </a:extLst>
          </p:cNvPr>
          <p:cNvSpPr>
            <a:spLocks noGrp="1"/>
          </p:cNvSpPr>
          <p:nvPr>
            <p:ph type="sldNum" sz="quarter" idx="12"/>
          </p:nvPr>
        </p:nvSpPr>
        <p:spPr/>
        <p:txBody>
          <a:bodyPr/>
          <a:lstStyle/>
          <a:p>
            <a:fld id="{1D250715-9749-4B6E-BB82-D70D7542F145}" type="slidenum">
              <a:rPr lang="en-US" smtClean="0"/>
              <a:t>‹#›</a:t>
            </a:fld>
            <a:endParaRPr lang="en-US"/>
          </a:p>
        </p:txBody>
      </p:sp>
      <p:sp>
        <p:nvSpPr>
          <p:cNvPr id="12" name="Rectangle 11">
            <a:extLst>
              <a:ext uri="{FF2B5EF4-FFF2-40B4-BE49-F238E27FC236}">
                <a16:creationId xmlns:a16="http://schemas.microsoft.com/office/drawing/2014/main" id="{47FE77D3-8B51-45E6-9794-9A1A923C9BA1}"/>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3" name="Picture 12">
            <a:extLst>
              <a:ext uri="{FF2B5EF4-FFF2-40B4-BE49-F238E27FC236}">
                <a16:creationId xmlns:a16="http://schemas.microsoft.com/office/drawing/2014/main" id="{3AFC8E42-C194-4C27-89C8-A793908C21F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Tree>
    <p:extLst>
      <p:ext uri="{BB962C8B-B14F-4D97-AF65-F5344CB8AC3E}">
        <p14:creationId xmlns:p14="http://schemas.microsoft.com/office/powerpoint/2010/main" val="3505577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B2D7E8-2E60-4765-A46F-E7D19670DF0E}"/>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BD343978-9872-491C-B465-525A530F7F8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94354065-7B3A-4295-82E5-68DF2603DFDC}"/>
              </a:ext>
            </a:extLst>
          </p:cNvPr>
          <p:cNvSpPr>
            <a:spLocks noGrp="1"/>
          </p:cNvSpPr>
          <p:nvPr>
            <p:ph type="title"/>
          </p:nvPr>
        </p:nvSpPr>
        <p:spPr>
          <a:xfrm>
            <a:off x="838200" y="996950"/>
            <a:ext cx="10515600" cy="1325563"/>
          </a:xfrm>
        </p:spPr>
        <p:txBody>
          <a:bodyPr/>
          <a:lstStyle/>
          <a:p>
            <a:r>
              <a:rPr lang="en-US"/>
              <a:t>Click to edit Master title style</a:t>
            </a:r>
          </a:p>
        </p:txBody>
      </p:sp>
      <p:sp>
        <p:nvSpPr>
          <p:cNvPr id="6" name="Picture Placeholder 2">
            <a:extLst>
              <a:ext uri="{FF2B5EF4-FFF2-40B4-BE49-F238E27FC236}">
                <a16:creationId xmlns:a16="http://schemas.microsoft.com/office/drawing/2014/main" id="{84BE371D-E8D9-4AD0-98B3-96576DF9DE11}"/>
              </a:ext>
            </a:extLst>
          </p:cNvPr>
          <p:cNvSpPr>
            <a:spLocks noGrp="1"/>
          </p:cNvSpPr>
          <p:nvPr>
            <p:ph type="pic" idx="1"/>
          </p:nvPr>
        </p:nvSpPr>
        <p:spPr>
          <a:xfrm>
            <a:off x="838200" y="2514600"/>
            <a:ext cx="10517188" cy="3346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Date Placeholder 2">
            <a:extLst>
              <a:ext uri="{FF2B5EF4-FFF2-40B4-BE49-F238E27FC236}">
                <a16:creationId xmlns:a16="http://schemas.microsoft.com/office/drawing/2014/main" id="{87D77F74-6B98-4EC5-9244-F2138C368AD7}"/>
              </a:ext>
            </a:extLst>
          </p:cNvPr>
          <p:cNvSpPr>
            <a:spLocks noGrp="1"/>
          </p:cNvSpPr>
          <p:nvPr>
            <p:ph type="dt" sz="half" idx="10"/>
          </p:nvPr>
        </p:nvSpPr>
        <p:spPr/>
        <p:txBody>
          <a:bodyPr/>
          <a:lstStyle/>
          <a:p>
            <a:fld id="{E7139EC3-67C5-49C9-93C9-A43DD22E3D01}" type="datetimeFigureOut">
              <a:rPr lang="en-US" smtClean="0"/>
              <a:t>2/4/2025</a:t>
            </a:fld>
            <a:endParaRPr lang="en-US"/>
          </a:p>
        </p:txBody>
      </p:sp>
      <p:sp>
        <p:nvSpPr>
          <p:cNvPr id="4" name="Footer Placeholder 3">
            <a:extLst>
              <a:ext uri="{FF2B5EF4-FFF2-40B4-BE49-F238E27FC236}">
                <a16:creationId xmlns:a16="http://schemas.microsoft.com/office/drawing/2014/main" id="{D39A6539-1C01-4405-B7A8-1A144EA428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AFFECD-2390-4AAB-9D81-B7A64C486D27}"/>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3589720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5067C-DE6A-44CD-B8A6-0668C2B850CE}"/>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a:extLst>
              <a:ext uri="{FF2B5EF4-FFF2-40B4-BE49-F238E27FC236}">
                <a16:creationId xmlns:a16="http://schemas.microsoft.com/office/drawing/2014/main" id="{161208DD-E61C-42C7-9C7E-5DBD9D13A0A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5" name="Picture Placeholder 2">
            <a:extLst>
              <a:ext uri="{FF2B5EF4-FFF2-40B4-BE49-F238E27FC236}">
                <a16:creationId xmlns:a16="http://schemas.microsoft.com/office/drawing/2014/main" id="{EC47547B-4D0C-4DE9-807B-A5B49B76ACA5}"/>
              </a:ext>
            </a:extLst>
          </p:cNvPr>
          <p:cNvSpPr>
            <a:spLocks noGrp="1"/>
          </p:cNvSpPr>
          <p:nvPr>
            <p:ph type="pic" idx="1"/>
          </p:nvPr>
        </p:nvSpPr>
        <p:spPr>
          <a:xfrm>
            <a:off x="838200" y="1126671"/>
            <a:ext cx="10515600" cy="47343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Date Placeholder 1">
            <a:extLst>
              <a:ext uri="{FF2B5EF4-FFF2-40B4-BE49-F238E27FC236}">
                <a16:creationId xmlns:a16="http://schemas.microsoft.com/office/drawing/2014/main" id="{2EFB5C7B-C7BE-4D1A-B2C9-DB3655C6E6AB}"/>
              </a:ext>
            </a:extLst>
          </p:cNvPr>
          <p:cNvSpPr>
            <a:spLocks noGrp="1"/>
          </p:cNvSpPr>
          <p:nvPr>
            <p:ph type="dt" sz="half" idx="10"/>
          </p:nvPr>
        </p:nvSpPr>
        <p:spPr/>
        <p:txBody>
          <a:bodyPr/>
          <a:lstStyle/>
          <a:p>
            <a:fld id="{E7139EC3-67C5-49C9-93C9-A43DD22E3D01}" type="datetimeFigureOut">
              <a:rPr lang="en-US" smtClean="0"/>
              <a:t>2/4/2025</a:t>
            </a:fld>
            <a:endParaRPr lang="en-US"/>
          </a:p>
        </p:txBody>
      </p:sp>
      <p:sp>
        <p:nvSpPr>
          <p:cNvPr id="3" name="Footer Placeholder 2">
            <a:extLst>
              <a:ext uri="{FF2B5EF4-FFF2-40B4-BE49-F238E27FC236}">
                <a16:creationId xmlns:a16="http://schemas.microsoft.com/office/drawing/2014/main" id="{AB4F3EF7-89B4-4E9A-9DA2-C90E97E176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0395BC-E577-43BD-84E3-01412310F6CC}"/>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3639272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rgbClr val="7B9899"/>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sz="2700" b="0" i="0">
                <a:solidFill>
                  <a:schemeClr val="tx1"/>
                </a:solidFill>
                <a:latin typeface="Georgia"/>
                <a:cs typeface="Georg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52276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0A5EC2-D024-430B-9DE6-A5CAD8E952A5}"/>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a:extLst>
              <a:ext uri="{FF2B5EF4-FFF2-40B4-BE49-F238E27FC236}">
                <a16:creationId xmlns:a16="http://schemas.microsoft.com/office/drawing/2014/main" id="{BFC9CD0E-3A38-44E9-9271-413F2CFCC42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7BD0136B-64E3-4D10-8E35-B0606BA5FB26}"/>
              </a:ext>
            </a:extLst>
          </p:cNvPr>
          <p:cNvSpPr>
            <a:spLocks noGrp="1"/>
          </p:cNvSpPr>
          <p:nvPr>
            <p:ph type="title"/>
          </p:nvPr>
        </p:nvSpPr>
        <p:spPr>
          <a:xfrm>
            <a:off x="839788" y="1077686"/>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46B41D7C-7742-40E7-A80B-B9C92B6ABF78}"/>
              </a:ext>
            </a:extLst>
          </p:cNvPr>
          <p:cNvSpPr>
            <a:spLocks noGrp="1"/>
          </p:cNvSpPr>
          <p:nvPr>
            <p:ph type="body" sz="half" idx="2"/>
          </p:nvPr>
        </p:nvSpPr>
        <p:spPr>
          <a:xfrm>
            <a:off x="839788" y="2677886"/>
            <a:ext cx="3932237" cy="31911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Content Placeholder 2">
            <a:extLst>
              <a:ext uri="{FF2B5EF4-FFF2-40B4-BE49-F238E27FC236}">
                <a16:creationId xmlns:a16="http://schemas.microsoft.com/office/drawing/2014/main" id="{2EF11E7D-B6FD-4566-AF8B-1AF41D6F3182}"/>
              </a:ext>
            </a:extLst>
          </p:cNvPr>
          <p:cNvSpPr>
            <a:spLocks noGrp="1"/>
          </p:cNvSpPr>
          <p:nvPr>
            <p:ph idx="1"/>
          </p:nvPr>
        </p:nvSpPr>
        <p:spPr>
          <a:xfrm>
            <a:off x="5183188" y="2669946"/>
            <a:ext cx="6172200" cy="31911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33D87A4-5353-44D2-AACA-A80080A3E100}"/>
              </a:ext>
            </a:extLst>
          </p:cNvPr>
          <p:cNvSpPr>
            <a:spLocks noGrp="1"/>
          </p:cNvSpPr>
          <p:nvPr>
            <p:ph type="dt" sz="half" idx="10"/>
          </p:nvPr>
        </p:nvSpPr>
        <p:spPr/>
        <p:txBody>
          <a:bodyPr/>
          <a:lstStyle/>
          <a:p>
            <a:fld id="{E7139EC3-67C5-49C9-93C9-A43DD22E3D01}" type="datetimeFigureOut">
              <a:rPr lang="en-US" smtClean="0"/>
              <a:t>2/4/2025</a:t>
            </a:fld>
            <a:endParaRPr lang="en-US"/>
          </a:p>
        </p:txBody>
      </p:sp>
      <p:sp>
        <p:nvSpPr>
          <p:cNvPr id="6" name="Footer Placeholder 5">
            <a:extLst>
              <a:ext uri="{FF2B5EF4-FFF2-40B4-BE49-F238E27FC236}">
                <a16:creationId xmlns:a16="http://schemas.microsoft.com/office/drawing/2014/main" id="{E57BA541-E432-48F1-A1C4-D1A2EAEA33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65F99B-A7B2-4CD7-B725-D8DD1703A287}"/>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598570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516D1-0044-4CDD-AC62-C1C2002E5BF1}"/>
              </a:ext>
            </a:extLst>
          </p:cNvPr>
          <p:cNvSpPr>
            <a:spLocks noGrp="1"/>
          </p:cNvSpPr>
          <p:nvPr>
            <p:ph type="title"/>
          </p:nvPr>
        </p:nvSpPr>
        <p:spPr>
          <a:xfrm>
            <a:off x="839788" y="146957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7BB71FD-4DBA-496D-8C21-53C7AC30FA0C}"/>
              </a:ext>
            </a:extLst>
          </p:cNvPr>
          <p:cNvSpPr>
            <a:spLocks noGrp="1"/>
          </p:cNvSpPr>
          <p:nvPr>
            <p:ph type="body" sz="half" idx="2"/>
          </p:nvPr>
        </p:nvSpPr>
        <p:spPr>
          <a:xfrm>
            <a:off x="839788" y="3069770"/>
            <a:ext cx="3932237" cy="27992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Picture Placeholder 2">
            <a:extLst>
              <a:ext uri="{FF2B5EF4-FFF2-40B4-BE49-F238E27FC236}">
                <a16:creationId xmlns:a16="http://schemas.microsoft.com/office/drawing/2014/main" id="{354CE9E6-B8A6-4755-A09A-7986E7C14B9D}"/>
              </a:ext>
            </a:extLst>
          </p:cNvPr>
          <p:cNvSpPr>
            <a:spLocks noGrp="1"/>
          </p:cNvSpPr>
          <p:nvPr>
            <p:ph type="pic" idx="1"/>
          </p:nvPr>
        </p:nvSpPr>
        <p:spPr>
          <a:xfrm>
            <a:off x="5183188" y="1469570"/>
            <a:ext cx="6172200" cy="43914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C58BB454-C706-4571-A9D6-5C268FF6E81E}"/>
              </a:ext>
            </a:extLst>
          </p:cNvPr>
          <p:cNvSpPr>
            <a:spLocks noGrp="1"/>
          </p:cNvSpPr>
          <p:nvPr>
            <p:ph type="dt" sz="half" idx="10"/>
          </p:nvPr>
        </p:nvSpPr>
        <p:spPr/>
        <p:txBody>
          <a:bodyPr/>
          <a:lstStyle/>
          <a:p>
            <a:fld id="{E7139EC3-67C5-49C9-93C9-A43DD22E3D01}" type="datetimeFigureOut">
              <a:rPr lang="en-US" smtClean="0"/>
              <a:t>2/4/2025</a:t>
            </a:fld>
            <a:endParaRPr lang="en-US"/>
          </a:p>
        </p:txBody>
      </p:sp>
      <p:sp>
        <p:nvSpPr>
          <p:cNvPr id="6" name="Footer Placeholder 5">
            <a:extLst>
              <a:ext uri="{FF2B5EF4-FFF2-40B4-BE49-F238E27FC236}">
                <a16:creationId xmlns:a16="http://schemas.microsoft.com/office/drawing/2014/main" id="{6AD08507-CD4B-4598-875E-6420FD688C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205285-9418-41DA-8AAF-EA386A4007B1}"/>
              </a:ext>
            </a:extLst>
          </p:cNvPr>
          <p:cNvSpPr>
            <a:spLocks noGrp="1"/>
          </p:cNvSpPr>
          <p:nvPr>
            <p:ph type="sldNum" sz="quarter" idx="12"/>
          </p:nvPr>
        </p:nvSpPr>
        <p:spPr/>
        <p:txBody>
          <a:bodyPr/>
          <a:lstStyle/>
          <a:p>
            <a:fld id="{1D250715-9749-4B6E-BB82-D70D7542F145}" type="slidenum">
              <a:rPr lang="en-US" smtClean="0"/>
              <a:t>‹#›</a:t>
            </a:fld>
            <a:endParaRPr lang="en-US"/>
          </a:p>
        </p:txBody>
      </p:sp>
      <p:sp>
        <p:nvSpPr>
          <p:cNvPr id="10" name="Rectangle 9">
            <a:extLst>
              <a:ext uri="{FF2B5EF4-FFF2-40B4-BE49-F238E27FC236}">
                <a16:creationId xmlns:a16="http://schemas.microsoft.com/office/drawing/2014/main" id="{1C6886F5-1592-4B53-B410-DA3CEFA3A61C}"/>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a:extLst>
              <a:ext uri="{FF2B5EF4-FFF2-40B4-BE49-F238E27FC236}">
                <a16:creationId xmlns:a16="http://schemas.microsoft.com/office/drawing/2014/main" id="{54A73B7A-D0EB-4CD3-B8BD-51DE2BC1081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Tree>
    <p:extLst>
      <p:ext uri="{BB962C8B-B14F-4D97-AF65-F5344CB8AC3E}">
        <p14:creationId xmlns:p14="http://schemas.microsoft.com/office/powerpoint/2010/main" val="207251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91A408-FECE-4604-8795-1E4CF715FD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880" t="28092" r="31847" b="-45146"/>
          <a:stretch/>
        </p:blipFill>
        <p:spPr>
          <a:xfrm>
            <a:off x="6105833" y="1139734"/>
            <a:ext cx="3035159" cy="5745626"/>
          </a:xfrm>
          <a:prstGeom prst="rect">
            <a:avLst/>
          </a:prstGeom>
        </p:spPr>
      </p:pic>
      <p:pic>
        <p:nvPicPr>
          <p:cNvPr id="8" name="Picture 7">
            <a:extLst>
              <a:ext uri="{FF2B5EF4-FFF2-40B4-BE49-F238E27FC236}">
                <a16:creationId xmlns:a16="http://schemas.microsoft.com/office/drawing/2014/main" id="{F7AEE6EB-DBE7-41AD-AD0D-27D93C4F59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2651" y="346601"/>
            <a:ext cx="4013703" cy="485220"/>
          </a:xfrm>
          <a:prstGeom prst="rect">
            <a:avLst/>
          </a:prstGeom>
        </p:spPr>
      </p:pic>
      <p:pic>
        <p:nvPicPr>
          <p:cNvPr id="3" name="Picture 2">
            <a:extLst>
              <a:ext uri="{FF2B5EF4-FFF2-40B4-BE49-F238E27FC236}">
                <a16:creationId xmlns:a16="http://schemas.microsoft.com/office/drawing/2014/main" id="{84B05648-729F-85A1-95C6-E10439BAC89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254" t="11351" r="8798" b="1008"/>
          <a:stretch/>
        </p:blipFill>
        <p:spPr>
          <a:xfrm>
            <a:off x="6082356" y="1139733"/>
            <a:ext cx="3054823" cy="3503169"/>
          </a:xfrm>
          <a:prstGeom prst="rect">
            <a:avLst/>
          </a:prstGeom>
        </p:spPr>
      </p:pic>
      <p:sp>
        <p:nvSpPr>
          <p:cNvPr id="9" name="Rectangle 8">
            <a:extLst>
              <a:ext uri="{FF2B5EF4-FFF2-40B4-BE49-F238E27FC236}">
                <a16:creationId xmlns:a16="http://schemas.microsoft.com/office/drawing/2014/main" id="{F780F003-B34D-4B01-AE0A-37C4B810D378}"/>
              </a:ext>
              <a:ext uri="{C183D7F6-B498-43B3-948B-1728B52AA6E4}">
                <adec:decorative xmlns:adec="http://schemas.microsoft.com/office/drawing/2017/decorative" val="1"/>
              </a:ext>
            </a:extLst>
          </p:cNvPr>
          <p:cNvSpPr>
            <a:spLocks noChangeAspect="1"/>
          </p:cNvSpPr>
          <p:nvPr userDrawn="1"/>
        </p:nvSpPr>
        <p:spPr>
          <a:xfrm>
            <a:off x="-142105" y="4642902"/>
            <a:ext cx="12476209" cy="2242459"/>
          </a:xfrm>
          <a:prstGeom prst="rect">
            <a:avLst/>
          </a:prstGeom>
          <a:gradFill flip="none" rotWithShape="1">
            <a:gsLst>
              <a:gs pos="54000">
                <a:srgbClr val="2B5C0D"/>
              </a:gs>
              <a:gs pos="0">
                <a:srgbClr val="0071BC"/>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3" name="Picture 12" descr="A red barn in a field&#10;&#10;Description automatically generated with medium confidence">
            <a:extLst>
              <a:ext uri="{FF2B5EF4-FFF2-40B4-BE49-F238E27FC236}">
                <a16:creationId xmlns:a16="http://schemas.microsoft.com/office/drawing/2014/main" id="{859ACAFE-BBDD-44E7-83A0-B0359D2B7DD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2829"/>
          <a:stretch/>
        </p:blipFill>
        <p:spPr>
          <a:xfrm>
            <a:off x="8136425" y="1139731"/>
            <a:ext cx="4055166" cy="3503169"/>
          </a:xfrm>
          <a:prstGeom prst="rect">
            <a:avLst/>
          </a:prstGeom>
        </p:spPr>
      </p:pic>
      <p:pic>
        <p:nvPicPr>
          <p:cNvPr id="4" name="Picture 3" descr="A large group of colorful shipping containers next to a cargo ship on a body of water&#10;&#10;Description automatically generated with low confidence">
            <a:extLst>
              <a:ext uri="{FF2B5EF4-FFF2-40B4-BE49-F238E27FC236}">
                <a16:creationId xmlns:a16="http://schemas.microsoft.com/office/drawing/2014/main" id="{49982D9C-17DB-4A5E-8E14-B15B74C7382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13255"/>
          <a:stretch/>
        </p:blipFill>
        <p:spPr>
          <a:xfrm>
            <a:off x="0" y="1139729"/>
            <a:ext cx="4051763" cy="3503171"/>
          </a:xfrm>
          <a:prstGeom prst="rect">
            <a:avLst/>
          </a:prstGeom>
        </p:spPr>
      </p:pic>
      <p:pic>
        <p:nvPicPr>
          <p:cNvPr id="14" name="Picture 13" descr="A group of kids sitting at a table with food&#10;&#10;Description automatically generated with medium confidence">
            <a:extLst>
              <a:ext uri="{FF2B5EF4-FFF2-40B4-BE49-F238E27FC236}">
                <a16:creationId xmlns:a16="http://schemas.microsoft.com/office/drawing/2014/main" id="{9BD00FF8-C502-4E3D-9E80-1D4DCF3329B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2546" r="24317"/>
          <a:stretch/>
        </p:blipFill>
        <p:spPr>
          <a:xfrm>
            <a:off x="4055576" y="1139727"/>
            <a:ext cx="4080849" cy="3503169"/>
          </a:xfrm>
          <a:prstGeom prst="rect">
            <a:avLst/>
          </a:prstGeom>
        </p:spPr>
      </p:pic>
    </p:spTree>
    <p:extLst>
      <p:ext uri="{BB962C8B-B14F-4D97-AF65-F5344CB8AC3E}">
        <p14:creationId xmlns:p14="http://schemas.microsoft.com/office/powerpoint/2010/main" val="1739055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AEE6EB-DBE7-41AD-AD0D-27D93C4F59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5652" y="350855"/>
            <a:ext cx="4013703" cy="485220"/>
          </a:xfrm>
          <a:prstGeom prst="rect">
            <a:avLst/>
          </a:prstGeom>
        </p:spPr>
      </p:pic>
      <p:pic>
        <p:nvPicPr>
          <p:cNvPr id="4" name="Picture 3" descr="A large group of colorful buildings next to a body of water&#10;&#10;Description automatically generated with low confidence">
            <a:extLst>
              <a:ext uri="{FF2B5EF4-FFF2-40B4-BE49-F238E27FC236}">
                <a16:creationId xmlns:a16="http://schemas.microsoft.com/office/drawing/2014/main" id="{57EBF4ED-1DF4-4FDF-8F4A-AC0A5B4B182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6429" r="2" b="26045"/>
          <a:stretch/>
        </p:blipFill>
        <p:spPr>
          <a:xfrm>
            <a:off x="0" y="1073888"/>
            <a:ext cx="12192000" cy="4345837"/>
          </a:xfrm>
          <a:prstGeom prst="rect">
            <a:avLst/>
          </a:prstGeom>
        </p:spPr>
      </p:pic>
      <p:sp>
        <p:nvSpPr>
          <p:cNvPr id="7" name="Rectangle 6">
            <a:extLst>
              <a:ext uri="{FF2B5EF4-FFF2-40B4-BE49-F238E27FC236}">
                <a16:creationId xmlns:a16="http://schemas.microsoft.com/office/drawing/2014/main" id="{B949584A-5432-44B2-BF8F-D0867EE7C352}"/>
              </a:ext>
              <a:ext uri="{C183D7F6-B498-43B3-948B-1728B52AA6E4}">
                <adec:decorative xmlns:adec="http://schemas.microsoft.com/office/drawing/2017/decorative" val="1"/>
              </a:ext>
            </a:extLst>
          </p:cNvPr>
          <p:cNvSpPr>
            <a:spLocks noChangeAspect="1"/>
          </p:cNvSpPr>
          <p:nvPr userDrawn="1"/>
        </p:nvSpPr>
        <p:spPr>
          <a:xfrm>
            <a:off x="-284209" y="5419726"/>
            <a:ext cx="12476209" cy="1438274"/>
          </a:xfrm>
          <a:prstGeom prst="rect">
            <a:avLst/>
          </a:prstGeom>
          <a:gradFill flip="none" rotWithShape="1">
            <a:gsLst>
              <a:gs pos="54000">
                <a:srgbClr val="2B5C0D"/>
              </a:gs>
              <a:gs pos="0">
                <a:srgbClr val="0071BC"/>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411414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descr="A red barn in a field&#10;&#10;Description automatically generated with medium confidence">
            <a:extLst>
              <a:ext uri="{FF2B5EF4-FFF2-40B4-BE49-F238E27FC236}">
                <a16:creationId xmlns:a16="http://schemas.microsoft.com/office/drawing/2014/main" id="{773F906A-83AC-43D1-88A4-9676420CEF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 t="38698" r="2543" b="3228"/>
          <a:stretch/>
        </p:blipFill>
        <p:spPr>
          <a:xfrm>
            <a:off x="-75303" y="1073887"/>
            <a:ext cx="12267303" cy="4874526"/>
          </a:xfrm>
          <a:prstGeom prst="rect">
            <a:avLst/>
          </a:prstGeom>
        </p:spPr>
      </p:pic>
      <p:pic>
        <p:nvPicPr>
          <p:cNvPr id="8" name="Picture 7">
            <a:extLst>
              <a:ext uri="{FF2B5EF4-FFF2-40B4-BE49-F238E27FC236}">
                <a16:creationId xmlns:a16="http://schemas.microsoft.com/office/drawing/2014/main" id="{F7AEE6EB-DBE7-41AD-AD0D-27D93C4F59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5652" y="350855"/>
            <a:ext cx="4013703" cy="485220"/>
          </a:xfrm>
          <a:prstGeom prst="rect">
            <a:avLst/>
          </a:prstGeom>
        </p:spPr>
      </p:pic>
      <p:sp>
        <p:nvSpPr>
          <p:cNvPr id="7" name="Rectangle 6">
            <a:extLst>
              <a:ext uri="{FF2B5EF4-FFF2-40B4-BE49-F238E27FC236}">
                <a16:creationId xmlns:a16="http://schemas.microsoft.com/office/drawing/2014/main" id="{B949584A-5432-44B2-BF8F-D0867EE7C352}"/>
              </a:ext>
              <a:ext uri="{C183D7F6-B498-43B3-948B-1728B52AA6E4}">
                <adec:decorative xmlns:adec="http://schemas.microsoft.com/office/drawing/2017/decorative" val="1"/>
              </a:ext>
            </a:extLst>
          </p:cNvPr>
          <p:cNvSpPr>
            <a:spLocks noChangeAspect="1"/>
          </p:cNvSpPr>
          <p:nvPr userDrawn="1"/>
        </p:nvSpPr>
        <p:spPr>
          <a:xfrm>
            <a:off x="-284209" y="5419726"/>
            <a:ext cx="12476209" cy="1438274"/>
          </a:xfrm>
          <a:prstGeom prst="rect">
            <a:avLst/>
          </a:prstGeom>
          <a:gradFill flip="none" rotWithShape="1">
            <a:gsLst>
              <a:gs pos="54000">
                <a:srgbClr val="2B5C0D"/>
              </a:gs>
              <a:gs pos="0">
                <a:srgbClr val="0071BC"/>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1639270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descr="A group of kids sitting at a table with food&#10;&#10;Description automatically generated with medium confidence">
            <a:extLst>
              <a:ext uri="{FF2B5EF4-FFF2-40B4-BE49-F238E27FC236}">
                <a16:creationId xmlns:a16="http://schemas.microsoft.com/office/drawing/2014/main" id="{41FCD015-0BD1-4CEB-B495-46A39498FD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5294" b="9945"/>
          <a:stretch/>
        </p:blipFill>
        <p:spPr>
          <a:xfrm>
            <a:off x="1" y="1073887"/>
            <a:ext cx="12191999" cy="4451014"/>
          </a:xfrm>
          <a:prstGeom prst="rect">
            <a:avLst/>
          </a:prstGeom>
        </p:spPr>
      </p:pic>
      <p:pic>
        <p:nvPicPr>
          <p:cNvPr id="8" name="Picture 7">
            <a:extLst>
              <a:ext uri="{FF2B5EF4-FFF2-40B4-BE49-F238E27FC236}">
                <a16:creationId xmlns:a16="http://schemas.microsoft.com/office/drawing/2014/main" id="{F7AEE6EB-DBE7-41AD-AD0D-27D93C4F59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5652" y="350855"/>
            <a:ext cx="4013703" cy="485220"/>
          </a:xfrm>
          <a:prstGeom prst="rect">
            <a:avLst/>
          </a:prstGeom>
        </p:spPr>
      </p:pic>
      <p:sp>
        <p:nvSpPr>
          <p:cNvPr id="7" name="Rectangle 6">
            <a:extLst>
              <a:ext uri="{FF2B5EF4-FFF2-40B4-BE49-F238E27FC236}">
                <a16:creationId xmlns:a16="http://schemas.microsoft.com/office/drawing/2014/main" id="{B949584A-5432-44B2-BF8F-D0867EE7C352}"/>
              </a:ext>
              <a:ext uri="{C183D7F6-B498-43B3-948B-1728B52AA6E4}">
                <adec:decorative xmlns:adec="http://schemas.microsoft.com/office/drawing/2017/decorative" val="1"/>
              </a:ext>
            </a:extLst>
          </p:cNvPr>
          <p:cNvSpPr>
            <a:spLocks noChangeAspect="1"/>
          </p:cNvSpPr>
          <p:nvPr userDrawn="1"/>
        </p:nvSpPr>
        <p:spPr>
          <a:xfrm>
            <a:off x="-284209" y="5419726"/>
            <a:ext cx="12476209" cy="1438274"/>
          </a:xfrm>
          <a:prstGeom prst="rect">
            <a:avLst/>
          </a:prstGeom>
          <a:gradFill flip="none" rotWithShape="1">
            <a:gsLst>
              <a:gs pos="54000">
                <a:srgbClr val="2B5C0D"/>
              </a:gs>
              <a:gs pos="0">
                <a:srgbClr val="0071BC"/>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1930841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A red barn in a field&#10;&#10;Description automatically generated with medium confidence">
            <a:extLst>
              <a:ext uri="{FF2B5EF4-FFF2-40B4-BE49-F238E27FC236}">
                <a16:creationId xmlns:a16="http://schemas.microsoft.com/office/drawing/2014/main" id="{87F1EE59-2DA8-4EE6-8B0E-E19B0CD55A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 t="38698" r="2543" b="20523"/>
          <a:stretch/>
        </p:blipFill>
        <p:spPr>
          <a:xfrm>
            <a:off x="-75304" y="1044677"/>
            <a:ext cx="12267303" cy="3422880"/>
          </a:xfrm>
          <a:prstGeom prst="rect">
            <a:avLst/>
          </a:prstGeom>
        </p:spPr>
      </p:pic>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dirty="0"/>
              <a:t>Click to edit Master title </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785316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A red barn in a field&#10;&#10;Description automatically generated with medium confidence">
            <a:extLst>
              <a:ext uri="{FF2B5EF4-FFF2-40B4-BE49-F238E27FC236}">
                <a16:creationId xmlns:a16="http://schemas.microsoft.com/office/drawing/2014/main" id="{D9515CB0-EDAE-4240-AAB1-F2C5016605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829"/>
          <a:stretch/>
        </p:blipFill>
        <p:spPr>
          <a:xfrm>
            <a:off x="8136424" y="1042130"/>
            <a:ext cx="4055166" cy="3503169"/>
          </a:xfrm>
          <a:prstGeom prst="rect">
            <a:avLst/>
          </a:prstGeom>
        </p:spPr>
      </p:pic>
      <p:pic>
        <p:nvPicPr>
          <p:cNvPr id="12" name="Picture 11" descr="A group of kids sitting at a table with food&#10;&#10;Description automatically generated with medium confidence">
            <a:extLst>
              <a:ext uri="{FF2B5EF4-FFF2-40B4-BE49-F238E27FC236}">
                <a16:creationId xmlns:a16="http://schemas.microsoft.com/office/drawing/2014/main" id="{1DD1BE5E-0B21-4605-A339-6DA9C354E28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699" r="26766"/>
          <a:stretch/>
        </p:blipFill>
        <p:spPr>
          <a:xfrm>
            <a:off x="4055575" y="1042126"/>
            <a:ext cx="4080849" cy="3503169"/>
          </a:xfrm>
          <a:prstGeom prst="rect">
            <a:avLst/>
          </a:prstGeom>
        </p:spPr>
      </p:pic>
      <p:pic>
        <p:nvPicPr>
          <p:cNvPr id="11" name="Picture 10" descr="A large group of colorful shipping containers next to a cargo ship on a body of water&#10;&#10;Description automatically generated with low confidence">
            <a:extLst>
              <a:ext uri="{FF2B5EF4-FFF2-40B4-BE49-F238E27FC236}">
                <a16:creationId xmlns:a16="http://schemas.microsoft.com/office/drawing/2014/main" id="{4215A794-1B3A-41B2-85AA-990A242C7A1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3255"/>
          <a:stretch/>
        </p:blipFill>
        <p:spPr>
          <a:xfrm>
            <a:off x="-1" y="1036749"/>
            <a:ext cx="4051763" cy="3503171"/>
          </a:xfrm>
          <a:prstGeom prst="rect">
            <a:avLst/>
          </a:prstGeom>
        </p:spPr>
      </p:pic>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dirty="0"/>
              <a:t>Click to edit Master title </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212999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14" name="Picture 13" descr="A large group of colorful buildings next to a body of water&#10;&#10;Description automatically generated with low confidence">
            <a:extLst>
              <a:ext uri="{FF2B5EF4-FFF2-40B4-BE49-F238E27FC236}">
                <a16:creationId xmlns:a16="http://schemas.microsoft.com/office/drawing/2014/main" id="{7F87503F-71E0-4C80-B0BF-50F8E70368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404"/>
          <a:stretch/>
        </p:blipFill>
        <p:spPr>
          <a:xfrm>
            <a:off x="9107128" y="1022089"/>
            <a:ext cx="3139891" cy="2062820"/>
          </a:xfrm>
          <a:prstGeom prst="rect">
            <a:avLst/>
          </a:prstGeom>
        </p:spPr>
      </p:pic>
      <p:sp>
        <p:nvSpPr>
          <p:cNvPr id="16" name="Rectangle 15">
            <a:extLst>
              <a:ext uri="{FF2B5EF4-FFF2-40B4-BE49-F238E27FC236}">
                <a16:creationId xmlns:a16="http://schemas.microsoft.com/office/drawing/2014/main" id="{FE34703D-B837-477D-8D33-5D02E60C2C82}"/>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7" name="Picture 16">
            <a:extLst>
              <a:ext uri="{FF2B5EF4-FFF2-40B4-BE49-F238E27FC236}">
                <a16:creationId xmlns:a16="http://schemas.microsoft.com/office/drawing/2014/main" id="{AAF2E256-9543-4255-8D68-5049022F60D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751113" y="1438853"/>
            <a:ext cx="8116661" cy="107814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751115" y="2841481"/>
            <a:ext cx="7859486" cy="2530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2/4/2025</a:t>
            </a:fld>
            <a:endParaRPr lang="en-US" dirty="0"/>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dirty="0"/>
          </a:p>
        </p:txBody>
      </p:sp>
      <p:pic>
        <p:nvPicPr>
          <p:cNvPr id="12" name="Picture 11" descr="A red barn in a field&#10;&#10;Description automatically generated with medium confidence">
            <a:extLst>
              <a:ext uri="{FF2B5EF4-FFF2-40B4-BE49-F238E27FC236}">
                <a16:creationId xmlns:a16="http://schemas.microsoft.com/office/drawing/2014/main" id="{19A49C4F-9C9A-4A7C-AFD3-290EEACD428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1642" t="25256"/>
          <a:stretch/>
        </p:blipFill>
        <p:spPr>
          <a:xfrm>
            <a:off x="9107126" y="5111582"/>
            <a:ext cx="3228768" cy="1820846"/>
          </a:xfrm>
          <a:prstGeom prst="rect">
            <a:avLst/>
          </a:prstGeom>
        </p:spPr>
      </p:pic>
      <p:pic>
        <p:nvPicPr>
          <p:cNvPr id="13" name="Picture 12" descr="A group of kids sitting at a table with food&#10;&#10;Description automatically generated with medium confidence">
            <a:extLst>
              <a:ext uri="{FF2B5EF4-FFF2-40B4-BE49-F238E27FC236}">
                <a16:creationId xmlns:a16="http://schemas.microsoft.com/office/drawing/2014/main" id="{B173FC5E-56BB-4967-9383-EF9C9820F09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5405" r="24437" b="10130"/>
          <a:stretch/>
        </p:blipFill>
        <p:spPr>
          <a:xfrm>
            <a:off x="9107128" y="3084908"/>
            <a:ext cx="3084872" cy="2026674"/>
          </a:xfrm>
          <a:prstGeom prst="rect">
            <a:avLst/>
          </a:prstGeom>
        </p:spPr>
      </p:pic>
    </p:spTree>
    <p:extLst>
      <p:ext uri="{BB962C8B-B14F-4D97-AF65-F5344CB8AC3E}">
        <p14:creationId xmlns:p14="http://schemas.microsoft.com/office/powerpoint/2010/main" val="4113208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14" name="Picture 13" descr="A large group of colorful buildings next to a body of water&#10;&#10;Description automatically generated with low confidence">
            <a:extLst>
              <a:ext uri="{FF2B5EF4-FFF2-40B4-BE49-F238E27FC236}">
                <a16:creationId xmlns:a16="http://schemas.microsoft.com/office/drawing/2014/main" id="{7F87503F-71E0-4C80-B0BF-50F8E70368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404"/>
          <a:stretch/>
        </p:blipFill>
        <p:spPr>
          <a:xfrm>
            <a:off x="9052109" y="4795180"/>
            <a:ext cx="3139891" cy="2062820"/>
          </a:xfrm>
          <a:prstGeom prst="rect">
            <a:avLst/>
          </a:prstGeom>
        </p:spPr>
      </p:pic>
      <p:sp>
        <p:nvSpPr>
          <p:cNvPr id="16" name="Rectangle 15">
            <a:extLst>
              <a:ext uri="{FF2B5EF4-FFF2-40B4-BE49-F238E27FC236}">
                <a16:creationId xmlns:a16="http://schemas.microsoft.com/office/drawing/2014/main" id="{FE34703D-B837-477D-8D33-5D02E60C2C82}"/>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7" name="Picture 16">
            <a:extLst>
              <a:ext uri="{FF2B5EF4-FFF2-40B4-BE49-F238E27FC236}">
                <a16:creationId xmlns:a16="http://schemas.microsoft.com/office/drawing/2014/main" id="{AAF2E256-9543-4255-8D68-5049022F60D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751113" y="1438853"/>
            <a:ext cx="8116661" cy="107814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751115" y="2841481"/>
            <a:ext cx="7859486" cy="2530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2/4/2025</a:t>
            </a:fld>
            <a:endParaRPr lang="en-US" dirty="0"/>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dirty="0"/>
          </a:p>
        </p:txBody>
      </p:sp>
    </p:spTree>
    <p:extLst>
      <p:ext uri="{BB962C8B-B14F-4D97-AF65-F5344CB8AC3E}">
        <p14:creationId xmlns:p14="http://schemas.microsoft.com/office/powerpoint/2010/main" val="3822750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rgbClr val="7B9899"/>
                </a:solidFill>
                <a:latin typeface="Georgia"/>
                <a:cs typeface="Georgia"/>
              </a:defRPr>
            </a:lvl1pPr>
          </a:lstStyle>
          <a:p>
            <a:endParaRPr/>
          </a:p>
        </p:txBody>
      </p:sp>
      <p:sp>
        <p:nvSpPr>
          <p:cNvPr id="3" name="Holder 3"/>
          <p:cNvSpPr>
            <a:spLocks noGrp="1"/>
          </p:cNvSpPr>
          <p:nvPr>
            <p:ph sz="half" idx="2"/>
          </p:nvPr>
        </p:nvSpPr>
        <p:spPr>
          <a:xfrm>
            <a:off x="609600" y="1577340"/>
            <a:ext cx="5303520" cy="4154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154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626604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E34703D-B837-477D-8D33-5D02E60C2C82}"/>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7" name="Picture 16">
            <a:extLst>
              <a:ext uri="{FF2B5EF4-FFF2-40B4-BE49-F238E27FC236}">
                <a16:creationId xmlns:a16="http://schemas.microsoft.com/office/drawing/2014/main" id="{AAF2E256-9543-4255-8D68-5049022F60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751113" y="1438853"/>
            <a:ext cx="8116661" cy="107814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751115" y="2841481"/>
            <a:ext cx="7859486" cy="2530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2/4/2025</a:t>
            </a:fld>
            <a:endParaRPr lang="en-US" dirty="0"/>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dirty="0"/>
          </a:p>
        </p:txBody>
      </p:sp>
      <p:pic>
        <p:nvPicPr>
          <p:cNvPr id="13" name="Picture 12" descr="A group of kids sitting at a table with food&#10;&#10;Description automatically generated with medium confidence">
            <a:extLst>
              <a:ext uri="{FF2B5EF4-FFF2-40B4-BE49-F238E27FC236}">
                <a16:creationId xmlns:a16="http://schemas.microsoft.com/office/drawing/2014/main" id="{B173FC5E-56BB-4967-9383-EF9C9820F09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405" r="24437" b="10130"/>
          <a:stretch/>
        </p:blipFill>
        <p:spPr>
          <a:xfrm>
            <a:off x="9107128" y="4831326"/>
            <a:ext cx="3084872" cy="2026674"/>
          </a:xfrm>
          <a:prstGeom prst="rect">
            <a:avLst/>
          </a:prstGeom>
        </p:spPr>
      </p:pic>
    </p:spTree>
    <p:extLst>
      <p:ext uri="{BB962C8B-B14F-4D97-AF65-F5344CB8AC3E}">
        <p14:creationId xmlns:p14="http://schemas.microsoft.com/office/powerpoint/2010/main" val="40171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E34703D-B837-477D-8D33-5D02E60C2C82}"/>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7" name="Picture 16">
            <a:extLst>
              <a:ext uri="{FF2B5EF4-FFF2-40B4-BE49-F238E27FC236}">
                <a16:creationId xmlns:a16="http://schemas.microsoft.com/office/drawing/2014/main" id="{AAF2E256-9543-4255-8D68-5049022F60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751113" y="1438853"/>
            <a:ext cx="8116661" cy="107814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751115" y="2841481"/>
            <a:ext cx="7859486" cy="2530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2/4/2025</a:t>
            </a:fld>
            <a:endParaRPr lang="en-US" dirty="0"/>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dirty="0"/>
          </a:p>
        </p:txBody>
      </p:sp>
      <p:pic>
        <p:nvPicPr>
          <p:cNvPr id="12" name="Picture 11" descr="A red barn in a field&#10;&#10;Description automatically generated with medium confidence">
            <a:extLst>
              <a:ext uri="{FF2B5EF4-FFF2-40B4-BE49-F238E27FC236}">
                <a16:creationId xmlns:a16="http://schemas.microsoft.com/office/drawing/2014/main" id="{19A49C4F-9C9A-4A7C-AFD3-290EEACD428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642" t="25256"/>
          <a:stretch/>
        </p:blipFill>
        <p:spPr>
          <a:xfrm>
            <a:off x="9107126" y="5111582"/>
            <a:ext cx="3228768" cy="1820846"/>
          </a:xfrm>
          <a:prstGeom prst="rect">
            <a:avLst/>
          </a:prstGeom>
        </p:spPr>
      </p:pic>
    </p:spTree>
    <p:extLst>
      <p:ext uri="{BB962C8B-B14F-4D97-AF65-F5344CB8AC3E}">
        <p14:creationId xmlns:p14="http://schemas.microsoft.com/office/powerpoint/2010/main" val="2785328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p:cNvSpPr>
          <p:nvPr userDrawn="1"/>
        </p:nvSpPr>
        <p:spPr>
          <a:xfrm>
            <a:off x="-229190" y="-24607"/>
            <a:ext cx="12476209" cy="1073204"/>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dirty="0"/>
              <a:t>Click to edit Master title </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descr="A large group of colorful buildings next to a body of water&#10;&#10;Description automatically generated with low confidence">
            <a:extLst>
              <a:ext uri="{FF2B5EF4-FFF2-40B4-BE49-F238E27FC236}">
                <a16:creationId xmlns:a16="http://schemas.microsoft.com/office/drawing/2014/main" id="{68921B13-15D8-4A11-A7BB-2A0B0D8E2B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965" b="31097"/>
          <a:stretch/>
        </p:blipFill>
        <p:spPr>
          <a:xfrm>
            <a:off x="0" y="1048597"/>
            <a:ext cx="12192000" cy="3286131"/>
          </a:xfrm>
          <a:prstGeom prst="rect">
            <a:avLst/>
          </a:prstGeom>
        </p:spPr>
      </p:pic>
    </p:spTree>
    <p:extLst>
      <p:ext uri="{BB962C8B-B14F-4D97-AF65-F5344CB8AC3E}">
        <p14:creationId xmlns:p14="http://schemas.microsoft.com/office/powerpoint/2010/main" val="3937117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7" name="Picture 6" descr="A group of kids sitting at a table with food&#10;&#10;Description automatically generated with medium confidence">
            <a:extLst>
              <a:ext uri="{FF2B5EF4-FFF2-40B4-BE49-F238E27FC236}">
                <a16:creationId xmlns:a16="http://schemas.microsoft.com/office/drawing/2014/main" id="{4438016C-205C-47DC-A869-E2BE8EBAE1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5294" b="15769"/>
          <a:stretch/>
        </p:blipFill>
        <p:spPr>
          <a:xfrm>
            <a:off x="0" y="745006"/>
            <a:ext cx="12191999" cy="3977597"/>
          </a:xfrm>
          <a:prstGeom prst="rect">
            <a:avLst/>
          </a:prstGeom>
        </p:spPr>
      </p:pic>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noChangeAspect="1"/>
          </p:cNvSpPr>
          <p:nvPr userDrawn="1"/>
        </p:nvSpPr>
        <p:spPr>
          <a:xfrm>
            <a:off x="-229190" y="0"/>
            <a:ext cx="12476209" cy="84182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0348" y="183043"/>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819425"/>
            <a:ext cx="10515600" cy="989977"/>
          </a:xfrm>
        </p:spPr>
        <p:txBody>
          <a:bodyPr anchor="b"/>
          <a:lstStyle>
            <a:lvl1pPr>
              <a:defRPr sz="6000"/>
            </a:lvl1pPr>
          </a:lstStyle>
          <a:p>
            <a:r>
              <a:rPr lang="en-US" dirty="0"/>
              <a:t>Click to edit Master title</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991040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dirty="0"/>
              <a:t>Click to edit Master title</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8" name="Picture 7" descr="A red barn in a field&#10;&#10;Description automatically generated with medium confidence">
            <a:extLst>
              <a:ext uri="{FF2B5EF4-FFF2-40B4-BE49-F238E27FC236}">
                <a16:creationId xmlns:a16="http://schemas.microsoft.com/office/drawing/2014/main" id="{DD0C76B3-FB26-4ACD-A6C8-9AAC3F6C1F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6" t="39523" r="-580" b="20567"/>
          <a:stretch/>
        </p:blipFill>
        <p:spPr>
          <a:xfrm>
            <a:off x="-53788" y="1048597"/>
            <a:ext cx="12322323" cy="3281455"/>
          </a:xfrm>
          <a:prstGeom prst="rect">
            <a:avLst/>
          </a:prstGeom>
        </p:spPr>
      </p:pic>
    </p:spTree>
    <p:extLst>
      <p:ext uri="{BB962C8B-B14F-4D97-AF65-F5344CB8AC3E}">
        <p14:creationId xmlns:p14="http://schemas.microsoft.com/office/powerpoint/2010/main" val="918138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1" name="Picture 10" descr="A red barn in a field&#10;&#10;Description automatically generated with medium confidence">
            <a:extLst>
              <a:ext uri="{FF2B5EF4-FFF2-40B4-BE49-F238E27FC236}">
                <a16:creationId xmlns:a16="http://schemas.microsoft.com/office/drawing/2014/main" id="{EE2E9147-EF68-47DB-97E7-68C0B74F84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370" t="35583" r="545" b="3349"/>
          <a:stretch/>
        </p:blipFill>
        <p:spPr>
          <a:xfrm>
            <a:off x="8136423" y="1010562"/>
            <a:ext cx="4055166" cy="1917755"/>
          </a:xfrm>
          <a:prstGeom prst="rect">
            <a:avLst/>
          </a:prstGeom>
        </p:spPr>
      </p:pic>
      <p:pic>
        <p:nvPicPr>
          <p:cNvPr id="12" name="Picture 11" descr="A group of kids sitting at a table with food&#10;&#10;Description automatically generated with medium confidence">
            <a:extLst>
              <a:ext uri="{FF2B5EF4-FFF2-40B4-BE49-F238E27FC236}">
                <a16:creationId xmlns:a16="http://schemas.microsoft.com/office/drawing/2014/main" id="{CC60C75F-72EA-43DB-BF1F-1801ED89CAA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0" t="34834" r="27023" b="13940"/>
          <a:stretch/>
        </p:blipFill>
        <p:spPr>
          <a:xfrm>
            <a:off x="4055574" y="1010562"/>
            <a:ext cx="4080849" cy="1917751"/>
          </a:xfrm>
          <a:prstGeom prst="rect">
            <a:avLst/>
          </a:prstGeom>
        </p:spPr>
      </p:pic>
      <p:pic>
        <p:nvPicPr>
          <p:cNvPr id="13" name="Picture 12" descr="A large group of colorful shipping containers next to a cargo ship on a body of water&#10;&#10;Description automatically generated with low confidence">
            <a:extLst>
              <a:ext uri="{FF2B5EF4-FFF2-40B4-BE49-F238E27FC236}">
                <a16:creationId xmlns:a16="http://schemas.microsoft.com/office/drawing/2014/main" id="{0BAF8CB7-D6AF-4336-AE54-E9EC148BBCF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99" t="27483" r="10556" b="17927"/>
          <a:stretch/>
        </p:blipFill>
        <p:spPr>
          <a:xfrm>
            <a:off x="-2" y="1010562"/>
            <a:ext cx="4051763" cy="1912376"/>
          </a:xfrm>
          <a:prstGeom prst="rect">
            <a:avLst/>
          </a:prstGeom>
        </p:spPr>
      </p:pic>
      <p:sp>
        <p:nvSpPr>
          <p:cNvPr id="16" name="Rectangle 15">
            <a:extLst>
              <a:ext uri="{FF2B5EF4-FFF2-40B4-BE49-F238E27FC236}">
                <a16:creationId xmlns:a16="http://schemas.microsoft.com/office/drawing/2014/main" id="{FE34703D-B837-477D-8D33-5D02E60C2C82}"/>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7" name="Picture 16">
            <a:extLst>
              <a:ext uri="{FF2B5EF4-FFF2-40B4-BE49-F238E27FC236}">
                <a16:creationId xmlns:a16="http://schemas.microsoft.com/office/drawing/2014/main" id="{AAF2E256-9543-4255-8D68-5049022F60D7}"/>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838200" y="3091672"/>
            <a:ext cx="10515599" cy="84261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838200" y="4087006"/>
            <a:ext cx="10515600" cy="21529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2/4/2025</a:t>
            </a:fld>
            <a:endParaRPr lang="en-US" dirty="0"/>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dirty="0"/>
          </a:p>
        </p:txBody>
      </p:sp>
    </p:spTree>
    <p:extLst>
      <p:ext uri="{BB962C8B-B14F-4D97-AF65-F5344CB8AC3E}">
        <p14:creationId xmlns:p14="http://schemas.microsoft.com/office/powerpoint/2010/main" val="41517195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838200" y="1554480"/>
            <a:ext cx="7315200" cy="1520538"/>
          </a:xfrm>
        </p:spPr>
        <p:txBody>
          <a:bodyPr/>
          <a:lstStyle>
            <a:lvl1pPr>
              <a:defRPr baseline="0">
                <a:solidFill>
                  <a:schemeClr val="tx2"/>
                </a:solidFill>
                <a:latin typeface="Bookman Old Style" panose="02050604050505020204"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838200" y="3575957"/>
            <a:ext cx="10515600" cy="260100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2/4/2025</a:t>
            </a:fld>
            <a:endParaRPr lang="en-US" dirty="0"/>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dirty="0"/>
          </a:p>
        </p:txBody>
      </p:sp>
      <p:sp>
        <p:nvSpPr>
          <p:cNvPr id="9" name="Rectangle 8">
            <a:extLst>
              <a:ext uri="{FF2B5EF4-FFF2-40B4-BE49-F238E27FC236}">
                <a16:creationId xmlns:a16="http://schemas.microsoft.com/office/drawing/2014/main" id="{D4AFA8C7-F831-4E35-8434-7AFC92A503B5}"/>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2" name="Picture 11">
            <a:extLst>
              <a:ext uri="{FF2B5EF4-FFF2-40B4-BE49-F238E27FC236}">
                <a16:creationId xmlns:a16="http://schemas.microsoft.com/office/drawing/2014/main" id="{02501D16-A889-42FD-92FD-00381ADDBD0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Tree>
    <p:extLst>
      <p:ext uri="{BB962C8B-B14F-4D97-AF65-F5344CB8AC3E}">
        <p14:creationId xmlns:p14="http://schemas.microsoft.com/office/powerpoint/2010/main" val="25102993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2114E-EC48-4511-9C84-030D67B537AF}"/>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1" name="Picture 10">
            <a:extLst>
              <a:ext uri="{FF2B5EF4-FFF2-40B4-BE49-F238E27FC236}">
                <a16:creationId xmlns:a16="http://schemas.microsoft.com/office/drawing/2014/main" id="{FFD8FAED-34CF-496A-A575-E62D08933F9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DA8DB204-E4ED-4B2B-8C32-D83E694B68D6}"/>
              </a:ext>
            </a:extLst>
          </p:cNvPr>
          <p:cNvSpPr>
            <a:spLocks noGrp="1"/>
          </p:cNvSpPr>
          <p:nvPr>
            <p:ph type="title"/>
          </p:nvPr>
        </p:nvSpPr>
        <p:spPr>
          <a:xfrm>
            <a:off x="838200" y="1172934"/>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84D867A-34B2-44AD-A6EE-0B4E7989A182}"/>
              </a:ext>
            </a:extLst>
          </p:cNvPr>
          <p:cNvSpPr>
            <a:spLocks noGrp="1"/>
          </p:cNvSpPr>
          <p:nvPr>
            <p:ph sz="half" idx="1"/>
          </p:nvPr>
        </p:nvSpPr>
        <p:spPr>
          <a:xfrm>
            <a:off x="838200" y="2677885"/>
            <a:ext cx="5181600" cy="34990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034EBA9-76C0-4B39-B1EE-159145B939BE}"/>
              </a:ext>
            </a:extLst>
          </p:cNvPr>
          <p:cNvSpPr>
            <a:spLocks noGrp="1"/>
          </p:cNvSpPr>
          <p:nvPr>
            <p:ph sz="half" idx="2"/>
          </p:nvPr>
        </p:nvSpPr>
        <p:spPr>
          <a:xfrm>
            <a:off x="6172200" y="2677885"/>
            <a:ext cx="5181600" cy="34990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5CACEE4-EA47-42AC-87AB-93A3A06AC374}"/>
              </a:ext>
            </a:extLst>
          </p:cNvPr>
          <p:cNvSpPr>
            <a:spLocks noGrp="1"/>
          </p:cNvSpPr>
          <p:nvPr>
            <p:ph type="dt" sz="half" idx="10"/>
          </p:nvPr>
        </p:nvSpPr>
        <p:spPr/>
        <p:txBody>
          <a:bodyPr/>
          <a:lstStyle/>
          <a:p>
            <a:fld id="{E7139EC3-67C5-49C9-93C9-A43DD22E3D01}" type="datetimeFigureOut">
              <a:rPr lang="en-US" smtClean="0"/>
              <a:t>2/4/2025</a:t>
            </a:fld>
            <a:endParaRPr lang="en-US" dirty="0"/>
          </a:p>
        </p:txBody>
      </p:sp>
      <p:sp>
        <p:nvSpPr>
          <p:cNvPr id="6" name="Footer Placeholder 5">
            <a:extLst>
              <a:ext uri="{FF2B5EF4-FFF2-40B4-BE49-F238E27FC236}">
                <a16:creationId xmlns:a16="http://schemas.microsoft.com/office/drawing/2014/main" id="{BBF43473-9A42-4BC8-8D82-7566710B66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134ADAB-7F5B-41E9-A030-5B2CD26DB249}"/>
              </a:ext>
            </a:extLst>
          </p:cNvPr>
          <p:cNvSpPr>
            <a:spLocks noGrp="1"/>
          </p:cNvSpPr>
          <p:nvPr>
            <p:ph type="sldNum" sz="quarter" idx="12"/>
          </p:nvPr>
        </p:nvSpPr>
        <p:spPr/>
        <p:txBody>
          <a:bodyPr/>
          <a:lstStyle/>
          <a:p>
            <a:fld id="{1D250715-9749-4B6E-BB82-D70D7542F145}" type="slidenum">
              <a:rPr lang="en-US" smtClean="0"/>
              <a:t>‹#›</a:t>
            </a:fld>
            <a:endParaRPr lang="en-US" dirty="0"/>
          </a:p>
        </p:txBody>
      </p:sp>
    </p:spTree>
    <p:extLst>
      <p:ext uri="{BB962C8B-B14F-4D97-AF65-F5344CB8AC3E}">
        <p14:creationId xmlns:p14="http://schemas.microsoft.com/office/powerpoint/2010/main" val="3443846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E86E6-715D-4392-88DB-47A5FC11D813}"/>
              </a:ext>
            </a:extLst>
          </p:cNvPr>
          <p:cNvSpPr>
            <a:spLocks noGrp="1"/>
          </p:cNvSpPr>
          <p:nvPr>
            <p:ph type="title"/>
          </p:nvPr>
        </p:nvSpPr>
        <p:spPr>
          <a:xfrm>
            <a:off x="838200" y="105636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3C5E42-E13B-40BF-8962-27CC57AC6B6D}"/>
              </a:ext>
            </a:extLst>
          </p:cNvPr>
          <p:cNvSpPr>
            <a:spLocks noGrp="1"/>
          </p:cNvSpPr>
          <p:nvPr>
            <p:ph type="body" idx="1"/>
          </p:nvPr>
        </p:nvSpPr>
        <p:spPr>
          <a:xfrm>
            <a:off x="836612" y="238193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F6A367-05D2-4844-BEE7-F448E1DB1496}"/>
              </a:ext>
            </a:extLst>
          </p:cNvPr>
          <p:cNvSpPr>
            <a:spLocks noGrp="1"/>
          </p:cNvSpPr>
          <p:nvPr>
            <p:ph sz="half" idx="2"/>
          </p:nvPr>
        </p:nvSpPr>
        <p:spPr>
          <a:xfrm>
            <a:off x="839788" y="3428999"/>
            <a:ext cx="5157787" cy="2760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FF4570E-E6F7-4453-9689-08BC0E4EEC5E}"/>
              </a:ext>
            </a:extLst>
          </p:cNvPr>
          <p:cNvSpPr>
            <a:spLocks noGrp="1"/>
          </p:cNvSpPr>
          <p:nvPr>
            <p:ph type="body" sz="quarter" idx="3"/>
          </p:nvPr>
        </p:nvSpPr>
        <p:spPr>
          <a:xfrm>
            <a:off x="6172200" y="238193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34E6B12C-A44D-4F45-95F9-9730DD49CA72}"/>
              </a:ext>
            </a:extLst>
          </p:cNvPr>
          <p:cNvSpPr>
            <a:spLocks noGrp="1"/>
          </p:cNvSpPr>
          <p:nvPr>
            <p:ph sz="quarter" idx="4"/>
          </p:nvPr>
        </p:nvSpPr>
        <p:spPr>
          <a:xfrm>
            <a:off x="6172200" y="3428999"/>
            <a:ext cx="5183188" cy="27606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B8F473FB-B41B-4B94-9F0B-2D978CD7A269}"/>
              </a:ext>
            </a:extLst>
          </p:cNvPr>
          <p:cNvSpPr>
            <a:spLocks noGrp="1"/>
          </p:cNvSpPr>
          <p:nvPr>
            <p:ph type="dt" sz="half" idx="10"/>
          </p:nvPr>
        </p:nvSpPr>
        <p:spPr/>
        <p:txBody>
          <a:bodyPr/>
          <a:lstStyle/>
          <a:p>
            <a:fld id="{E7139EC3-67C5-49C9-93C9-A43DD22E3D01}" type="datetimeFigureOut">
              <a:rPr lang="en-US" smtClean="0"/>
              <a:t>2/4/2025</a:t>
            </a:fld>
            <a:endParaRPr lang="en-US" dirty="0"/>
          </a:p>
        </p:txBody>
      </p:sp>
      <p:sp>
        <p:nvSpPr>
          <p:cNvPr id="8" name="Footer Placeholder 7">
            <a:extLst>
              <a:ext uri="{FF2B5EF4-FFF2-40B4-BE49-F238E27FC236}">
                <a16:creationId xmlns:a16="http://schemas.microsoft.com/office/drawing/2014/main" id="{C9DF889C-96F9-4A63-BFE1-F76EDD564C9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B02DCCB-34E4-4050-96BD-27E2E01B29D9}"/>
              </a:ext>
            </a:extLst>
          </p:cNvPr>
          <p:cNvSpPr>
            <a:spLocks noGrp="1"/>
          </p:cNvSpPr>
          <p:nvPr>
            <p:ph type="sldNum" sz="quarter" idx="12"/>
          </p:nvPr>
        </p:nvSpPr>
        <p:spPr/>
        <p:txBody>
          <a:bodyPr/>
          <a:lstStyle/>
          <a:p>
            <a:fld id="{1D250715-9749-4B6E-BB82-D70D7542F145}" type="slidenum">
              <a:rPr lang="en-US" smtClean="0"/>
              <a:t>‹#›</a:t>
            </a:fld>
            <a:endParaRPr lang="en-US" dirty="0"/>
          </a:p>
        </p:txBody>
      </p:sp>
      <p:sp>
        <p:nvSpPr>
          <p:cNvPr id="12" name="Rectangle 11">
            <a:extLst>
              <a:ext uri="{FF2B5EF4-FFF2-40B4-BE49-F238E27FC236}">
                <a16:creationId xmlns:a16="http://schemas.microsoft.com/office/drawing/2014/main" id="{47FE77D3-8B51-45E6-9794-9A1A923C9BA1}"/>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3" name="Picture 12">
            <a:extLst>
              <a:ext uri="{FF2B5EF4-FFF2-40B4-BE49-F238E27FC236}">
                <a16:creationId xmlns:a16="http://schemas.microsoft.com/office/drawing/2014/main" id="{3AFC8E42-C194-4C27-89C8-A793908C21F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Tree>
    <p:extLst>
      <p:ext uri="{BB962C8B-B14F-4D97-AF65-F5344CB8AC3E}">
        <p14:creationId xmlns:p14="http://schemas.microsoft.com/office/powerpoint/2010/main" val="40017586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B2D7E8-2E60-4765-A46F-E7D19670DF0E}"/>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0" name="Picture 9">
            <a:extLst>
              <a:ext uri="{FF2B5EF4-FFF2-40B4-BE49-F238E27FC236}">
                <a16:creationId xmlns:a16="http://schemas.microsoft.com/office/drawing/2014/main" id="{BD343978-9872-491C-B465-525A530F7F8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94354065-7B3A-4295-82E5-68DF2603DFDC}"/>
              </a:ext>
            </a:extLst>
          </p:cNvPr>
          <p:cNvSpPr>
            <a:spLocks noGrp="1"/>
          </p:cNvSpPr>
          <p:nvPr>
            <p:ph type="title"/>
          </p:nvPr>
        </p:nvSpPr>
        <p:spPr>
          <a:xfrm>
            <a:off x="838200" y="996950"/>
            <a:ext cx="10515600" cy="1325563"/>
          </a:xfrm>
        </p:spPr>
        <p:txBody>
          <a:bodyPr/>
          <a:lstStyle/>
          <a:p>
            <a:r>
              <a:rPr lang="en-US"/>
              <a:t>Click to edit Master title style</a:t>
            </a:r>
          </a:p>
        </p:txBody>
      </p:sp>
      <p:sp>
        <p:nvSpPr>
          <p:cNvPr id="6" name="Picture Placeholder 2">
            <a:extLst>
              <a:ext uri="{FF2B5EF4-FFF2-40B4-BE49-F238E27FC236}">
                <a16:creationId xmlns:a16="http://schemas.microsoft.com/office/drawing/2014/main" id="{84BE371D-E8D9-4AD0-98B3-96576DF9DE11}"/>
              </a:ext>
            </a:extLst>
          </p:cNvPr>
          <p:cNvSpPr>
            <a:spLocks noGrp="1"/>
          </p:cNvSpPr>
          <p:nvPr>
            <p:ph type="pic" idx="1"/>
          </p:nvPr>
        </p:nvSpPr>
        <p:spPr>
          <a:xfrm>
            <a:off x="838200" y="2514600"/>
            <a:ext cx="10517188" cy="3346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Date Placeholder 2">
            <a:extLst>
              <a:ext uri="{FF2B5EF4-FFF2-40B4-BE49-F238E27FC236}">
                <a16:creationId xmlns:a16="http://schemas.microsoft.com/office/drawing/2014/main" id="{87D77F74-6B98-4EC5-9244-F2138C368AD7}"/>
              </a:ext>
            </a:extLst>
          </p:cNvPr>
          <p:cNvSpPr>
            <a:spLocks noGrp="1"/>
          </p:cNvSpPr>
          <p:nvPr>
            <p:ph type="dt" sz="half" idx="10"/>
          </p:nvPr>
        </p:nvSpPr>
        <p:spPr/>
        <p:txBody>
          <a:bodyPr/>
          <a:lstStyle/>
          <a:p>
            <a:fld id="{E7139EC3-67C5-49C9-93C9-A43DD22E3D01}" type="datetimeFigureOut">
              <a:rPr lang="en-US" smtClean="0"/>
              <a:t>2/4/2025</a:t>
            </a:fld>
            <a:endParaRPr lang="en-US" dirty="0"/>
          </a:p>
        </p:txBody>
      </p:sp>
      <p:sp>
        <p:nvSpPr>
          <p:cNvPr id="4" name="Footer Placeholder 3">
            <a:extLst>
              <a:ext uri="{FF2B5EF4-FFF2-40B4-BE49-F238E27FC236}">
                <a16:creationId xmlns:a16="http://schemas.microsoft.com/office/drawing/2014/main" id="{D39A6539-1C01-4405-B7A8-1A144EA4284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BAFFECD-2390-4AAB-9D81-B7A64C486D27}"/>
              </a:ext>
            </a:extLst>
          </p:cNvPr>
          <p:cNvSpPr>
            <a:spLocks noGrp="1"/>
          </p:cNvSpPr>
          <p:nvPr>
            <p:ph type="sldNum" sz="quarter" idx="12"/>
          </p:nvPr>
        </p:nvSpPr>
        <p:spPr/>
        <p:txBody>
          <a:bodyPr/>
          <a:lstStyle/>
          <a:p>
            <a:fld id="{1D250715-9749-4B6E-BB82-D70D7542F145}" type="slidenum">
              <a:rPr lang="en-US" smtClean="0"/>
              <a:t>‹#›</a:t>
            </a:fld>
            <a:endParaRPr lang="en-US" dirty="0"/>
          </a:p>
        </p:txBody>
      </p:sp>
    </p:spTree>
    <p:extLst>
      <p:ext uri="{BB962C8B-B14F-4D97-AF65-F5344CB8AC3E}">
        <p14:creationId xmlns:p14="http://schemas.microsoft.com/office/powerpoint/2010/main" val="3443163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03200" y="6701219"/>
            <a:ext cx="11785600" cy="4445"/>
          </a:xfrm>
          <a:custGeom>
            <a:avLst/>
            <a:gdLst/>
            <a:ahLst/>
            <a:cxnLst/>
            <a:rect l="l" t="t" r="r" b="b"/>
            <a:pathLst>
              <a:path w="8839200" h="4445">
                <a:moveTo>
                  <a:pt x="0" y="4381"/>
                </a:moveTo>
                <a:lnTo>
                  <a:pt x="8839200" y="4381"/>
                </a:lnTo>
                <a:lnTo>
                  <a:pt x="8839200" y="0"/>
                </a:lnTo>
                <a:lnTo>
                  <a:pt x="0" y="0"/>
                </a:lnTo>
                <a:lnTo>
                  <a:pt x="0" y="4381"/>
                </a:lnTo>
                <a:close/>
              </a:path>
            </a:pathLst>
          </a:custGeom>
          <a:solidFill>
            <a:srgbClr val="C5D1D7"/>
          </a:solidFill>
        </p:spPr>
        <p:txBody>
          <a:bodyPr wrap="square" lIns="0" tIns="0" rIns="0" bIns="0" rtlCol="0"/>
          <a:lstStyle/>
          <a:p>
            <a:endParaRPr sz="1800"/>
          </a:p>
        </p:txBody>
      </p:sp>
      <p:sp>
        <p:nvSpPr>
          <p:cNvPr id="17" name="bg object 17"/>
          <p:cNvSpPr/>
          <p:nvPr/>
        </p:nvSpPr>
        <p:spPr>
          <a:xfrm>
            <a:off x="203200" y="2514600"/>
            <a:ext cx="11785600" cy="3877310"/>
          </a:xfrm>
          <a:custGeom>
            <a:avLst/>
            <a:gdLst/>
            <a:ahLst/>
            <a:cxnLst/>
            <a:rect l="l" t="t" r="r" b="b"/>
            <a:pathLst>
              <a:path w="8839200" h="3877310">
                <a:moveTo>
                  <a:pt x="0" y="3877055"/>
                </a:moveTo>
                <a:lnTo>
                  <a:pt x="8839200" y="3877055"/>
                </a:lnTo>
                <a:lnTo>
                  <a:pt x="8839200" y="0"/>
                </a:lnTo>
                <a:lnTo>
                  <a:pt x="0" y="0"/>
                </a:lnTo>
                <a:lnTo>
                  <a:pt x="0" y="3877055"/>
                </a:lnTo>
                <a:close/>
              </a:path>
            </a:pathLst>
          </a:custGeom>
          <a:solidFill>
            <a:srgbClr val="C5D1D7"/>
          </a:solidFill>
        </p:spPr>
        <p:txBody>
          <a:bodyPr wrap="square" lIns="0" tIns="0" rIns="0" bIns="0" rtlCol="0"/>
          <a:lstStyle/>
          <a:p>
            <a:endParaRPr sz="1800"/>
          </a:p>
        </p:txBody>
      </p:sp>
      <p:sp>
        <p:nvSpPr>
          <p:cNvPr id="18" name="bg object 18"/>
          <p:cNvSpPr/>
          <p:nvPr/>
        </p:nvSpPr>
        <p:spPr>
          <a:xfrm>
            <a:off x="0" y="0"/>
            <a:ext cx="12192000" cy="6858000"/>
          </a:xfrm>
          <a:custGeom>
            <a:avLst/>
            <a:gdLst/>
            <a:ahLst/>
            <a:cxnLst/>
            <a:rect l="l" t="t" r="r" b="b"/>
            <a:pathLst>
              <a:path w="9144000" h="6858000">
                <a:moveTo>
                  <a:pt x="9144000" y="0"/>
                </a:moveTo>
                <a:lnTo>
                  <a:pt x="8991600" y="0"/>
                </a:lnTo>
                <a:lnTo>
                  <a:pt x="8991600" y="2514600"/>
                </a:lnTo>
                <a:lnTo>
                  <a:pt x="8991600" y="6705600"/>
                </a:lnTo>
                <a:lnTo>
                  <a:pt x="152400" y="6705600"/>
                </a:lnTo>
                <a:lnTo>
                  <a:pt x="152400" y="2514600"/>
                </a:lnTo>
                <a:lnTo>
                  <a:pt x="8991600" y="2514600"/>
                </a:lnTo>
                <a:lnTo>
                  <a:pt x="8991600" y="0"/>
                </a:lnTo>
                <a:lnTo>
                  <a:pt x="152400" y="0"/>
                </a:lnTo>
                <a:lnTo>
                  <a:pt x="0" y="0"/>
                </a:lnTo>
                <a:lnTo>
                  <a:pt x="0" y="2514600"/>
                </a:lnTo>
                <a:lnTo>
                  <a:pt x="0" y="6705600"/>
                </a:lnTo>
                <a:lnTo>
                  <a:pt x="0" y="6858000"/>
                </a:lnTo>
                <a:lnTo>
                  <a:pt x="152400" y="6858000"/>
                </a:lnTo>
                <a:lnTo>
                  <a:pt x="8991600" y="6858000"/>
                </a:lnTo>
                <a:lnTo>
                  <a:pt x="9144000" y="6858000"/>
                </a:lnTo>
                <a:lnTo>
                  <a:pt x="9144000" y="6705600"/>
                </a:lnTo>
                <a:lnTo>
                  <a:pt x="9144000" y="2514600"/>
                </a:lnTo>
                <a:lnTo>
                  <a:pt x="9144000" y="3048"/>
                </a:lnTo>
                <a:lnTo>
                  <a:pt x="9144000" y="0"/>
                </a:lnTo>
                <a:close/>
              </a:path>
            </a:pathLst>
          </a:custGeom>
          <a:solidFill>
            <a:srgbClr val="FFFFFF"/>
          </a:solidFill>
        </p:spPr>
        <p:txBody>
          <a:bodyPr wrap="square" lIns="0" tIns="0" rIns="0" bIns="0" rtlCol="0"/>
          <a:lstStyle/>
          <a:p>
            <a:endParaRPr sz="1800"/>
          </a:p>
        </p:txBody>
      </p:sp>
      <p:sp>
        <p:nvSpPr>
          <p:cNvPr id="19" name="bg object 19"/>
          <p:cNvSpPr/>
          <p:nvPr/>
        </p:nvSpPr>
        <p:spPr>
          <a:xfrm>
            <a:off x="195073" y="6391655"/>
            <a:ext cx="11777980" cy="309880"/>
          </a:xfrm>
          <a:custGeom>
            <a:avLst/>
            <a:gdLst/>
            <a:ahLst/>
            <a:cxnLst/>
            <a:rect l="l" t="t" r="r" b="b"/>
            <a:pathLst>
              <a:path w="8833485" h="309879">
                <a:moveTo>
                  <a:pt x="8833104" y="0"/>
                </a:moveTo>
                <a:lnTo>
                  <a:pt x="0" y="0"/>
                </a:lnTo>
                <a:lnTo>
                  <a:pt x="0" y="309562"/>
                </a:lnTo>
                <a:lnTo>
                  <a:pt x="8833104" y="309562"/>
                </a:lnTo>
                <a:lnTo>
                  <a:pt x="8833104" y="0"/>
                </a:lnTo>
                <a:close/>
              </a:path>
            </a:pathLst>
          </a:custGeom>
          <a:solidFill>
            <a:srgbClr val="8CADAE"/>
          </a:solidFill>
        </p:spPr>
        <p:txBody>
          <a:bodyPr wrap="square" lIns="0" tIns="0" rIns="0" bIns="0" rtlCol="0"/>
          <a:lstStyle/>
          <a:p>
            <a:endParaRPr sz="1800"/>
          </a:p>
        </p:txBody>
      </p:sp>
      <p:sp>
        <p:nvSpPr>
          <p:cNvPr id="20" name="bg object 20"/>
          <p:cNvSpPr/>
          <p:nvPr/>
        </p:nvSpPr>
        <p:spPr>
          <a:xfrm>
            <a:off x="207263" y="2420111"/>
            <a:ext cx="11777980" cy="0"/>
          </a:xfrm>
          <a:custGeom>
            <a:avLst/>
            <a:gdLst/>
            <a:ahLst/>
            <a:cxnLst/>
            <a:rect l="l" t="t" r="r" b="b"/>
            <a:pathLst>
              <a:path w="8833485">
                <a:moveTo>
                  <a:pt x="0" y="0"/>
                </a:moveTo>
                <a:lnTo>
                  <a:pt x="8833104" y="0"/>
                </a:lnTo>
              </a:path>
            </a:pathLst>
          </a:custGeom>
          <a:ln w="11430">
            <a:solidFill>
              <a:srgbClr val="7B9899"/>
            </a:solidFill>
            <a:prstDash val="sysDash"/>
          </a:ln>
        </p:spPr>
        <p:txBody>
          <a:bodyPr wrap="square" lIns="0" tIns="0" rIns="0" bIns="0" rtlCol="0"/>
          <a:lstStyle/>
          <a:p>
            <a:endParaRPr sz="1800"/>
          </a:p>
        </p:txBody>
      </p:sp>
      <p:sp>
        <p:nvSpPr>
          <p:cNvPr id="21" name="bg object 21"/>
          <p:cNvSpPr/>
          <p:nvPr/>
        </p:nvSpPr>
        <p:spPr>
          <a:xfrm>
            <a:off x="203201" y="152400"/>
            <a:ext cx="11777980" cy="6547484"/>
          </a:xfrm>
          <a:custGeom>
            <a:avLst/>
            <a:gdLst/>
            <a:ahLst/>
            <a:cxnLst/>
            <a:rect l="l" t="t" r="r" b="b"/>
            <a:pathLst>
              <a:path w="8833485" h="6547484">
                <a:moveTo>
                  <a:pt x="0" y="0"/>
                </a:moveTo>
                <a:lnTo>
                  <a:pt x="8833104" y="0"/>
                </a:lnTo>
                <a:lnTo>
                  <a:pt x="8833104" y="6547104"/>
                </a:lnTo>
                <a:lnTo>
                  <a:pt x="0" y="6547104"/>
                </a:lnTo>
                <a:lnTo>
                  <a:pt x="0" y="0"/>
                </a:lnTo>
                <a:close/>
              </a:path>
            </a:pathLst>
          </a:custGeom>
          <a:ln w="9524">
            <a:solidFill>
              <a:srgbClr val="7B9899"/>
            </a:solidFill>
          </a:ln>
        </p:spPr>
        <p:txBody>
          <a:bodyPr wrap="square" lIns="0" tIns="0" rIns="0" bIns="0" rtlCol="0"/>
          <a:lstStyle/>
          <a:p>
            <a:endParaRPr sz="1800"/>
          </a:p>
        </p:txBody>
      </p:sp>
      <p:pic>
        <p:nvPicPr>
          <p:cNvPr id="22" name="bg object 22"/>
          <p:cNvPicPr/>
          <p:nvPr/>
        </p:nvPicPr>
        <p:blipFill>
          <a:blip r:embed="rId2" cstate="print"/>
          <a:stretch>
            <a:fillRect/>
          </a:stretch>
        </p:blipFill>
        <p:spPr>
          <a:xfrm>
            <a:off x="5689600" y="2115311"/>
            <a:ext cx="812800" cy="609600"/>
          </a:xfrm>
          <a:prstGeom prst="rect">
            <a:avLst/>
          </a:prstGeom>
        </p:spPr>
      </p:pic>
      <p:sp>
        <p:nvSpPr>
          <p:cNvPr id="2" name="Holder 2"/>
          <p:cNvSpPr>
            <a:spLocks noGrp="1"/>
          </p:cNvSpPr>
          <p:nvPr>
            <p:ph type="title"/>
          </p:nvPr>
        </p:nvSpPr>
        <p:spPr/>
        <p:txBody>
          <a:bodyPr lIns="0" tIns="0" rIns="0" bIns="0"/>
          <a:lstStyle>
            <a:lvl1pPr>
              <a:defRPr sz="3300" b="0" i="0">
                <a:solidFill>
                  <a:srgbClr val="7B9899"/>
                </a:solidFill>
                <a:latin typeface="Georgia"/>
                <a:cs typeface="Georg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641797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5067C-DE6A-44CD-B8A6-0668C2B850CE}"/>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9" name="Picture 8">
            <a:extLst>
              <a:ext uri="{FF2B5EF4-FFF2-40B4-BE49-F238E27FC236}">
                <a16:creationId xmlns:a16="http://schemas.microsoft.com/office/drawing/2014/main" id="{161208DD-E61C-42C7-9C7E-5DBD9D13A0A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5" name="Picture Placeholder 2">
            <a:extLst>
              <a:ext uri="{FF2B5EF4-FFF2-40B4-BE49-F238E27FC236}">
                <a16:creationId xmlns:a16="http://schemas.microsoft.com/office/drawing/2014/main" id="{EC47547B-4D0C-4DE9-807B-A5B49B76ACA5}"/>
              </a:ext>
            </a:extLst>
          </p:cNvPr>
          <p:cNvSpPr>
            <a:spLocks noGrp="1"/>
          </p:cNvSpPr>
          <p:nvPr>
            <p:ph type="pic" idx="1"/>
          </p:nvPr>
        </p:nvSpPr>
        <p:spPr>
          <a:xfrm>
            <a:off x="838200" y="1126671"/>
            <a:ext cx="10515600" cy="47343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Date Placeholder 1">
            <a:extLst>
              <a:ext uri="{FF2B5EF4-FFF2-40B4-BE49-F238E27FC236}">
                <a16:creationId xmlns:a16="http://schemas.microsoft.com/office/drawing/2014/main" id="{2EFB5C7B-C7BE-4D1A-B2C9-DB3655C6E6AB}"/>
              </a:ext>
            </a:extLst>
          </p:cNvPr>
          <p:cNvSpPr>
            <a:spLocks noGrp="1"/>
          </p:cNvSpPr>
          <p:nvPr>
            <p:ph type="dt" sz="half" idx="10"/>
          </p:nvPr>
        </p:nvSpPr>
        <p:spPr/>
        <p:txBody>
          <a:bodyPr/>
          <a:lstStyle/>
          <a:p>
            <a:fld id="{E7139EC3-67C5-49C9-93C9-A43DD22E3D01}" type="datetimeFigureOut">
              <a:rPr lang="en-US" smtClean="0"/>
              <a:t>2/4/2025</a:t>
            </a:fld>
            <a:endParaRPr lang="en-US" dirty="0"/>
          </a:p>
        </p:txBody>
      </p:sp>
      <p:sp>
        <p:nvSpPr>
          <p:cNvPr id="3" name="Footer Placeholder 2">
            <a:extLst>
              <a:ext uri="{FF2B5EF4-FFF2-40B4-BE49-F238E27FC236}">
                <a16:creationId xmlns:a16="http://schemas.microsoft.com/office/drawing/2014/main" id="{AB4F3EF7-89B4-4E9A-9DA2-C90E97E1761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0395BC-E577-43BD-84E3-01412310F6CC}"/>
              </a:ext>
            </a:extLst>
          </p:cNvPr>
          <p:cNvSpPr>
            <a:spLocks noGrp="1"/>
          </p:cNvSpPr>
          <p:nvPr>
            <p:ph type="sldNum" sz="quarter" idx="12"/>
          </p:nvPr>
        </p:nvSpPr>
        <p:spPr/>
        <p:txBody>
          <a:bodyPr/>
          <a:lstStyle/>
          <a:p>
            <a:fld id="{1D250715-9749-4B6E-BB82-D70D7542F145}" type="slidenum">
              <a:rPr lang="en-US" smtClean="0"/>
              <a:t>‹#›</a:t>
            </a:fld>
            <a:endParaRPr lang="en-US" dirty="0"/>
          </a:p>
        </p:txBody>
      </p:sp>
    </p:spTree>
    <p:extLst>
      <p:ext uri="{BB962C8B-B14F-4D97-AF65-F5344CB8AC3E}">
        <p14:creationId xmlns:p14="http://schemas.microsoft.com/office/powerpoint/2010/main" val="2630675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0A5EC2-D024-430B-9DE6-A5CAD8E952A5}"/>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1" name="Picture 10">
            <a:extLst>
              <a:ext uri="{FF2B5EF4-FFF2-40B4-BE49-F238E27FC236}">
                <a16:creationId xmlns:a16="http://schemas.microsoft.com/office/drawing/2014/main" id="{BFC9CD0E-3A38-44E9-9271-413F2CFCC42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7BD0136B-64E3-4D10-8E35-B0606BA5FB26}"/>
              </a:ext>
            </a:extLst>
          </p:cNvPr>
          <p:cNvSpPr>
            <a:spLocks noGrp="1"/>
          </p:cNvSpPr>
          <p:nvPr>
            <p:ph type="title"/>
          </p:nvPr>
        </p:nvSpPr>
        <p:spPr>
          <a:xfrm>
            <a:off x="839788" y="1077686"/>
            <a:ext cx="3932237" cy="16002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46B41D7C-7742-40E7-A80B-B9C92B6ABF78}"/>
              </a:ext>
            </a:extLst>
          </p:cNvPr>
          <p:cNvSpPr>
            <a:spLocks noGrp="1"/>
          </p:cNvSpPr>
          <p:nvPr>
            <p:ph type="body" sz="half" idx="2"/>
          </p:nvPr>
        </p:nvSpPr>
        <p:spPr>
          <a:xfrm>
            <a:off x="839788" y="2677886"/>
            <a:ext cx="3932237" cy="31911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Content Placeholder 2">
            <a:extLst>
              <a:ext uri="{FF2B5EF4-FFF2-40B4-BE49-F238E27FC236}">
                <a16:creationId xmlns:a16="http://schemas.microsoft.com/office/drawing/2014/main" id="{2EF11E7D-B6FD-4566-AF8B-1AF41D6F3182}"/>
              </a:ext>
            </a:extLst>
          </p:cNvPr>
          <p:cNvSpPr>
            <a:spLocks noGrp="1"/>
          </p:cNvSpPr>
          <p:nvPr>
            <p:ph idx="1"/>
          </p:nvPr>
        </p:nvSpPr>
        <p:spPr>
          <a:xfrm>
            <a:off x="5183188" y="2669946"/>
            <a:ext cx="6172200" cy="31911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33D87A4-5353-44D2-AACA-A80080A3E100}"/>
              </a:ext>
            </a:extLst>
          </p:cNvPr>
          <p:cNvSpPr>
            <a:spLocks noGrp="1"/>
          </p:cNvSpPr>
          <p:nvPr>
            <p:ph type="dt" sz="half" idx="10"/>
          </p:nvPr>
        </p:nvSpPr>
        <p:spPr/>
        <p:txBody>
          <a:bodyPr/>
          <a:lstStyle/>
          <a:p>
            <a:fld id="{E7139EC3-67C5-49C9-93C9-A43DD22E3D01}" type="datetimeFigureOut">
              <a:rPr lang="en-US" smtClean="0"/>
              <a:t>2/4/2025</a:t>
            </a:fld>
            <a:endParaRPr lang="en-US" dirty="0"/>
          </a:p>
        </p:txBody>
      </p:sp>
      <p:sp>
        <p:nvSpPr>
          <p:cNvPr id="6" name="Footer Placeholder 5">
            <a:extLst>
              <a:ext uri="{FF2B5EF4-FFF2-40B4-BE49-F238E27FC236}">
                <a16:creationId xmlns:a16="http://schemas.microsoft.com/office/drawing/2014/main" id="{E57BA541-E432-48F1-A1C4-D1A2EAEA33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F65F99B-A7B2-4CD7-B725-D8DD1703A287}"/>
              </a:ext>
            </a:extLst>
          </p:cNvPr>
          <p:cNvSpPr>
            <a:spLocks noGrp="1"/>
          </p:cNvSpPr>
          <p:nvPr>
            <p:ph type="sldNum" sz="quarter" idx="12"/>
          </p:nvPr>
        </p:nvSpPr>
        <p:spPr/>
        <p:txBody>
          <a:bodyPr/>
          <a:lstStyle/>
          <a:p>
            <a:fld id="{1D250715-9749-4B6E-BB82-D70D7542F145}" type="slidenum">
              <a:rPr lang="en-US" smtClean="0"/>
              <a:t>‹#›</a:t>
            </a:fld>
            <a:endParaRPr lang="en-US" dirty="0"/>
          </a:p>
        </p:txBody>
      </p:sp>
    </p:spTree>
    <p:extLst>
      <p:ext uri="{BB962C8B-B14F-4D97-AF65-F5344CB8AC3E}">
        <p14:creationId xmlns:p14="http://schemas.microsoft.com/office/powerpoint/2010/main" val="1404021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516D1-0044-4CDD-AC62-C1C2002E5BF1}"/>
              </a:ext>
            </a:extLst>
          </p:cNvPr>
          <p:cNvSpPr>
            <a:spLocks noGrp="1"/>
          </p:cNvSpPr>
          <p:nvPr>
            <p:ph type="title"/>
          </p:nvPr>
        </p:nvSpPr>
        <p:spPr>
          <a:xfrm>
            <a:off x="839788" y="146957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7BB71FD-4DBA-496D-8C21-53C7AC30FA0C}"/>
              </a:ext>
            </a:extLst>
          </p:cNvPr>
          <p:cNvSpPr>
            <a:spLocks noGrp="1"/>
          </p:cNvSpPr>
          <p:nvPr>
            <p:ph type="body" sz="half" idx="2"/>
          </p:nvPr>
        </p:nvSpPr>
        <p:spPr>
          <a:xfrm>
            <a:off x="839788" y="3069770"/>
            <a:ext cx="3932237" cy="27992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Picture Placeholder 2">
            <a:extLst>
              <a:ext uri="{FF2B5EF4-FFF2-40B4-BE49-F238E27FC236}">
                <a16:creationId xmlns:a16="http://schemas.microsoft.com/office/drawing/2014/main" id="{354CE9E6-B8A6-4755-A09A-7986E7C14B9D}"/>
              </a:ext>
            </a:extLst>
          </p:cNvPr>
          <p:cNvSpPr>
            <a:spLocks noGrp="1"/>
          </p:cNvSpPr>
          <p:nvPr>
            <p:ph type="pic" idx="1"/>
          </p:nvPr>
        </p:nvSpPr>
        <p:spPr>
          <a:xfrm>
            <a:off x="5183188" y="1469570"/>
            <a:ext cx="6172200" cy="43914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Date Placeholder 4">
            <a:extLst>
              <a:ext uri="{FF2B5EF4-FFF2-40B4-BE49-F238E27FC236}">
                <a16:creationId xmlns:a16="http://schemas.microsoft.com/office/drawing/2014/main" id="{C58BB454-C706-4571-A9D6-5C268FF6E81E}"/>
              </a:ext>
            </a:extLst>
          </p:cNvPr>
          <p:cNvSpPr>
            <a:spLocks noGrp="1"/>
          </p:cNvSpPr>
          <p:nvPr>
            <p:ph type="dt" sz="half" idx="10"/>
          </p:nvPr>
        </p:nvSpPr>
        <p:spPr/>
        <p:txBody>
          <a:bodyPr/>
          <a:lstStyle/>
          <a:p>
            <a:fld id="{E7139EC3-67C5-49C9-93C9-A43DD22E3D01}" type="datetimeFigureOut">
              <a:rPr lang="en-US" smtClean="0"/>
              <a:t>2/4/2025</a:t>
            </a:fld>
            <a:endParaRPr lang="en-US" dirty="0"/>
          </a:p>
        </p:txBody>
      </p:sp>
      <p:sp>
        <p:nvSpPr>
          <p:cNvPr id="6" name="Footer Placeholder 5">
            <a:extLst>
              <a:ext uri="{FF2B5EF4-FFF2-40B4-BE49-F238E27FC236}">
                <a16:creationId xmlns:a16="http://schemas.microsoft.com/office/drawing/2014/main" id="{6AD08507-CD4B-4598-875E-6420FD688C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F205285-9418-41DA-8AAF-EA386A4007B1}"/>
              </a:ext>
            </a:extLst>
          </p:cNvPr>
          <p:cNvSpPr>
            <a:spLocks noGrp="1"/>
          </p:cNvSpPr>
          <p:nvPr>
            <p:ph type="sldNum" sz="quarter" idx="12"/>
          </p:nvPr>
        </p:nvSpPr>
        <p:spPr/>
        <p:txBody>
          <a:bodyPr/>
          <a:lstStyle/>
          <a:p>
            <a:fld id="{1D250715-9749-4B6E-BB82-D70D7542F145}" type="slidenum">
              <a:rPr lang="en-US" smtClean="0"/>
              <a:t>‹#›</a:t>
            </a:fld>
            <a:endParaRPr lang="en-US" dirty="0"/>
          </a:p>
        </p:txBody>
      </p:sp>
      <p:sp>
        <p:nvSpPr>
          <p:cNvPr id="10" name="Rectangle 9">
            <a:extLst>
              <a:ext uri="{FF2B5EF4-FFF2-40B4-BE49-F238E27FC236}">
                <a16:creationId xmlns:a16="http://schemas.microsoft.com/office/drawing/2014/main" id="{1C6886F5-1592-4B53-B410-DA3CEFA3A61C}"/>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1" name="Picture 10">
            <a:extLst>
              <a:ext uri="{FF2B5EF4-FFF2-40B4-BE49-F238E27FC236}">
                <a16:creationId xmlns:a16="http://schemas.microsoft.com/office/drawing/2014/main" id="{54A73B7A-D0EB-4CD3-B8BD-51DE2BC1081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Tree>
    <p:extLst>
      <p:ext uri="{BB962C8B-B14F-4D97-AF65-F5344CB8AC3E}">
        <p14:creationId xmlns:p14="http://schemas.microsoft.com/office/powerpoint/2010/main" val="176070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34096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5067C-DE6A-44CD-B8A6-0668C2B850CE}"/>
              </a:ext>
              <a:ext uri="{C183D7F6-B498-43B3-948B-1728B52AA6E4}">
                <adec:decorative xmlns:adec="http://schemas.microsoft.com/office/drawing/2017/decorative" val="1"/>
              </a:ext>
            </a:extLst>
          </p:cNvPr>
          <p:cNvSpPr>
            <a:spLocks noChangeAspect="1"/>
          </p:cNvSpPr>
          <p:nvPr userDrawn="1"/>
        </p:nvSpPr>
        <p:spPr>
          <a:xfrm>
            <a:off x="-229189"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800"/>
          </a:p>
        </p:txBody>
      </p:sp>
      <p:pic>
        <p:nvPicPr>
          <p:cNvPr id="9" name="Picture 8">
            <a:extLst>
              <a:ext uri="{FF2B5EF4-FFF2-40B4-BE49-F238E27FC236}">
                <a16:creationId xmlns:a16="http://schemas.microsoft.com/office/drawing/2014/main" id="{161208DD-E61C-42C7-9C7E-5DBD9D13A0A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4" y="345102"/>
            <a:ext cx="4013703" cy="496726"/>
          </a:xfrm>
          <a:prstGeom prst="rect">
            <a:avLst/>
          </a:prstGeom>
        </p:spPr>
      </p:pic>
      <p:sp>
        <p:nvSpPr>
          <p:cNvPr id="5" name="Picture Placeholder 2">
            <a:extLst>
              <a:ext uri="{FF2B5EF4-FFF2-40B4-BE49-F238E27FC236}">
                <a16:creationId xmlns:a16="http://schemas.microsoft.com/office/drawing/2014/main" id="{EC47547B-4D0C-4DE9-807B-A5B49B76ACA5}"/>
              </a:ext>
            </a:extLst>
          </p:cNvPr>
          <p:cNvSpPr>
            <a:spLocks noGrp="1"/>
          </p:cNvSpPr>
          <p:nvPr>
            <p:ph type="pic" idx="1"/>
          </p:nvPr>
        </p:nvSpPr>
        <p:spPr>
          <a:xfrm>
            <a:off x="838200" y="1126672"/>
            <a:ext cx="10515600" cy="36933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2" name="Date Placeholder 1">
            <a:extLst>
              <a:ext uri="{FF2B5EF4-FFF2-40B4-BE49-F238E27FC236}">
                <a16:creationId xmlns:a16="http://schemas.microsoft.com/office/drawing/2014/main" id="{2EFB5C7B-C7BE-4D1A-B2C9-DB3655C6E6AB}"/>
              </a:ext>
            </a:extLst>
          </p:cNvPr>
          <p:cNvSpPr>
            <a:spLocks noGrp="1"/>
          </p:cNvSpPr>
          <p:nvPr>
            <p:ph type="dt" sz="half" idx="10"/>
          </p:nvPr>
        </p:nvSpPr>
        <p:spPr>
          <a:xfrm>
            <a:off x="609600" y="6377941"/>
            <a:ext cx="2804160" cy="276999"/>
          </a:xfrm>
        </p:spPr>
        <p:txBody>
          <a:bodyPr/>
          <a:lstStyle/>
          <a:p>
            <a:fld id="{E7139EC3-67C5-49C9-93C9-A43DD22E3D01}" type="datetimeFigureOut">
              <a:rPr lang="en-US" smtClean="0"/>
              <a:t>2/4/2025</a:t>
            </a:fld>
            <a:endParaRPr lang="en-US"/>
          </a:p>
        </p:txBody>
      </p:sp>
      <p:sp>
        <p:nvSpPr>
          <p:cNvPr id="3" name="Footer Placeholder 2">
            <a:extLst>
              <a:ext uri="{FF2B5EF4-FFF2-40B4-BE49-F238E27FC236}">
                <a16:creationId xmlns:a16="http://schemas.microsoft.com/office/drawing/2014/main" id="{AB4F3EF7-89B4-4E9A-9DA2-C90E97E17618}"/>
              </a:ext>
            </a:extLst>
          </p:cNvPr>
          <p:cNvSpPr>
            <a:spLocks noGrp="1"/>
          </p:cNvSpPr>
          <p:nvPr>
            <p:ph type="ftr" sz="quarter" idx="11"/>
          </p:nvPr>
        </p:nvSpPr>
        <p:spPr>
          <a:xfrm>
            <a:off x="4145280" y="6377941"/>
            <a:ext cx="3901440" cy="276999"/>
          </a:xfrm>
        </p:spPr>
        <p:txBody>
          <a:bodyPr/>
          <a:lstStyle/>
          <a:p>
            <a:endParaRPr lang="en-US"/>
          </a:p>
        </p:txBody>
      </p:sp>
      <p:sp>
        <p:nvSpPr>
          <p:cNvPr id="4" name="Slide Number Placeholder 3">
            <a:extLst>
              <a:ext uri="{FF2B5EF4-FFF2-40B4-BE49-F238E27FC236}">
                <a16:creationId xmlns:a16="http://schemas.microsoft.com/office/drawing/2014/main" id="{380395BC-E577-43BD-84E3-01412310F6CC}"/>
              </a:ext>
            </a:extLst>
          </p:cNvPr>
          <p:cNvSpPr>
            <a:spLocks noGrp="1"/>
          </p:cNvSpPr>
          <p:nvPr>
            <p:ph type="sldNum" sz="quarter" idx="12"/>
          </p:nvPr>
        </p:nvSpPr>
        <p:spPr>
          <a:xfrm>
            <a:off x="8778240" y="6377941"/>
            <a:ext cx="2804160" cy="276999"/>
          </a:xfrm>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3008235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United States Department of Agriculture">
            <a:extLst>
              <a:ext uri="{FF2B5EF4-FFF2-40B4-BE49-F238E27FC236}">
                <a16:creationId xmlns:a16="http://schemas.microsoft.com/office/drawing/2014/main" id="{F7AEE6EB-DBE7-41AD-AD0D-27D93C4F5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grpSp>
        <p:nvGrpSpPr>
          <p:cNvPr id="6" name="Group 5">
            <a:extLst>
              <a:ext uri="{FF2B5EF4-FFF2-40B4-BE49-F238E27FC236}">
                <a16:creationId xmlns:a16="http://schemas.microsoft.com/office/drawing/2014/main" id="{A0B33298-3527-2C66-5CA2-08A0C7B7346D}"/>
              </a:ext>
            </a:extLst>
          </p:cNvPr>
          <p:cNvGrpSpPr/>
          <p:nvPr userDrawn="1"/>
        </p:nvGrpSpPr>
        <p:grpSpPr>
          <a:xfrm>
            <a:off x="-57149" y="1139734"/>
            <a:ext cx="12249149" cy="5603966"/>
            <a:chOff x="-57149" y="1139734"/>
            <a:chExt cx="12249149" cy="5603966"/>
          </a:xfrm>
        </p:grpSpPr>
        <p:sp>
          <p:nvSpPr>
            <p:cNvPr id="3" name="Rectangle 2">
              <a:extLst>
                <a:ext uri="{FF2B5EF4-FFF2-40B4-BE49-F238E27FC236}">
                  <a16:creationId xmlns:a16="http://schemas.microsoft.com/office/drawing/2014/main" id="{99345B40-6DC0-FB0C-EF66-99B82CFF02EE}"/>
                </a:ext>
              </a:extLst>
            </p:cNvPr>
            <p:cNvSpPr/>
            <p:nvPr userDrawn="1"/>
          </p:nvSpPr>
          <p:spPr>
            <a:xfrm>
              <a:off x="6105834" y="1139734"/>
              <a:ext cx="3051008" cy="5603966"/>
            </a:xfrm>
            <a:prstGeom prst="rect">
              <a:avLst/>
            </a:prstGeom>
            <a:blipFill dpi="0" rotWithShape="1">
              <a:blip r:embed="rId3"/>
              <a:srcRect/>
              <a:stretch>
                <a:fillRect l="-44578" t="-1425" r="-58126" b="27871"/>
              </a:stretch>
            </a:bli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descr="Photos of produce, chickens, grain and nuts">
              <a:extLst>
                <a:ext uri="{FF2B5EF4-FFF2-40B4-BE49-F238E27FC236}">
                  <a16:creationId xmlns:a16="http://schemas.microsoft.com/office/drawing/2014/main" id="{BA9D4EED-A02E-4559-90B5-2F717CBFFFFF}"/>
                </a:ext>
              </a:extLst>
            </p:cNvPr>
            <p:cNvGrpSpPr/>
            <p:nvPr userDrawn="1"/>
          </p:nvGrpSpPr>
          <p:grpSpPr>
            <a:xfrm>
              <a:off x="-57149" y="1139734"/>
              <a:ext cx="12249149" cy="5603966"/>
              <a:chOff x="-55518" y="1254034"/>
              <a:chExt cx="11899385" cy="5603966"/>
            </a:xfrm>
          </p:grpSpPr>
          <p:sp>
            <p:nvSpPr>
              <p:cNvPr id="4" name="Rectangle 3">
                <a:extLst>
                  <a:ext uri="{FF2B5EF4-FFF2-40B4-BE49-F238E27FC236}">
                    <a16:creationId xmlns:a16="http://schemas.microsoft.com/office/drawing/2014/main" id="{AD1C5940-F268-4436-B1A7-A27B6CCF0D14}"/>
                  </a:ext>
                </a:extLst>
              </p:cNvPr>
              <p:cNvSpPr/>
              <p:nvPr userDrawn="1"/>
            </p:nvSpPr>
            <p:spPr>
              <a:xfrm>
                <a:off x="-55518" y="1254034"/>
                <a:ext cx="3031744" cy="5603966"/>
              </a:xfrm>
              <a:prstGeom prst="rect">
                <a:avLst/>
              </a:prstGeom>
              <a:blipFill dpi="0" rotWithShape="1">
                <a:blip r:embed="rId4"/>
                <a:srcRect/>
                <a:stretch>
                  <a:fillRect l="-132247" t="-14053" r="-37169" b="14053"/>
                </a:stretch>
              </a:bli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E8D94FB-632A-46C6-ADD2-EB7B5ADE4586}"/>
                  </a:ext>
                </a:extLst>
              </p:cNvPr>
              <p:cNvSpPr/>
              <p:nvPr userDrawn="1"/>
            </p:nvSpPr>
            <p:spPr>
              <a:xfrm>
                <a:off x="2967597" y="1254034"/>
                <a:ext cx="2963889" cy="5603966"/>
              </a:xfrm>
              <a:prstGeom prst="rect">
                <a:avLst/>
              </a:prstGeom>
              <a:blipFill dpi="0" rotWithShape="1">
                <a:blip r:embed="rId5"/>
                <a:srcRect/>
                <a:stretch>
                  <a:fillRect l="-33546" r="-15784" b="25818"/>
                </a:stretch>
              </a:bli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57341B1-6500-440A-9204-2D83B8719DD8}"/>
                  </a:ext>
                </a:extLst>
              </p:cNvPr>
              <p:cNvSpPr/>
              <p:nvPr userDrawn="1"/>
            </p:nvSpPr>
            <p:spPr>
              <a:xfrm>
                <a:off x="8879978" y="1254034"/>
                <a:ext cx="2963889" cy="5603966"/>
              </a:xfrm>
              <a:prstGeom prst="rect">
                <a:avLst/>
              </a:prstGeom>
              <a:blipFill dpi="0" rotWithShape="1">
                <a:blip r:embed="rId6"/>
                <a:srcRect/>
                <a:stretch>
                  <a:fillRect l="-31963" t="-1371" r="-62665" b="30729"/>
                </a:stretch>
              </a:bli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9" name="Rectangle 8">
            <a:extLst>
              <a:ext uri="{FF2B5EF4-FFF2-40B4-BE49-F238E27FC236}">
                <a16:creationId xmlns:a16="http://schemas.microsoft.com/office/drawing/2014/main" id="{F780F003-B34D-4B01-AE0A-37C4B810D378}"/>
              </a:ext>
              <a:ext uri="{C183D7F6-B498-43B3-948B-1728B52AA6E4}">
                <adec:decorative xmlns:adec="http://schemas.microsoft.com/office/drawing/2017/decorative" val="1"/>
              </a:ext>
            </a:extLst>
          </p:cNvPr>
          <p:cNvSpPr>
            <a:spLocks noChangeAspect="1"/>
          </p:cNvSpPr>
          <p:nvPr userDrawn="1"/>
        </p:nvSpPr>
        <p:spPr>
          <a:xfrm>
            <a:off x="-142105" y="4642902"/>
            <a:ext cx="12476209" cy="2242459"/>
          </a:xfrm>
          <a:prstGeom prst="rect">
            <a:avLst/>
          </a:prstGeom>
          <a:gradFill flip="none" rotWithShape="1">
            <a:gsLst>
              <a:gs pos="54000">
                <a:srgbClr val="2B5C0D"/>
              </a:gs>
              <a:gs pos="0">
                <a:srgbClr val="0071BC"/>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837031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United States Department of Agriculture">
            <a:extLst>
              <a:ext uri="{FF2B5EF4-FFF2-40B4-BE49-F238E27FC236}">
                <a16:creationId xmlns:a16="http://schemas.microsoft.com/office/drawing/2014/main" id="{F7AEE6EB-DBE7-41AD-AD0D-27D93C4F5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pic>
        <p:nvPicPr>
          <p:cNvPr id="3" name="Picture 2">
            <a:extLst>
              <a:ext uri="{FF2B5EF4-FFF2-40B4-BE49-F238E27FC236}">
                <a16:creationId xmlns:a16="http://schemas.microsoft.com/office/drawing/2014/main" id="{C06DD12A-39DA-4970-82C8-43DA38AC1A7B}"/>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28603" y="1139734"/>
            <a:ext cx="12476209" cy="4876800"/>
          </a:xfrm>
          <a:prstGeom prst="rect">
            <a:avLst/>
          </a:prstGeom>
        </p:spPr>
      </p:pic>
      <p:sp>
        <p:nvSpPr>
          <p:cNvPr id="9" name="Rectangle 8">
            <a:extLst>
              <a:ext uri="{FF2B5EF4-FFF2-40B4-BE49-F238E27FC236}">
                <a16:creationId xmlns:a16="http://schemas.microsoft.com/office/drawing/2014/main" id="{F780F003-B34D-4B01-AE0A-37C4B810D378}"/>
              </a:ext>
              <a:ext uri="{C183D7F6-B498-43B3-948B-1728B52AA6E4}">
                <adec:decorative xmlns:adec="http://schemas.microsoft.com/office/drawing/2017/decorative" val="1"/>
              </a:ext>
            </a:extLst>
          </p:cNvPr>
          <p:cNvSpPr>
            <a:spLocks noChangeAspect="1"/>
          </p:cNvSpPr>
          <p:nvPr userDrawn="1"/>
        </p:nvSpPr>
        <p:spPr>
          <a:xfrm>
            <a:off x="-142105" y="4642902"/>
            <a:ext cx="12476209" cy="2242459"/>
          </a:xfrm>
          <a:prstGeom prst="rect">
            <a:avLst/>
          </a:prstGeom>
          <a:gradFill flip="none" rotWithShape="1">
            <a:gsLst>
              <a:gs pos="54000">
                <a:srgbClr val="2B5C0D"/>
              </a:gs>
              <a:gs pos="0">
                <a:srgbClr val="0071BC"/>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862682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A709FF4-26A3-B2D8-7FA9-3C0DCF4493AC}"/>
              </a:ext>
            </a:extLst>
          </p:cNvPr>
          <p:cNvGrpSpPr/>
          <p:nvPr userDrawn="1"/>
        </p:nvGrpSpPr>
        <p:grpSpPr>
          <a:xfrm>
            <a:off x="-2130" y="0"/>
            <a:ext cx="12249149" cy="3870251"/>
            <a:chOff x="-2130" y="0"/>
            <a:chExt cx="12249149" cy="3870251"/>
          </a:xfrm>
        </p:grpSpPr>
        <p:sp>
          <p:nvSpPr>
            <p:cNvPr id="20" name="Rectangle 19">
              <a:extLst>
                <a:ext uri="{FF2B5EF4-FFF2-40B4-BE49-F238E27FC236}">
                  <a16:creationId xmlns:a16="http://schemas.microsoft.com/office/drawing/2014/main" id="{3621588C-0EB9-F025-461B-016112E92E35}"/>
                </a:ext>
              </a:extLst>
            </p:cNvPr>
            <p:cNvSpPr/>
            <p:nvPr userDrawn="1"/>
          </p:nvSpPr>
          <p:spPr>
            <a:xfrm>
              <a:off x="9196011" y="0"/>
              <a:ext cx="3051008" cy="3870251"/>
            </a:xfrm>
            <a:prstGeom prst="rect">
              <a:avLst/>
            </a:prstGeom>
            <a:blipFill dpi="0" rotWithShape="1">
              <a:blip r:embed="rId2"/>
              <a:srcRect/>
              <a:stretch>
                <a:fillRect l="-49480" t="22268" r="-40796" b="-22268"/>
              </a:stretch>
            </a:bli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69D5143-6518-A102-491A-B0025601EE3C}"/>
                </a:ext>
              </a:extLst>
            </p:cNvPr>
            <p:cNvSpPr/>
            <p:nvPr userDrawn="1"/>
          </p:nvSpPr>
          <p:spPr>
            <a:xfrm>
              <a:off x="6160853" y="0"/>
              <a:ext cx="3051008" cy="3870251"/>
            </a:xfrm>
            <a:prstGeom prst="rect">
              <a:avLst/>
            </a:prstGeom>
            <a:blipFill dpi="0" rotWithShape="1">
              <a:blip r:embed="rId3"/>
              <a:srcRect/>
              <a:stretch>
                <a:fillRect l="-43853" t="15334" r="-56721" b="-20720"/>
              </a:stretch>
            </a:bli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1E9606F-3A4D-8E54-07B4-49F2AB27BDC0}"/>
                </a:ext>
              </a:extLst>
            </p:cNvPr>
            <p:cNvSpPr/>
            <p:nvPr userDrawn="1"/>
          </p:nvSpPr>
          <p:spPr>
            <a:xfrm>
              <a:off x="-2130" y="0"/>
              <a:ext cx="3120857" cy="3870251"/>
            </a:xfrm>
            <a:prstGeom prst="rect">
              <a:avLst/>
            </a:prstGeom>
            <a:blipFill dpi="0" rotWithShape="1">
              <a:blip r:embed="rId4"/>
              <a:srcRect/>
              <a:stretch>
                <a:fillRect l="-72333" t="21751" r="-13733" b="-21751"/>
              </a:stretch>
            </a:bli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F55665F-C8E7-1A4B-9437-9813BF991306}"/>
                </a:ext>
              </a:extLst>
            </p:cNvPr>
            <p:cNvSpPr/>
            <p:nvPr userDrawn="1"/>
          </p:nvSpPr>
          <p:spPr>
            <a:xfrm>
              <a:off x="3109845" y="0"/>
              <a:ext cx="3051008" cy="3870251"/>
            </a:xfrm>
            <a:prstGeom prst="rect">
              <a:avLst/>
            </a:prstGeom>
            <a:blipFill dpi="0" rotWithShape="1">
              <a:blip r:embed="rId5"/>
              <a:srcRect/>
              <a:stretch>
                <a:fillRect l="-23902" t="22848" b="-11972"/>
              </a:stretch>
            </a:bli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p:cNvSpPr>
          <p:nvPr userDrawn="1"/>
        </p:nvSpPr>
        <p:spPr>
          <a:xfrm>
            <a:off x="-229190" y="-24607"/>
            <a:ext cx="12476209" cy="1073204"/>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301744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705600"/>
          </a:xfrm>
          <a:custGeom>
            <a:avLst/>
            <a:gdLst/>
            <a:ahLst/>
            <a:cxnLst/>
            <a:rect l="l" t="t" r="r" b="b"/>
            <a:pathLst>
              <a:path w="9144000" h="6705600">
                <a:moveTo>
                  <a:pt x="0" y="6705600"/>
                </a:moveTo>
                <a:lnTo>
                  <a:pt x="9144000" y="6705600"/>
                </a:lnTo>
                <a:lnTo>
                  <a:pt x="9144000" y="0"/>
                </a:lnTo>
                <a:lnTo>
                  <a:pt x="0" y="0"/>
                </a:lnTo>
                <a:lnTo>
                  <a:pt x="0" y="6705600"/>
                </a:lnTo>
                <a:close/>
              </a:path>
            </a:pathLst>
          </a:custGeom>
          <a:solidFill>
            <a:srgbClr val="C5D1D7"/>
          </a:solidFill>
        </p:spPr>
        <p:txBody>
          <a:bodyPr wrap="square" lIns="0" tIns="0" rIns="0" bIns="0" rtlCol="0"/>
          <a:lstStyle/>
          <a:p>
            <a:endParaRPr sz="1800"/>
          </a:p>
        </p:txBody>
      </p:sp>
      <p:sp>
        <p:nvSpPr>
          <p:cNvPr id="17" name="bg object 17"/>
          <p:cNvSpPr/>
          <p:nvPr/>
        </p:nvSpPr>
        <p:spPr>
          <a:xfrm>
            <a:off x="0" y="0"/>
            <a:ext cx="12192000" cy="6858000"/>
          </a:xfrm>
          <a:custGeom>
            <a:avLst/>
            <a:gdLst/>
            <a:ahLst/>
            <a:cxnLst/>
            <a:rect l="l" t="t" r="r" b="b"/>
            <a:pathLst>
              <a:path w="9144000" h="6858000">
                <a:moveTo>
                  <a:pt x="9144000" y="0"/>
                </a:moveTo>
                <a:lnTo>
                  <a:pt x="8991600" y="0"/>
                </a:lnTo>
                <a:lnTo>
                  <a:pt x="8991600" y="1393380"/>
                </a:lnTo>
                <a:lnTo>
                  <a:pt x="8991600" y="6705600"/>
                </a:lnTo>
                <a:lnTo>
                  <a:pt x="152400" y="6705600"/>
                </a:lnTo>
                <a:lnTo>
                  <a:pt x="152400" y="1393380"/>
                </a:lnTo>
                <a:lnTo>
                  <a:pt x="8991600" y="1393380"/>
                </a:lnTo>
                <a:lnTo>
                  <a:pt x="8991600" y="0"/>
                </a:lnTo>
                <a:lnTo>
                  <a:pt x="152400" y="0"/>
                </a:lnTo>
                <a:lnTo>
                  <a:pt x="0" y="0"/>
                </a:lnTo>
                <a:lnTo>
                  <a:pt x="0" y="1393380"/>
                </a:lnTo>
                <a:lnTo>
                  <a:pt x="0" y="6705600"/>
                </a:lnTo>
                <a:lnTo>
                  <a:pt x="0" y="6858000"/>
                </a:lnTo>
                <a:lnTo>
                  <a:pt x="152400" y="6858000"/>
                </a:lnTo>
                <a:lnTo>
                  <a:pt x="8991600" y="6858000"/>
                </a:lnTo>
                <a:lnTo>
                  <a:pt x="9144000" y="6858000"/>
                </a:lnTo>
                <a:lnTo>
                  <a:pt x="9144000" y="6705600"/>
                </a:lnTo>
                <a:lnTo>
                  <a:pt x="9144000" y="1393380"/>
                </a:lnTo>
                <a:lnTo>
                  <a:pt x="9144000" y="0"/>
                </a:lnTo>
                <a:close/>
              </a:path>
            </a:pathLst>
          </a:custGeom>
          <a:solidFill>
            <a:srgbClr val="FFFFFF"/>
          </a:solidFill>
        </p:spPr>
        <p:txBody>
          <a:bodyPr wrap="square" lIns="0" tIns="0" rIns="0" bIns="0" rtlCol="0"/>
          <a:lstStyle/>
          <a:p>
            <a:endParaRPr sz="1800"/>
          </a:p>
        </p:txBody>
      </p:sp>
      <p:sp>
        <p:nvSpPr>
          <p:cNvPr id="18" name="bg object 18"/>
          <p:cNvSpPr/>
          <p:nvPr/>
        </p:nvSpPr>
        <p:spPr>
          <a:xfrm>
            <a:off x="199137" y="6388379"/>
            <a:ext cx="11777980" cy="309880"/>
          </a:xfrm>
          <a:custGeom>
            <a:avLst/>
            <a:gdLst/>
            <a:ahLst/>
            <a:cxnLst/>
            <a:rect l="l" t="t" r="r" b="b"/>
            <a:pathLst>
              <a:path w="8833485" h="309879">
                <a:moveTo>
                  <a:pt x="8833104" y="0"/>
                </a:moveTo>
                <a:lnTo>
                  <a:pt x="0" y="0"/>
                </a:lnTo>
                <a:lnTo>
                  <a:pt x="0" y="309562"/>
                </a:lnTo>
                <a:lnTo>
                  <a:pt x="8833104" y="309562"/>
                </a:lnTo>
                <a:lnTo>
                  <a:pt x="8833104" y="0"/>
                </a:lnTo>
                <a:close/>
              </a:path>
            </a:pathLst>
          </a:custGeom>
          <a:solidFill>
            <a:srgbClr val="8CADAE"/>
          </a:solidFill>
        </p:spPr>
        <p:txBody>
          <a:bodyPr wrap="square" lIns="0" tIns="0" rIns="0" bIns="0" rtlCol="0"/>
          <a:lstStyle/>
          <a:p>
            <a:endParaRPr sz="1800"/>
          </a:p>
        </p:txBody>
      </p:sp>
      <p:sp>
        <p:nvSpPr>
          <p:cNvPr id="19" name="bg object 19"/>
          <p:cNvSpPr/>
          <p:nvPr/>
        </p:nvSpPr>
        <p:spPr>
          <a:xfrm>
            <a:off x="203201" y="155447"/>
            <a:ext cx="11777980" cy="6547484"/>
          </a:xfrm>
          <a:custGeom>
            <a:avLst/>
            <a:gdLst/>
            <a:ahLst/>
            <a:cxnLst/>
            <a:rect l="l" t="t" r="r" b="b"/>
            <a:pathLst>
              <a:path w="8833485" h="6547484">
                <a:moveTo>
                  <a:pt x="0" y="0"/>
                </a:moveTo>
                <a:lnTo>
                  <a:pt x="8833104" y="0"/>
                </a:lnTo>
                <a:lnTo>
                  <a:pt x="8833104" y="6547104"/>
                </a:lnTo>
                <a:lnTo>
                  <a:pt x="0" y="6547104"/>
                </a:lnTo>
                <a:lnTo>
                  <a:pt x="0" y="0"/>
                </a:lnTo>
                <a:close/>
              </a:path>
            </a:pathLst>
          </a:custGeom>
          <a:ln w="9524">
            <a:solidFill>
              <a:srgbClr val="7B9899"/>
            </a:solidFill>
          </a:ln>
        </p:spPr>
        <p:txBody>
          <a:bodyPr wrap="square" lIns="0" tIns="0" rIns="0" bIns="0" rtlCol="0"/>
          <a:lstStyle/>
          <a:p>
            <a:endParaRPr sz="1800"/>
          </a:p>
        </p:txBody>
      </p:sp>
      <p:sp>
        <p:nvSpPr>
          <p:cNvPr id="20" name="bg object 20"/>
          <p:cNvSpPr/>
          <p:nvPr/>
        </p:nvSpPr>
        <p:spPr>
          <a:xfrm>
            <a:off x="203201" y="1276742"/>
            <a:ext cx="11777980" cy="0"/>
          </a:xfrm>
          <a:custGeom>
            <a:avLst/>
            <a:gdLst/>
            <a:ahLst/>
            <a:cxnLst/>
            <a:rect l="l" t="t" r="r" b="b"/>
            <a:pathLst>
              <a:path w="8833485">
                <a:moveTo>
                  <a:pt x="0" y="0"/>
                </a:moveTo>
                <a:lnTo>
                  <a:pt x="8833104" y="0"/>
                </a:lnTo>
              </a:path>
            </a:pathLst>
          </a:custGeom>
          <a:ln w="9525">
            <a:solidFill>
              <a:srgbClr val="7B9899"/>
            </a:solidFill>
            <a:prstDash val="sysDash"/>
          </a:ln>
        </p:spPr>
        <p:txBody>
          <a:bodyPr wrap="square" lIns="0" tIns="0" rIns="0" bIns="0" rtlCol="0"/>
          <a:lstStyle/>
          <a:p>
            <a:endParaRPr sz="1800"/>
          </a:p>
        </p:txBody>
      </p:sp>
      <p:pic>
        <p:nvPicPr>
          <p:cNvPr id="21" name="bg object 21"/>
          <p:cNvPicPr/>
          <p:nvPr/>
        </p:nvPicPr>
        <p:blipFill>
          <a:blip r:embed="rId8" cstate="print"/>
          <a:stretch>
            <a:fillRect/>
          </a:stretch>
        </p:blipFill>
        <p:spPr>
          <a:xfrm>
            <a:off x="5689600" y="956035"/>
            <a:ext cx="812800" cy="609600"/>
          </a:xfrm>
          <a:prstGeom prst="rect">
            <a:avLst/>
          </a:prstGeom>
        </p:spPr>
      </p:pic>
      <p:sp>
        <p:nvSpPr>
          <p:cNvPr id="2" name="Holder 2"/>
          <p:cNvSpPr>
            <a:spLocks noGrp="1"/>
          </p:cNvSpPr>
          <p:nvPr>
            <p:ph type="title"/>
          </p:nvPr>
        </p:nvSpPr>
        <p:spPr>
          <a:xfrm>
            <a:off x="1296627" y="410973"/>
            <a:ext cx="9598744" cy="507831"/>
          </a:xfrm>
          <a:prstGeom prst="rect">
            <a:avLst/>
          </a:prstGeom>
        </p:spPr>
        <p:txBody>
          <a:bodyPr wrap="square" lIns="0" tIns="0" rIns="0" bIns="0">
            <a:spAutoFit/>
          </a:bodyPr>
          <a:lstStyle>
            <a:lvl1pPr>
              <a:defRPr sz="3300" b="0" i="0">
                <a:solidFill>
                  <a:srgbClr val="7B9899"/>
                </a:solidFill>
                <a:latin typeface="Georgia"/>
                <a:cs typeface="Georgia"/>
              </a:defRPr>
            </a:lvl1pPr>
          </a:lstStyle>
          <a:p>
            <a:endParaRPr/>
          </a:p>
        </p:txBody>
      </p:sp>
      <p:sp>
        <p:nvSpPr>
          <p:cNvPr id="3" name="Holder 3"/>
          <p:cNvSpPr>
            <a:spLocks noGrp="1"/>
          </p:cNvSpPr>
          <p:nvPr>
            <p:ph type="body" idx="1"/>
          </p:nvPr>
        </p:nvSpPr>
        <p:spPr>
          <a:xfrm>
            <a:off x="507322" y="1540433"/>
            <a:ext cx="11123337" cy="415498"/>
          </a:xfrm>
          <a:prstGeom prst="rect">
            <a:avLst/>
          </a:prstGeom>
        </p:spPr>
        <p:txBody>
          <a:bodyPr wrap="square" lIns="0" tIns="0" rIns="0" bIns="0">
            <a:spAutoFit/>
          </a:bodyPr>
          <a:lstStyle>
            <a:lvl1pPr>
              <a:defRPr sz="2700" b="0" i="0">
                <a:solidFill>
                  <a:schemeClr val="tx1"/>
                </a:solidFill>
                <a:latin typeface="Georgia"/>
                <a:cs typeface="Georgia"/>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2/4/2025</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89376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83E49B-0072-4A89-A2C7-9F918A5908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D6BABD7-ACFE-4DEF-9CA4-BC643EDA26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1A58A4C-C7A0-4491-8C1B-F1A55C8CB7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Black" panose="020B0A04020102020204" pitchFamily="34" charset="0"/>
              </a:defRPr>
            </a:lvl1pPr>
          </a:lstStyle>
          <a:p>
            <a:fld id="{E7139EC3-67C5-49C9-93C9-A43DD22E3D01}" type="datetimeFigureOut">
              <a:rPr lang="en-US" smtClean="0"/>
              <a:pPr/>
              <a:t>2/4/2025</a:t>
            </a:fld>
            <a:endParaRPr lang="en-US" dirty="0"/>
          </a:p>
        </p:txBody>
      </p:sp>
      <p:sp>
        <p:nvSpPr>
          <p:cNvPr id="5" name="Footer Placeholder 4">
            <a:extLst>
              <a:ext uri="{FF2B5EF4-FFF2-40B4-BE49-F238E27FC236}">
                <a16:creationId xmlns:a16="http://schemas.microsoft.com/office/drawing/2014/main" id="{9D80FC0E-220B-4A53-88C7-CABF39C7B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Black" panose="020B0A04020102020204" pitchFamily="34" charset="0"/>
              </a:defRPr>
            </a:lvl1pPr>
          </a:lstStyle>
          <a:p>
            <a:endParaRPr lang="en-US" dirty="0"/>
          </a:p>
        </p:txBody>
      </p:sp>
      <p:sp>
        <p:nvSpPr>
          <p:cNvPr id="6" name="Slide Number Placeholder 5">
            <a:extLst>
              <a:ext uri="{FF2B5EF4-FFF2-40B4-BE49-F238E27FC236}">
                <a16:creationId xmlns:a16="http://schemas.microsoft.com/office/drawing/2014/main" id="{8FF296B5-5139-4378-849A-74ED8FB0CF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Black" panose="020B0A04020102020204" pitchFamily="34" charset="0"/>
              </a:defRPr>
            </a:lvl1pPr>
          </a:lstStyle>
          <a:p>
            <a:fld id="{1D250715-9749-4B6E-BB82-D70D7542F145}" type="slidenum">
              <a:rPr lang="en-US" smtClean="0"/>
              <a:pPr/>
              <a:t>‹#›</a:t>
            </a:fld>
            <a:endParaRPr lang="en-US"/>
          </a:p>
        </p:txBody>
      </p:sp>
    </p:spTree>
    <p:extLst>
      <p:ext uri="{BB962C8B-B14F-4D97-AF65-F5344CB8AC3E}">
        <p14:creationId xmlns:p14="http://schemas.microsoft.com/office/powerpoint/2010/main" val="132317771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txStyles>
    <p:titleStyle>
      <a:lvl1pPr algn="l" defTabSz="914400" rtl="0" eaLnBrk="1" latinLnBrk="0" hangingPunct="1">
        <a:lnSpc>
          <a:spcPct val="90000"/>
        </a:lnSpc>
        <a:spcBef>
          <a:spcPct val="0"/>
        </a:spcBef>
        <a:buNone/>
        <a:defRPr sz="5000" b="1" kern="1200" baseline="0">
          <a:solidFill>
            <a:schemeClr val="tx2"/>
          </a:solidFill>
          <a:latin typeface="Bookman Old Style" panose="02050604050505020204" pitchFamily="18" charset="0"/>
          <a:ea typeface="+mj-ea"/>
          <a:cs typeface="Arial Nova Light" panose="020B03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baseline="0">
          <a:solidFill>
            <a:schemeClr val="tx2"/>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42608"/>
          </a:solidFill>
          <a:latin typeface="Source Sans Pro" panose="020B0503030403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42608"/>
          </a:solidFill>
          <a:latin typeface="Source Sans Pro" panose="020B0503030403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42608"/>
          </a:solidFill>
          <a:latin typeface="Source Sans Pro" panose="020B0503030403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42608"/>
          </a:solidFill>
          <a:latin typeface="Source Sans Pro" panose="020B0503030403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83E49B-0072-4A89-A2C7-9F918A5908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D6BABD7-ACFE-4DEF-9CA4-BC643EDA26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1A58A4C-C7A0-4491-8C1B-F1A55C8CB7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Black" panose="020B0A04020102020204" pitchFamily="34" charset="0"/>
              </a:defRPr>
            </a:lvl1pPr>
          </a:lstStyle>
          <a:p>
            <a:fld id="{E7139EC3-67C5-49C9-93C9-A43DD22E3D01}" type="datetimeFigureOut">
              <a:rPr lang="en-US" smtClean="0"/>
              <a:pPr/>
              <a:t>2/4/2025</a:t>
            </a:fld>
            <a:endParaRPr lang="en-US" dirty="0"/>
          </a:p>
        </p:txBody>
      </p:sp>
      <p:sp>
        <p:nvSpPr>
          <p:cNvPr id="5" name="Footer Placeholder 4">
            <a:extLst>
              <a:ext uri="{FF2B5EF4-FFF2-40B4-BE49-F238E27FC236}">
                <a16:creationId xmlns:a16="http://schemas.microsoft.com/office/drawing/2014/main" id="{9D80FC0E-220B-4A53-88C7-CABF39C7B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Black" panose="020B0A04020102020204" pitchFamily="34" charset="0"/>
              </a:defRPr>
            </a:lvl1pPr>
          </a:lstStyle>
          <a:p>
            <a:endParaRPr lang="en-US" dirty="0"/>
          </a:p>
        </p:txBody>
      </p:sp>
      <p:sp>
        <p:nvSpPr>
          <p:cNvPr id="6" name="Slide Number Placeholder 5">
            <a:extLst>
              <a:ext uri="{FF2B5EF4-FFF2-40B4-BE49-F238E27FC236}">
                <a16:creationId xmlns:a16="http://schemas.microsoft.com/office/drawing/2014/main" id="{8FF296B5-5139-4378-849A-74ED8FB0CF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Black" panose="020B0A04020102020204" pitchFamily="34" charset="0"/>
              </a:defRPr>
            </a:lvl1pPr>
          </a:lstStyle>
          <a:p>
            <a:fld id="{1D250715-9749-4B6E-BB82-D70D7542F145}" type="slidenum">
              <a:rPr lang="en-US" smtClean="0"/>
              <a:pPr/>
              <a:t>‹#›</a:t>
            </a:fld>
            <a:endParaRPr lang="en-US" dirty="0"/>
          </a:p>
        </p:txBody>
      </p:sp>
    </p:spTree>
    <p:extLst>
      <p:ext uri="{BB962C8B-B14F-4D97-AF65-F5344CB8AC3E}">
        <p14:creationId xmlns:p14="http://schemas.microsoft.com/office/powerpoint/2010/main" val="417317383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Lst>
  <p:txStyles>
    <p:titleStyle>
      <a:lvl1pPr algn="l" defTabSz="914400" rtl="0" eaLnBrk="1" latinLnBrk="0" hangingPunct="1">
        <a:lnSpc>
          <a:spcPct val="90000"/>
        </a:lnSpc>
        <a:spcBef>
          <a:spcPct val="0"/>
        </a:spcBef>
        <a:buNone/>
        <a:defRPr sz="5000" b="1" kern="1200" baseline="0">
          <a:solidFill>
            <a:schemeClr val="tx2"/>
          </a:solidFill>
          <a:latin typeface="Bookman Old Style" panose="02050604050505020204" pitchFamily="18" charset="0"/>
          <a:ea typeface="+mj-ea"/>
          <a:cs typeface="Arial Nova Light" panose="020B03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baseline="0">
          <a:solidFill>
            <a:schemeClr val="tx2"/>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42608"/>
          </a:solidFill>
          <a:latin typeface="Source Sans Pro" panose="020B0503030403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42608"/>
          </a:solidFill>
          <a:latin typeface="Source Sans Pro" panose="020B0503030403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42608"/>
          </a:solidFill>
          <a:latin typeface="Source Sans Pro" panose="020B0503030403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42608"/>
          </a:solidFill>
          <a:latin typeface="Source Sans Pro" panose="020B0503030403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hyperlink" Target="https://www.ams.usda.gov/sites/default/files/media/AMSCommodityProcurementStaffContactList.pdf" TargetMode="External"/><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hyperlink" Target="http://www.ams.usda.gov/DOV"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hyperlink" Target="http://www.ams.usda.gov/DOV"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hyperlink" Target="http://www.ams.usda.gov/DOV"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package" Target="../embeddings/Microsoft_Word_Document.docx"/><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1.bin"/><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hyperlink" Target="https://www.ams.usda.gov/services/sci-contacts" TargetMode="External"/><Relationship Id="rId2" Type="http://schemas.openxmlformats.org/officeDocument/2006/relationships/hyperlink" Target="https://www.ams.usda.gov/sites/default/files/media/MSCP.pdf" TargetMode="External"/><Relationship Id="rId1" Type="http://schemas.openxmlformats.org/officeDocument/2006/relationships/slideLayout" Target="../slideLayouts/slideLayout42.xml"/><Relationship Id="rId6" Type="http://schemas.openxmlformats.org/officeDocument/2006/relationships/hyperlink" Target="https://www.youtube.com/watch?v=A3eYN_vO72I" TargetMode="External"/><Relationship Id="rId5" Type="http://schemas.openxmlformats.org/officeDocument/2006/relationships/hyperlink" Target="mailto:WBSCMAMSHelpDesk@usda.gov" TargetMode="External"/><Relationship Id="rId4" Type="http://schemas.openxmlformats.org/officeDocument/2006/relationships/hyperlink" Target="https://www.ams.usda.gov/services/sci-contacts/field-inspection-offices"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ams.usda.gov/sites/default/files/media/AMSCommodityProcurementStaffContactList.pdf" TargetMode="External"/><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hyperlink" Target="mailto:Kelli.Dawkins@usda.gov"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8" Type="http://schemas.openxmlformats.org/officeDocument/2006/relationships/hyperlink" Target="mailto:Claudius.L.Price@usda.gov" TargetMode="External"/><Relationship Id="rId3" Type="http://schemas.openxmlformats.org/officeDocument/2006/relationships/hyperlink" Target="mailto:Glenn.reid@usda.gov" TargetMode="External"/><Relationship Id="rId7" Type="http://schemas.openxmlformats.org/officeDocument/2006/relationships/hyperlink" Target="mailto:Blanca.Ochoa@usda.gov" TargetMode="External"/><Relationship Id="rId12" Type="http://schemas.openxmlformats.org/officeDocument/2006/relationships/hyperlink" Target="mailto:Lasey.brittonlopez@usda.gov"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hyperlink" Target="mailto:Luma.Kale@usda.gov" TargetMode="External"/><Relationship Id="rId11" Type="http://schemas.openxmlformats.org/officeDocument/2006/relationships/hyperlink" Target="mailto:Christa.Banet@usda.gov" TargetMode="External"/><Relationship Id="rId5" Type="http://schemas.openxmlformats.org/officeDocument/2006/relationships/hyperlink" Target="mailto:Carol.Givens-Verser@usda.gov" TargetMode="External"/><Relationship Id="rId10" Type="http://schemas.openxmlformats.org/officeDocument/2006/relationships/hyperlink" Target="mailto:Christopher.Edwards3@usda.gov" TargetMode="External"/><Relationship Id="rId4" Type="http://schemas.openxmlformats.org/officeDocument/2006/relationships/hyperlink" Target="mailto:Douglas.Stickler@usda.gov" TargetMode="External"/><Relationship Id="rId9" Type="http://schemas.openxmlformats.org/officeDocument/2006/relationships/hyperlink" Target="mailto:Cedric.Hopkins@usda.gov" TargetMode="External"/></Relationships>
</file>

<file path=ppt/slides/_rels/slide62.xml.rels><?xml version="1.0" encoding="UTF-8" standalone="yes"?>
<Relationships xmlns="http://schemas.openxmlformats.org/package/2006/relationships"><Relationship Id="rId2" Type="http://schemas.openxmlformats.org/officeDocument/2006/relationships/hyperlink" Target="https://www.ams.usda.gov/sites/default/files/media/AMSCommodityProcurementStaffContactList.pdf" TargetMode="Externa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A236619-382E-6CF6-FE7C-EDF5208B778F}"/>
              </a:ext>
            </a:extLst>
          </p:cNvPr>
          <p:cNvSpPr>
            <a:spLocks noGrp="1"/>
          </p:cNvSpPr>
          <p:nvPr>
            <p:ph type="title" idx="4294967295"/>
          </p:nvPr>
        </p:nvSpPr>
        <p:spPr>
          <a:xfrm>
            <a:off x="838200" y="3594100"/>
            <a:ext cx="10515600" cy="19542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dirty="0">
                <a:latin typeface="Source Sans Pro" panose="020B0503030403020204" pitchFamily="34" charset="0"/>
                <a:ea typeface="+mn-ea"/>
                <a:cs typeface="+mn-cs"/>
              </a:rPr>
              <a:t>Specialty Crops Procurement Division </a:t>
            </a:r>
            <a:br>
              <a:rPr lang="en-US" sz="3600" dirty="0">
                <a:latin typeface="Source Sans Pro" panose="020B0503030403020204" pitchFamily="34" charset="0"/>
                <a:ea typeface="+mn-ea"/>
                <a:cs typeface="+mn-cs"/>
              </a:rPr>
            </a:br>
            <a:r>
              <a:rPr lang="en-US" sz="3600" dirty="0">
                <a:latin typeface="Source Sans Pro" panose="020B0503030403020204" pitchFamily="34" charset="0"/>
                <a:ea typeface="+mn-ea"/>
                <a:cs typeface="+mn-cs"/>
              </a:rPr>
              <a:t>2025 Industry Meeting </a:t>
            </a:r>
            <a:br>
              <a:rPr lang="en-US" sz="3600" dirty="0">
                <a:latin typeface="Source Sans Pro" panose="020B0503030403020204" pitchFamily="34" charset="0"/>
                <a:ea typeface="+mn-ea"/>
                <a:cs typeface="+mn-cs"/>
              </a:rPr>
            </a:br>
            <a:r>
              <a:rPr lang="en-US" sz="3600" dirty="0">
                <a:latin typeface="Source Sans Pro" panose="020B0503030403020204" pitchFamily="34" charset="0"/>
                <a:ea typeface="+mn-ea"/>
                <a:cs typeface="+mn-cs"/>
              </a:rPr>
              <a:t>January 29, 2025</a:t>
            </a:r>
          </a:p>
        </p:txBody>
      </p:sp>
    </p:spTree>
    <p:extLst>
      <p:ext uri="{BB962C8B-B14F-4D97-AF65-F5344CB8AC3E}">
        <p14:creationId xmlns:p14="http://schemas.microsoft.com/office/powerpoint/2010/main" val="3557856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CE140-B14F-4A3F-9336-B4BDAEC1DBA5}"/>
              </a:ext>
            </a:extLst>
          </p:cNvPr>
          <p:cNvSpPr>
            <a:spLocks noGrp="1"/>
          </p:cNvSpPr>
          <p:nvPr>
            <p:ph type="title"/>
          </p:nvPr>
        </p:nvSpPr>
        <p:spPr/>
        <p:txBody>
          <a:bodyPr/>
          <a:lstStyle/>
          <a:p>
            <a:pPr algn="ctr"/>
            <a:r>
              <a:rPr lang="en-US" b="1"/>
              <a:t>Types of Purchases</a:t>
            </a:r>
            <a:endParaRPr lang="en-US"/>
          </a:p>
        </p:txBody>
      </p:sp>
      <p:sp>
        <p:nvSpPr>
          <p:cNvPr id="3" name="Content Placeholder 2">
            <a:extLst>
              <a:ext uri="{FF2B5EF4-FFF2-40B4-BE49-F238E27FC236}">
                <a16:creationId xmlns:a16="http://schemas.microsoft.com/office/drawing/2014/main" id="{9F533A2E-79C1-47FC-AE83-C03EB9C4C7B8}"/>
              </a:ext>
            </a:extLst>
          </p:cNvPr>
          <p:cNvSpPr>
            <a:spLocks noGrp="1"/>
          </p:cNvSpPr>
          <p:nvPr>
            <p:ph sz="half" idx="1"/>
          </p:nvPr>
        </p:nvSpPr>
        <p:spPr>
          <a:xfrm>
            <a:off x="838200" y="2677885"/>
            <a:ext cx="8884534" cy="3499077"/>
          </a:xfrm>
        </p:spPr>
        <p:txBody>
          <a:bodyPr vert="horz" lIns="91440" tIns="45720" rIns="91440" bIns="45720" rtlCol="0" anchor="t">
            <a:normAutofit fontScale="32500" lnSpcReduction="20000"/>
          </a:bodyPr>
          <a:lstStyle/>
          <a:p>
            <a:pPr marL="347345" indent="-347345">
              <a:lnSpc>
                <a:spcPct val="120000"/>
              </a:lnSpc>
              <a:spcBef>
                <a:spcPts val="0"/>
              </a:spcBef>
              <a:buFont typeface="Arial" panose="020B0604020202020204" pitchFamily="34" charset="0"/>
              <a:buChar char="•"/>
            </a:pPr>
            <a:endParaRPr lang="en-US" sz="4800">
              <a:solidFill>
                <a:schemeClr val="tx1"/>
              </a:solidFill>
              <a:ea typeface="Source Sans Pro" panose="020B0503030403020204" pitchFamily="34" charset="0"/>
            </a:endParaRPr>
          </a:p>
          <a:p>
            <a:pPr marL="347345" indent="-347345">
              <a:lnSpc>
                <a:spcPct val="120000"/>
              </a:lnSpc>
              <a:spcBef>
                <a:spcPts val="0"/>
              </a:spcBef>
              <a:buFont typeface="Arial" panose="020B0604020202020204" pitchFamily="34" charset="0"/>
              <a:buChar char="•"/>
            </a:pPr>
            <a:r>
              <a:rPr lang="en-US" sz="9600">
                <a:solidFill>
                  <a:schemeClr val="tx1"/>
                </a:solidFill>
              </a:rPr>
              <a:t>Entitlement/Meal Package/Program Purchases</a:t>
            </a:r>
            <a:endParaRPr lang="en-US" sz="9600">
              <a:solidFill>
                <a:schemeClr val="tx1"/>
              </a:solidFill>
              <a:ea typeface="Source Sans Pro" panose="020B0503030403020204" pitchFamily="34" charset="0"/>
            </a:endParaRPr>
          </a:p>
          <a:p>
            <a:pPr marL="989965" lvl="5" indent="-347345">
              <a:lnSpc>
                <a:spcPct val="120000"/>
              </a:lnSpc>
              <a:spcBef>
                <a:spcPts val="0"/>
              </a:spcBef>
            </a:pPr>
            <a:endParaRPr lang="en-US" sz="6400">
              <a:solidFill>
                <a:schemeClr val="tx2"/>
              </a:solidFill>
              <a:ea typeface="Source Sans Pro"/>
            </a:endParaRPr>
          </a:p>
          <a:p>
            <a:pPr marL="1499870" lvl="5" indent="-857250">
              <a:lnSpc>
                <a:spcPct val="120000"/>
              </a:lnSpc>
              <a:spcBef>
                <a:spcPts val="0"/>
              </a:spcBef>
              <a:buFont typeface="Courier New" panose="02070309020205020404" pitchFamily="49" charset="0"/>
              <a:buChar char="o"/>
            </a:pPr>
            <a:r>
              <a:rPr lang="en-US" sz="7400"/>
              <a:t>Largely based on nutrition program recipient demand</a:t>
            </a:r>
            <a:endParaRPr lang="en-US" sz="7400">
              <a:ea typeface="Source Sans Pro"/>
            </a:endParaRPr>
          </a:p>
          <a:p>
            <a:pPr marL="1499870" lvl="5" indent="-857250">
              <a:lnSpc>
                <a:spcPct val="120000"/>
              </a:lnSpc>
              <a:spcBef>
                <a:spcPts val="0"/>
              </a:spcBef>
              <a:buFont typeface="Courier New" panose="02070309020205020404" pitchFamily="49" charset="0"/>
              <a:buChar char="o"/>
            </a:pPr>
            <a:r>
              <a:rPr lang="en-US" sz="7400">
                <a:sym typeface="Wingdings" pitchFamily="2" charset="2"/>
              </a:rPr>
              <a:t>Procurement agent for USDA’s Food and Nutrition Service, U.S. Agency for International Development, USDA’s Foreign Agricultural Service and the Nutrition and Food Aid Programs they administer</a:t>
            </a:r>
            <a:endParaRPr lang="en-US" sz="7400">
              <a:ea typeface="Source Sans Pro"/>
            </a:endParaRPr>
          </a:p>
          <a:p>
            <a:pPr marL="1499870" lvl="5" indent="-857250">
              <a:lnSpc>
                <a:spcPct val="120000"/>
              </a:lnSpc>
              <a:spcBef>
                <a:spcPts val="0"/>
              </a:spcBef>
              <a:buFont typeface="Courier New" panose="02070309020205020404" pitchFamily="49" charset="0"/>
              <a:buChar char="o"/>
            </a:pPr>
            <a:endParaRPr lang="en-US" sz="7400">
              <a:ea typeface="Source Sans Pro"/>
            </a:endParaRPr>
          </a:p>
          <a:p>
            <a:pPr marL="0" indent="0">
              <a:buNone/>
            </a:pPr>
            <a:endParaRPr lang="en-US"/>
          </a:p>
        </p:txBody>
      </p:sp>
    </p:spTree>
    <p:extLst>
      <p:ext uri="{BB962C8B-B14F-4D97-AF65-F5344CB8AC3E}">
        <p14:creationId xmlns:p14="http://schemas.microsoft.com/office/powerpoint/2010/main" val="3098235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CE140-B14F-4A3F-9336-B4BDAEC1DBA5}"/>
              </a:ext>
            </a:extLst>
          </p:cNvPr>
          <p:cNvSpPr>
            <a:spLocks noGrp="1"/>
          </p:cNvSpPr>
          <p:nvPr>
            <p:ph type="title"/>
          </p:nvPr>
        </p:nvSpPr>
        <p:spPr/>
        <p:txBody>
          <a:bodyPr/>
          <a:lstStyle/>
          <a:p>
            <a:pPr algn="ctr"/>
            <a:r>
              <a:rPr lang="en-US" b="1" dirty="0"/>
              <a:t>Types of Purchases </a:t>
            </a:r>
            <a:endParaRPr lang="en-US" dirty="0"/>
          </a:p>
        </p:txBody>
      </p:sp>
      <p:sp>
        <p:nvSpPr>
          <p:cNvPr id="3" name="Content Placeholder 2">
            <a:extLst>
              <a:ext uri="{FF2B5EF4-FFF2-40B4-BE49-F238E27FC236}">
                <a16:creationId xmlns:a16="http://schemas.microsoft.com/office/drawing/2014/main" id="{9F533A2E-79C1-47FC-AE83-C03EB9C4C7B8}"/>
              </a:ext>
            </a:extLst>
          </p:cNvPr>
          <p:cNvSpPr>
            <a:spLocks noGrp="1"/>
          </p:cNvSpPr>
          <p:nvPr>
            <p:ph sz="half" idx="1"/>
          </p:nvPr>
        </p:nvSpPr>
        <p:spPr>
          <a:xfrm>
            <a:off x="838200" y="2677885"/>
            <a:ext cx="8884534" cy="3499077"/>
          </a:xfrm>
        </p:spPr>
        <p:txBody>
          <a:bodyPr>
            <a:normAutofit/>
          </a:bodyPr>
          <a:lstStyle/>
          <a:p>
            <a:pPr marL="347472" indent="-347472">
              <a:lnSpc>
                <a:spcPct val="120000"/>
              </a:lnSpc>
              <a:spcBef>
                <a:spcPts val="0"/>
              </a:spcBef>
              <a:buFont typeface="Arial" panose="020B0604020202020204" pitchFamily="34" charset="0"/>
              <a:buChar char="•"/>
            </a:pPr>
            <a:r>
              <a:rPr lang="en-US" sz="3100"/>
              <a:t>Section 32</a:t>
            </a:r>
          </a:p>
          <a:p>
            <a:pPr marL="892924" lvl="2" indent="-571500">
              <a:buFont typeface="Courier New" panose="02070309020205020404" pitchFamily="49" charset="0"/>
              <a:buChar char="o"/>
            </a:pPr>
            <a:r>
              <a:rPr lang="en-US"/>
              <a:t>Clause 2 of Section 32 of the Act of August 24,1935:  “encourage the domestic consumption”</a:t>
            </a:r>
          </a:p>
          <a:p>
            <a:pPr marL="892924" lvl="2" indent="-571500">
              <a:buFont typeface="Courier New" panose="02070309020205020404" pitchFamily="49" charset="0"/>
              <a:buChar char="o"/>
            </a:pPr>
            <a:r>
              <a:rPr lang="en-US"/>
              <a:t>AMS analyzes market conditions and recipient needs – “good product at a good price”</a:t>
            </a:r>
          </a:p>
          <a:p>
            <a:pPr marL="892924" lvl="2" indent="-571500">
              <a:buFont typeface="Courier New" panose="02070309020205020404" pitchFamily="49" charset="0"/>
              <a:buChar char="o"/>
            </a:pPr>
            <a:r>
              <a:rPr lang="en-US"/>
              <a:t>Typically distributed to Food Banks</a:t>
            </a:r>
          </a:p>
          <a:p>
            <a:pPr marL="0" indent="0">
              <a:buNone/>
            </a:pPr>
            <a:endParaRPr lang="en-US"/>
          </a:p>
        </p:txBody>
      </p:sp>
    </p:spTree>
    <p:extLst>
      <p:ext uri="{BB962C8B-B14F-4D97-AF65-F5344CB8AC3E}">
        <p14:creationId xmlns:p14="http://schemas.microsoft.com/office/powerpoint/2010/main" val="2181131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CE140-B14F-4A3F-9336-B4BDAEC1DBA5}"/>
              </a:ext>
            </a:extLst>
          </p:cNvPr>
          <p:cNvSpPr>
            <a:spLocks noGrp="1"/>
          </p:cNvSpPr>
          <p:nvPr>
            <p:ph type="title"/>
          </p:nvPr>
        </p:nvSpPr>
        <p:spPr/>
        <p:txBody>
          <a:bodyPr/>
          <a:lstStyle/>
          <a:p>
            <a:pPr algn="ctr"/>
            <a:r>
              <a:rPr lang="en-US" b="1" dirty="0"/>
              <a:t> Types of Purchases</a:t>
            </a:r>
            <a:endParaRPr lang="en-US" dirty="0"/>
          </a:p>
        </p:txBody>
      </p:sp>
      <p:sp>
        <p:nvSpPr>
          <p:cNvPr id="3" name="Content Placeholder 2">
            <a:extLst>
              <a:ext uri="{FF2B5EF4-FFF2-40B4-BE49-F238E27FC236}">
                <a16:creationId xmlns:a16="http://schemas.microsoft.com/office/drawing/2014/main" id="{9F533A2E-79C1-47FC-AE83-C03EB9C4C7B8}"/>
              </a:ext>
            </a:extLst>
          </p:cNvPr>
          <p:cNvSpPr>
            <a:spLocks noGrp="1"/>
          </p:cNvSpPr>
          <p:nvPr>
            <p:ph sz="half" idx="1"/>
          </p:nvPr>
        </p:nvSpPr>
        <p:spPr>
          <a:xfrm>
            <a:off x="838200" y="2677885"/>
            <a:ext cx="8884534" cy="3499077"/>
          </a:xfrm>
        </p:spPr>
        <p:txBody>
          <a:bodyPr>
            <a:normAutofit/>
          </a:bodyPr>
          <a:lstStyle/>
          <a:p>
            <a:pPr marL="347472" indent="-347472">
              <a:lnSpc>
                <a:spcPct val="120000"/>
              </a:lnSpc>
              <a:spcBef>
                <a:spcPts val="0"/>
              </a:spcBef>
              <a:buFont typeface="Arial" panose="020B0604020202020204" pitchFamily="34" charset="0"/>
              <a:buChar char="•"/>
            </a:pPr>
            <a:r>
              <a:rPr lang="en-US" sz="3100"/>
              <a:t>Disaster/Emergency</a:t>
            </a:r>
          </a:p>
          <a:p>
            <a:pPr marL="892924" lvl="2" indent="-571500">
              <a:buFont typeface="Courier New" panose="02070309020205020404" pitchFamily="49" charset="0"/>
              <a:buChar char="o"/>
            </a:pPr>
            <a:r>
              <a:rPr lang="en-US"/>
              <a:t>Presidentially declared disasters within the United States or its territories</a:t>
            </a:r>
          </a:p>
          <a:p>
            <a:pPr marL="892924" lvl="2" indent="-571500">
              <a:buFont typeface="Courier New" panose="02070309020205020404" pitchFamily="49" charset="0"/>
              <a:buChar char="o"/>
            </a:pPr>
            <a:r>
              <a:rPr lang="en-US"/>
              <a:t>Emergency food assistance around the world</a:t>
            </a:r>
          </a:p>
          <a:p>
            <a:pPr marL="1350124" lvl="3" indent="-571500">
              <a:buFont typeface="Wingdings" panose="05000000000000000000" pitchFamily="2" charset="2"/>
              <a:buChar char="§"/>
            </a:pPr>
            <a:r>
              <a:rPr lang="en-US" sz="2400"/>
              <a:t>Conflict</a:t>
            </a:r>
          </a:p>
          <a:p>
            <a:pPr marL="1350124" lvl="3" indent="-571500">
              <a:buFont typeface="Wingdings" panose="05000000000000000000" pitchFamily="2" charset="2"/>
              <a:buChar char="§"/>
            </a:pPr>
            <a:r>
              <a:rPr lang="en-US" sz="2400"/>
              <a:t>Natural disasters</a:t>
            </a:r>
          </a:p>
          <a:p>
            <a:pPr marL="0" indent="0">
              <a:buNone/>
            </a:pPr>
            <a:endParaRPr lang="en-US"/>
          </a:p>
        </p:txBody>
      </p:sp>
    </p:spTree>
    <p:extLst>
      <p:ext uri="{BB962C8B-B14F-4D97-AF65-F5344CB8AC3E}">
        <p14:creationId xmlns:p14="http://schemas.microsoft.com/office/powerpoint/2010/main" val="644448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CE140-B14F-4A3F-9336-B4BDAEC1DBA5}"/>
              </a:ext>
            </a:extLst>
          </p:cNvPr>
          <p:cNvSpPr>
            <a:spLocks noGrp="1"/>
          </p:cNvSpPr>
          <p:nvPr>
            <p:ph type="title"/>
          </p:nvPr>
        </p:nvSpPr>
        <p:spPr/>
        <p:txBody>
          <a:bodyPr/>
          <a:lstStyle/>
          <a:p>
            <a:pPr algn="ctr"/>
            <a:r>
              <a:rPr lang="en-US" b="1" dirty="0"/>
              <a:t>  Types of Purchases</a:t>
            </a:r>
            <a:endParaRPr lang="en-US" dirty="0"/>
          </a:p>
        </p:txBody>
      </p:sp>
      <p:sp>
        <p:nvSpPr>
          <p:cNvPr id="3" name="Content Placeholder 2">
            <a:extLst>
              <a:ext uri="{FF2B5EF4-FFF2-40B4-BE49-F238E27FC236}">
                <a16:creationId xmlns:a16="http://schemas.microsoft.com/office/drawing/2014/main" id="{9F533A2E-79C1-47FC-AE83-C03EB9C4C7B8}"/>
              </a:ext>
            </a:extLst>
          </p:cNvPr>
          <p:cNvSpPr>
            <a:spLocks noGrp="1"/>
          </p:cNvSpPr>
          <p:nvPr>
            <p:ph sz="half" idx="1"/>
          </p:nvPr>
        </p:nvSpPr>
        <p:spPr>
          <a:xfrm>
            <a:off x="838200" y="2677885"/>
            <a:ext cx="8884534" cy="3499077"/>
          </a:xfrm>
        </p:spPr>
        <p:txBody>
          <a:bodyPr>
            <a:normAutofit fontScale="92500"/>
          </a:bodyPr>
          <a:lstStyle/>
          <a:p>
            <a:pPr marL="347472" indent="-347472">
              <a:lnSpc>
                <a:spcPct val="120000"/>
              </a:lnSpc>
              <a:spcBef>
                <a:spcPts val="0"/>
              </a:spcBef>
              <a:buFont typeface="Arial" panose="020B0604020202020204" pitchFamily="34" charset="0"/>
              <a:buChar char="•"/>
            </a:pPr>
            <a:r>
              <a:rPr lang="en-US" sz="3100"/>
              <a:t>Commodity Credit Corporation (CCC) </a:t>
            </a:r>
          </a:p>
          <a:p>
            <a:pPr marL="0" indent="0">
              <a:lnSpc>
                <a:spcPct val="120000"/>
              </a:lnSpc>
              <a:spcBef>
                <a:spcPts val="0"/>
              </a:spcBef>
              <a:buNone/>
            </a:pPr>
            <a:endParaRPr lang="en-US" sz="3100"/>
          </a:p>
          <a:p>
            <a:pPr marL="892924" lvl="2" indent="-571500">
              <a:buFont typeface="Courier New" panose="02070309020205020404" pitchFamily="49" charset="0"/>
              <a:buChar char="o"/>
            </a:pPr>
            <a:r>
              <a:rPr lang="en-US" sz="2300"/>
              <a:t>CCC is a Government-owned and operated entity that was created to stabilize, support, and protect farm income and prices. </a:t>
            </a:r>
          </a:p>
          <a:p>
            <a:pPr marL="892924" lvl="2" indent="-571500">
              <a:buFont typeface="Courier New" panose="02070309020205020404" pitchFamily="49" charset="0"/>
              <a:buChar char="o"/>
            </a:pPr>
            <a:r>
              <a:rPr lang="en-US" sz="2300"/>
              <a:t>CCC also helps maintain balanced and adequate supplies of agricultural commodities and aids in their orderly distribution.</a:t>
            </a:r>
          </a:p>
          <a:p>
            <a:pPr marL="892924" lvl="2" indent="-571500">
              <a:buFont typeface="Courier New" panose="02070309020205020404" pitchFamily="49" charset="0"/>
              <a:buChar char="o"/>
            </a:pPr>
            <a:r>
              <a:rPr lang="en-US" sz="2300"/>
              <a:t>CCC Charter Act also authorizes the sale of agricultural commodities to other government agencies and to foreign governments and the donation of food to domestic, foreign, or international relief agencies.</a:t>
            </a:r>
          </a:p>
          <a:p>
            <a:pPr marL="0" indent="0">
              <a:lnSpc>
                <a:spcPct val="120000"/>
              </a:lnSpc>
              <a:spcBef>
                <a:spcPts val="0"/>
              </a:spcBef>
              <a:buNone/>
            </a:pPr>
            <a:endParaRPr lang="en-US" sz="4800">
              <a:solidFill>
                <a:schemeClr val="tx1"/>
              </a:solidFill>
            </a:endParaRPr>
          </a:p>
          <a:p>
            <a:pPr marL="0" indent="0">
              <a:buNone/>
            </a:pPr>
            <a:endParaRPr lang="en-US"/>
          </a:p>
        </p:txBody>
      </p:sp>
    </p:spTree>
    <p:extLst>
      <p:ext uri="{BB962C8B-B14F-4D97-AF65-F5344CB8AC3E}">
        <p14:creationId xmlns:p14="http://schemas.microsoft.com/office/powerpoint/2010/main" val="3256264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BD2DE1-F7C5-4E06-A233-138B33F64E14}"/>
              </a:ext>
            </a:extLst>
          </p:cNvPr>
          <p:cNvSpPr txBox="1">
            <a:spLocks noGrp="1"/>
          </p:cNvSpPr>
          <p:nvPr>
            <p:ph type="title" idx="4294967295"/>
          </p:nvPr>
        </p:nvSpPr>
        <p:spPr>
          <a:xfrm>
            <a:off x="838200" y="1413727"/>
            <a:ext cx="10515600" cy="4801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Bookman Old Style"/>
              </a:rPr>
              <a:t>Fiscal Year 2024 Vegetable and Pulse Purchases</a:t>
            </a:r>
          </a:p>
        </p:txBody>
      </p:sp>
      <p:pic>
        <p:nvPicPr>
          <p:cNvPr id="4" name="Picture 3">
            <a:extLst>
              <a:ext uri="{FF2B5EF4-FFF2-40B4-BE49-F238E27FC236}">
                <a16:creationId xmlns:a16="http://schemas.microsoft.com/office/drawing/2014/main" id="{34F265E0-469A-4DCC-A76D-562E07F20B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43213" y="2137305"/>
            <a:ext cx="6505575" cy="3324225"/>
          </a:xfrm>
          <a:prstGeom prst="rect">
            <a:avLst/>
          </a:prstGeom>
        </p:spPr>
      </p:pic>
    </p:spTree>
    <p:extLst>
      <p:ext uri="{BB962C8B-B14F-4D97-AF65-F5344CB8AC3E}">
        <p14:creationId xmlns:p14="http://schemas.microsoft.com/office/powerpoint/2010/main" val="2619127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BD2DE1-F7C5-4E06-A233-138B33F64E14}"/>
              </a:ext>
            </a:extLst>
          </p:cNvPr>
          <p:cNvSpPr txBox="1">
            <a:spLocks noGrp="1"/>
          </p:cNvSpPr>
          <p:nvPr>
            <p:ph type="title"/>
          </p:nvPr>
        </p:nvSpPr>
        <p:spPr>
          <a:xfrm>
            <a:off x="751113" y="1027775"/>
            <a:ext cx="7745688" cy="12557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Bookman Old Style"/>
              </a:rPr>
              <a:t>Fiscal Year 2024 Fruit &amp; Tree Nut Purchases</a:t>
            </a:r>
            <a:br>
              <a:rPr lang="en-US" sz="1800"/>
            </a:br>
            <a:endParaRPr lang="en-US" sz="2800"/>
          </a:p>
        </p:txBody>
      </p:sp>
      <p:pic>
        <p:nvPicPr>
          <p:cNvPr id="13" name="Content Placeholder 12">
            <a:extLst>
              <a:ext uri="{FF2B5EF4-FFF2-40B4-BE49-F238E27FC236}">
                <a16:creationId xmlns:a16="http://schemas.microsoft.com/office/drawing/2014/main" id="{553658A6-E32C-2E52-8633-74EFB6027D68}"/>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580350" y="1929087"/>
            <a:ext cx="7559330" cy="4495418"/>
          </a:xfrm>
        </p:spPr>
      </p:pic>
    </p:spTree>
    <p:extLst>
      <p:ext uri="{BB962C8B-B14F-4D97-AF65-F5344CB8AC3E}">
        <p14:creationId xmlns:p14="http://schemas.microsoft.com/office/powerpoint/2010/main" val="1893148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8D9F5C-A285-50F7-B8DA-894D8F828529}"/>
              </a:ext>
            </a:extLst>
          </p:cNvPr>
          <p:cNvSpPr>
            <a:spLocks noGrp="1"/>
          </p:cNvSpPr>
          <p:nvPr>
            <p:ph type="title" idx="4294967295"/>
          </p:nvPr>
        </p:nvSpPr>
        <p:spPr>
          <a:xfrm>
            <a:off x="1730542" y="1211096"/>
            <a:ext cx="9623258" cy="854324"/>
          </a:xfrm>
        </p:spPr>
        <p:txBody>
          <a:bodyPr vert="horz" lIns="91440" tIns="45720" rIns="91440" bIns="45720" rtlCol="0" anchor="b">
            <a:normAutofit/>
          </a:bodyPr>
          <a:lstStyle/>
          <a:p>
            <a:r>
              <a:rPr lang="en-US">
                <a:latin typeface="Bookman Old Style"/>
              </a:rPr>
              <a:t>FY2024 Sec 32 Purchases</a:t>
            </a:r>
          </a:p>
        </p:txBody>
      </p:sp>
      <p:pic>
        <p:nvPicPr>
          <p:cNvPr id="5" name="Picture 4">
            <a:extLst>
              <a:ext uri="{FF2B5EF4-FFF2-40B4-BE49-F238E27FC236}">
                <a16:creationId xmlns:a16="http://schemas.microsoft.com/office/drawing/2014/main" id="{BA756618-2D67-5C37-6152-91C8657A035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91891" y="2255838"/>
            <a:ext cx="9347534" cy="1793206"/>
          </a:xfrm>
          <a:prstGeom prst="rect">
            <a:avLst/>
          </a:prstGeom>
        </p:spPr>
      </p:pic>
    </p:spTree>
    <p:extLst>
      <p:ext uri="{BB962C8B-B14F-4D97-AF65-F5344CB8AC3E}">
        <p14:creationId xmlns:p14="http://schemas.microsoft.com/office/powerpoint/2010/main" val="3676549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BD2DE1-F7C5-4E06-A233-138B33F64E14}"/>
              </a:ext>
            </a:extLst>
          </p:cNvPr>
          <p:cNvSpPr txBox="1">
            <a:spLocks noGrp="1"/>
          </p:cNvSpPr>
          <p:nvPr>
            <p:ph type="title" idx="4294967295"/>
          </p:nvPr>
        </p:nvSpPr>
        <p:spPr>
          <a:xfrm>
            <a:off x="834240" y="1413727"/>
            <a:ext cx="10515600" cy="12557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Bookman Old Style"/>
              </a:rPr>
              <a:t>FY2024  CCC Purchases </a:t>
            </a:r>
            <a:br>
              <a:rPr lang="en-US" sz="2800">
                <a:latin typeface="Bookman Old Style"/>
              </a:rPr>
            </a:br>
            <a:r>
              <a:rPr lang="en-US" sz="2800">
                <a:latin typeface="Bookman Old Style"/>
              </a:rPr>
              <a:t>Vegetables and Pulses, Fruit and Tree Nut</a:t>
            </a:r>
            <a:br>
              <a:rPr lang="en-US" sz="2800"/>
            </a:br>
            <a:endParaRPr lang="en-US" sz="2800"/>
          </a:p>
        </p:txBody>
      </p:sp>
      <p:pic>
        <p:nvPicPr>
          <p:cNvPr id="2" name="Picture 1">
            <a:extLst>
              <a:ext uri="{FF2B5EF4-FFF2-40B4-BE49-F238E27FC236}">
                <a16:creationId xmlns:a16="http://schemas.microsoft.com/office/drawing/2014/main" id="{253E5FA4-D9E2-CF34-1A52-726D7071039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88758" y="2673055"/>
            <a:ext cx="7414486" cy="2816332"/>
          </a:xfrm>
          <a:prstGeom prst="rect">
            <a:avLst/>
          </a:prstGeom>
        </p:spPr>
      </p:pic>
    </p:spTree>
    <p:extLst>
      <p:ext uri="{BB962C8B-B14F-4D97-AF65-F5344CB8AC3E}">
        <p14:creationId xmlns:p14="http://schemas.microsoft.com/office/powerpoint/2010/main" val="3902544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51B07-D706-4624-BFB8-215C1958927B}"/>
              </a:ext>
            </a:extLst>
          </p:cNvPr>
          <p:cNvSpPr>
            <a:spLocks noGrp="1"/>
          </p:cNvSpPr>
          <p:nvPr>
            <p:ph type="title"/>
          </p:nvPr>
        </p:nvSpPr>
        <p:spPr>
          <a:xfrm>
            <a:off x="3386218" y="1013402"/>
            <a:ext cx="3932237" cy="1600200"/>
          </a:xfrm>
        </p:spPr>
        <p:txBody>
          <a:bodyPr/>
          <a:lstStyle/>
          <a:p>
            <a:pPr algn="ctr"/>
            <a:r>
              <a:rPr lang="en-US" sz="3200" b="1"/>
              <a:t>AMS Team Effort</a:t>
            </a:r>
            <a:br>
              <a:rPr lang="en-US"/>
            </a:br>
            <a:endParaRPr lang="en-US"/>
          </a:p>
        </p:txBody>
      </p:sp>
      <p:sp>
        <p:nvSpPr>
          <p:cNvPr id="7" name="Text Placeholder 3">
            <a:extLst>
              <a:ext uri="{FF2B5EF4-FFF2-40B4-BE49-F238E27FC236}">
                <a16:creationId xmlns:a16="http://schemas.microsoft.com/office/drawing/2014/main" id="{A38D5699-DD6A-BB7D-E813-77EDFDCD14F7}"/>
              </a:ext>
            </a:extLst>
          </p:cNvPr>
          <p:cNvSpPr>
            <a:spLocks noGrp="1"/>
          </p:cNvSpPr>
          <p:nvPr>
            <p:ph type="body" sz="half" idx="2"/>
          </p:nvPr>
        </p:nvSpPr>
        <p:spPr>
          <a:xfrm>
            <a:off x="1608880" y="2653496"/>
            <a:ext cx="7998107" cy="3191102"/>
          </a:xfrm>
        </p:spPr>
        <p:txBody>
          <a:bodyPr>
            <a:normAutofit/>
          </a:bodyPr>
          <a:lstStyle/>
          <a:p>
            <a:r>
              <a:rPr lang="en-US" sz="2400" dirty="0"/>
              <a:t>CPP expertise is in Contracting</a:t>
            </a:r>
          </a:p>
          <a:p>
            <a:r>
              <a:rPr lang="en-US" sz="2400" dirty="0"/>
              <a:t>Rely upon other AMS Programs for agricultural market expertise</a:t>
            </a:r>
          </a:p>
          <a:p>
            <a:pPr lvl="1"/>
            <a:r>
              <a:rPr lang="en-US" sz="2400" dirty="0"/>
              <a:t>Federal Grain Inspection Service</a:t>
            </a:r>
          </a:p>
          <a:p>
            <a:pPr lvl="1"/>
            <a:endParaRPr lang="en-US" sz="2400" dirty="0"/>
          </a:p>
          <a:p>
            <a:pPr lvl="1"/>
            <a:r>
              <a:rPr lang="en-US" sz="2400" dirty="0"/>
              <a:t>Specialty Crop Inspections</a:t>
            </a:r>
            <a:endParaRPr lang="en-US" dirty="0"/>
          </a:p>
        </p:txBody>
      </p:sp>
    </p:spTree>
    <p:extLst>
      <p:ext uri="{BB962C8B-B14F-4D97-AF65-F5344CB8AC3E}">
        <p14:creationId xmlns:p14="http://schemas.microsoft.com/office/powerpoint/2010/main" val="2147836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09CA-AF1A-4325-8BB2-61AC0EE1D03A}"/>
              </a:ext>
            </a:extLst>
          </p:cNvPr>
          <p:cNvSpPr>
            <a:spLocks noGrp="1"/>
          </p:cNvSpPr>
          <p:nvPr>
            <p:ph type="title"/>
          </p:nvPr>
        </p:nvSpPr>
        <p:spPr>
          <a:xfrm>
            <a:off x="2936517" y="1554549"/>
            <a:ext cx="6563902" cy="841011"/>
          </a:xfrm>
        </p:spPr>
        <p:txBody>
          <a:bodyPr/>
          <a:lstStyle/>
          <a:p>
            <a:pPr algn="ctr"/>
            <a:r>
              <a:rPr lang="en-US" dirty="0"/>
              <a:t>Questions?</a:t>
            </a:r>
          </a:p>
        </p:txBody>
      </p:sp>
      <p:sp>
        <p:nvSpPr>
          <p:cNvPr id="4" name="Text Placeholder 3">
            <a:extLst>
              <a:ext uri="{FF2B5EF4-FFF2-40B4-BE49-F238E27FC236}">
                <a16:creationId xmlns:a16="http://schemas.microsoft.com/office/drawing/2014/main" id="{8E823F5C-EC7C-4887-9115-A56352D443E0}"/>
              </a:ext>
            </a:extLst>
          </p:cNvPr>
          <p:cNvSpPr>
            <a:spLocks noGrp="1"/>
          </p:cNvSpPr>
          <p:nvPr>
            <p:ph type="body" sz="half" idx="2"/>
          </p:nvPr>
        </p:nvSpPr>
        <p:spPr>
          <a:xfrm>
            <a:off x="2936517" y="2950029"/>
            <a:ext cx="6563902" cy="3820885"/>
          </a:xfrm>
        </p:spPr>
        <p:txBody>
          <a:bodyPr>
            <a:normAutofit/>
          </a:bodyPr>
          <a:lstStyle/>
          <a:p>
            <a:pPr marL="0" indent="0" algn="ctr">
              <a:spcBef>
                <a:spcPts val="0"/>
              </a:spcBef>
              <a:buNone/>
            </a:pPr>
            <a:r>
              <a:rPr lang="en-US" sz="3200" b="1" dirty="0"/>
              <a:t>Contact Us</a:t>
            </a:r>
          </a:p>
          <a:p>
            <a:pPr marL="0" indent="0" algn="ctr">
              <a:spcBef>
                <a:spcPts val="0"/>
              </a:spcBef>
              <a:buNone/>
            </a:pPr>
            <a:r>
              <a:rPr lang="en-US" sz="2800" dirty="0"/>
              <a:t>Agricultural Marketing Service</a:t>
            </a:r>
          </a:p>
          <a:p>
            <a:pPr marL="0" indent="0" algn="ctr">
              <a:spcBef>
                <a:spcPts val="0"/>
              </a:spcBef>
              <a:buNone/>
            </a:pPr>
            <a:r>
              <a:rPr lang="en-US" sz="2800" dirty="0"/>
              <a:t>Commodity Procurement Program </a:t>
            </a:r>
          </a:p>
          <a:p>
            <a:pPr marL="0" indent="0" algn="ctr">
              <a:spcBef>
                <a:spcPts val="0"/>
              </a:spcBef>
              <a:buNone/>
            </a:pPr>
            <a:r>
              <a:rPr lang="en-US" sz="2800" dirty="0"/>
              <a:t>1400 Independence Avenue, SW, S-0239</a:t>
            </a:r>
          </a:p>
          <a:p>
            <a:pPr marL="0" indent="0" algn="ctr">
              <a:spcBef>
                <a:spcPts val="0"/>
              </a:spcBef>
              <a:buNone/>
            </a:pPr>
            <a:r>
              <a:rPr lang="en-US" sz="2800" dirty="0"/>
              <a:t> Washington, D.C. 20250-0239 </a:t>
            </a:r>
          </a:p>
          <a:p>
            <a:pPr marL="0" indent="0" algn="ctr">
              <a:spcBef>
                <a:spcPts val="0"/>
              </a:spcBef>
              <a:buNone/>
            </a:pPr>
            <a:r>
              <a:rPr lang="en-US" sz="2800" dirty="0"/>
              <a:t>Phone: 202-720-4517</a:t>
            </a:r>
          </a:p>
          <a:p>
            <a:pPr marL="0" indent="0" algn="ctr">
              <a:spcBef>
                <a:spcPts val="0"/>
              </a:spcBef>
              <a:buNone/>
            </a:pPr>
            <a:r>
              <a:rPr lang="en-US" sz="2800" dirty="0">
                <a:hlinkClick r:id="rId3"/>
              </a:rPr>
              <a:t>CP Contact List (usda.gov)</a:t>
            </a:r>
            <a:endParaRPr lang="en-US" sz="2800" b="0" dirty="0"/>
          </a:p>
          <a:p>
            <a:endParaRPr lang="en-US" sz="2800" dirty="0"/>
          </a:p>
        </p:txBody>
      </p:sp>
    </p:spTree>
    <p:extLst>
      <p:ext uri="{BB962C8B-B14F-4D97-AF65-F5344CB8AC3E}">
        <p14:creationId xmlns:p14="http://schemas.microsoft.com/office/powerpoint/2010/main" val="1128877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79B9E-D697-D534-3895-711C45E9D77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ED68517-89B4-10BB-C402-11FD42DB6D13}"/>
              </a:ext>
              <a:ext uri="{C183D7F6-B498-43B3-948B-1728B52AA6E4}">
                <adec:decorative xmlns:adec="http://schemas.microsoft.com/office/drawing/2017/decorative" val="0"/>
              </a:ext>
            </a:extLst>
          </p:cNvPr>
          <p:cNvSpPr txBox="1">
            <a:spLocks noGrp="1"/>
          </p:cNvSpPr>
          <p:nvPr>
            <p:ph type="title" idx="4294967295"/>
          </p:nvPr>
        </p:nvSpPr>
        <p:spPr>
          <a:xfrm>
            <a:off x="685799" y="993259"/>
            <a:ext cx="108204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B5C0D"/>
                </a:solidFill>
                <a:effectLst/>
                <a:uLnTx/>
                <a:uFillTx/>
                <a:latin typeface="Source Sans Pro" panose="020B0503030403020204" pitchFamily="34" charset="0"/>
                <a:ea typeface="+mj-ea"/>
                <a:cs typeface="+mn-cs"/>
              </a:rPr>
              <a:t>Agenda</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 name="Text Placeholder 3">
            <a:extLst>
              <a:ext uri="{FF2B5EF4-FFF2-40B4-BE49-F238E27FC236}">
                <a16:creationId xmlns:a16="http://schemas.microsoft.com/office/drawing/2014/main" id="{BCE84A1E-1698-502F-EF98-08BDDE15337B}"/>
              </a:ext>
              <a:ext uri="{C183D7F6-B498-43B3-948B-1728B52AA6E4}">
                <adec:decorative xmlns:adec="http://schemas.microsoft.com/office/drawing/2017/decorative" val="0"/>
              </a:ext>
            </a:extLst>
          </p:cNvPr>
          <p:cNvSpPr>
            <a:spLocks noGrp="1"/>
          </p:cNvSpPr>
          <p:nvPr>
            <p:ph type="body" sz="half" idx="2"/>
          </p:nvPr>
        </p:nvSpPr>
        <p:spPr>
          <a:xfrm>
            <a:off x="870200" y="1731530"/>
            <a:ext cx="10451599" cy="5300639"/>
          </a:xfrm>
        </p:spPr>
        <p:txBody>
          <a:bodyPr>
            <a:normAutofit fontScale="77500" lnSpcReduction="20000"/>
          </a:bodyPr>
          <a:lstStyle/>
          <a:p>
            <a:r>
              <a:rPr lang="en-US" sz="2400" b="1" i="0" u="none" strike="noStrike" baseline="0" dirty="0">
                <a:solidFill>
                  <a:srgbClr val="000000"/>
                </a:solidFill>
                <a:latin typeface="Calibri" panose="020F0502020204030204" pitchFamily="34" charset="0"/>
              </a:rPr>
              <a:t>12:00 – 12:10: Opening Remarks/Welcome  </a:t>
            </a:r>
            <a:r>
              <a:rPr lang="en-US" sz="2400" b="0" i="1" u="none" strike="noStrike" baseline="0" dirty="0">
                <a:solidFill>
                  <a:srgbClr val="000000"/>
                </a:solidFill>
                <a:latin typeface="Calibri" panose="020F0502020204030204" pitchFamily="34" charset="0"/>
              </a:rPr>
              <a:t>David C. Jackson, Division Director, Specialty Crop Procurement Division </a:t>
            </a:r>
          </a:p>
          <a:p>
            <a:endParaRPr lang="en-US" sz="2400" b="0" i="1" u="none" strike="noStrike" baseline="0" dirty="0">
              <a:solidFill>
                <a:srgbClr val="000000"/>
              </a:solidFill>
              <a:latin typeface="Calibri" panose="020F0502020204030204" pitchFamily="34" charset="0"/>
            </a:endParaRPr>
          </a:p>
          <a:p>
            <a:r>
              <a:rPr lang="en-US" sz="2400" b="1" i="0" u="none" strike="noStrike" baseline="0" dirty="0">
                <a:solidFill>
                  <a:srgbClr val="000000"/>
                </a:solidFill>
                <a:latin typeface="Calibri" panose="020F0502020204030204" pitchFamily="34" charset="0"/>
              </a:rPr>
              <a:t>12:10 – 12:20: Commodity Procurement Program Overview </a:t>
            </a:r>
            <a:r>
              <a:rPr lang="en-US" sz="2400" b="0" i="1" u="none" strike="noStrike" baseline="0" dirty="0">
                <a:solidFill>
                  <a:srgbClr val="000000"/>
                </a:solidFill>
                <a:latin typeface="Calibri" panose="020F0502020204030204" pitchFamily="34" charset="0"/>
              </a:rPr>
              <a:t>Glenn Reid, Branch Chief, Vegetable Branch &amp; Pulses Branch Kelli Dawkins, Branch Chief, Fruit and Tree Nuts</a:t>
            </a:r>
          </a:p>
          <a:p>
            <a:endParaRPr lang="en-US" sz="2400" b="0" i="1" u="none" strike="noStrike" baseline="0" dirty="0">
              <a:solidFill>
                <a:srgbClr val="000000"/>
              </a:solidFill>
              <a:latin typeface="Calibri" panose="020F0502020204030204" pitchFamily="34" charset="0"/>
            </a:endParaRPr>
          </a:p>
          <a:p>
            <a:r>
              <a:rPr lang="en-US" sz="2400" b="1" i="1" u="none" strike="noStrike" baseline="0" dirty="0">
                <a:solidFill>
                  <a:srgbClr val="000000"/>
                </a:solidFill>
                <a:latin typeface="Calibri" panose="020F0502020204030204" pitchFamily="34" charset="0"/>
              </a:rPr>
              <a:t>12:20 -- 12:30: </a:t>
            </a:r>
            <a:r>
              <a:rPr lang="en-US" sz="2400" b="1" u="none" strike="noStrike" baseline="0" dirty="0">
                <a:solidFill>
                  <a:srgbClr val="000000"/>
                </a:solidFill>
                <a:latin typeface="Calibri" panose="020F0502020204030204" pitchFamily="34" charset="0"/>
              </a:rPr>
              <a:t>Introduction of Team Members </a:t>
            </a:r>
          </a:p>
          <a:p>
            <a:endParaRPr lang="en-US" sz="2400" b="1" i="1" u="none" strike="noStrike" baseline="0" dirty="0">
              <a:solidFill>
                <a:srgbClr val="000000"/>
              </a:solidFill>
              <a:latin typeface="Calibri" panose="020F0502020204030204" pitchFamily="34" charset="0"/>
            </a:endParaRPr>
          </a:p>
          <a:p>
            <a:r>
              <a:rPr lang="en-US" sz="2400" b="1" i="0" u="none" strike="noStrike" baseline="0" dirty="0">
                <a:solidFill>
                  <a:srgbClr val="000000"/>
                </a:solidFill>
                <a:latin typeface="Calibri" panose="020F0502020204030204" pitchFamily="34" charset="0"/>
              </a:rPr>
              <a:t>12:30 – 1:00: DOV Audits  </a:t>
            </a:r>
            <a:r>
              <a:rPr lang="en-US" sz="2400" b="0" i="1" u="none" strike="noStrike" baseline="0" dirty="0">
                <a:solidFill>
                  <a:srgbClr val="000000"/>
                </a:solidFill>
                <a:latin typeface="Calibri" panose="020F0502020204030204" pitchFamily="34" charset="0"/>
              </a:rPr>
              <a:t>Linda Staten Specialty Crop Inspection</a:t>
            </a:r>
          </a:p>
          <a:p>
            <a:endParaRPr lang="en-US" sz="2400" b="1" i="1" u="none" strike="noStrike" baseline="0" dirty="0">
              <a:solidFill>
                <a:srgbClr val="000000"/>
              </a:solidFill>
              <a:latin typeface="Calibri" panose="020F0502020204030204" pitchFamily="34" charset="0"/>
            </a:endParaRPr>
          </a:p>
          <a:p>
            <a:r>
              <a:rPr lang="en-US" sz="2400" b="1" i="1" u="none" strike="noStrike" baseline="0" dirty="0">
                <a:solidFill>
                  <a:srgbClr val="000000"/>
                </a:solidFill>
                <a:latin typeface="Calibri" panose="020F0502020204030204" pitchFamily="34" charset="0"/>
              </a:rPr>
              <a:t>1:00 – 1:05: </a:t>
            </a:r>
            <a:r>
              <a:rPr lang="en-US" sz="2400" b="1" u="none" strike="noStrike" baseline="0" dirty="0">
                <a:solidFill>
                  <a:srgbClr val="000000"/>
                </a:solidFill>
                <a:latin typeface="Calibri" panose="020F0502020204030204" pitchFamily="34" charset="0"/>
              </a:rPr>
              <a:t>Break</a:t>
            </a:r>
          </a:p>
          <a:p>
            <a:endParaRPr lang="en-US" sz="2400" b="1" i="0" u="none" strike="noStrike" baseline="0" dirty="0">
              <a:solidFill>
                <a:srgbClr val="000000"/>
              </a:solidFill>
              <a:latin typeface="Calibri" panose="020F0502020204030204" pitchFamily="34" charset="0"/>
            </a:endParaRPr>
          </a:p>
          <a:p>
            <a:r>
              <a:rPr lang="en-US" sz="2400" b="1" i="0" u="none" strike="noStrike" baseline="0" dirty="0">
                <a:solidFill>
                  <a:srgbClr val="000000"/>
                </a:solidFill>
                <a:latin typeface="Calibri" panose="020F0502020204030204" pitchFamily="34" charset="0"/>
              </a:rPr>
              <a:t>1:05 – 1:20: Seals and Bill of Lading </a:t>
            </a:r>
            <a:r>
              <a:rPr lang="en-US" sz="2400" b="0" i="1" u="none" strike="noStrike" baseline="0" dirty="0">
                <a:solidFill>
                  <a:srgbClr val="000000"/>
                </a:solidFill>
                <a:latin typeface="Calibri" panose="020F0502020204030204" pitchFamily="34" charset="0"/>
              </a:rPr>
              <a:t>Genesys Corrado, Contract Specialist, Fruit and Tree Nuts, Cedric Hopkins, Contract Specialist, Vegetables &amp; Beans</a:t>
            </a:r>
          </a:p>
          <a:p>
            <a:endParaRPr lang="en-US" sz="2400" b="0" i="1" u="none" strike="noStrike" baseline="0" dirty="0">
              <a:solidFill>
                <a:srgbClr val="000000"/>
              </a:solidFill>
              <a:latin typeface="Calibri" panose="020F0502020204030204" pitchFamily="34" charset="0"/>
            </a:endParaRPr>
          </a:p>
          <a:p>
            <a:r>
              <a:rPr lang="en-US" sz="2400" b="1" i="0" u="none" strike="noStrike" baseline="0" dirty="0">
                <a:solidFill>
                  <a:srgbClr val="000000"/>
                </a:solidFill>
                <a:latin typeface="Calibri" panose="020F0502020204030204" pitchFamily="34" charset="0"/>
              </a:rPr>
              <a:t>1:20 – 1:30 Q&amp;A/Closing Remarks </a:t>
            </a:r>
            <a:r>
              <a:rPr lang="en-US" sz="2400" b="0" i="0" u="none" strike="noStrike" baseline="0" dirty="0">
                <a:solidFill>
                  <a:srgbClr val="000000"/>
                </a:solidFill>
                <a:latin typeface="Calibri" panose="020F0502020204030204" pitchFamily="34" charset="0"/>
              </a:rPr>
              <a:t>David C. Jackson, Division Director, Specialty Crop Procurement Division </a:t>
            </a:r>
            <a:r>
              <a:rPr lang="en-US" sz="3200" b="0" i="0" u="none" strike="noStrike" baseline="0" dirty="0">
                <a:solidFill>
                  <a:srgbClr val="FFFFFF"/>
                </a:solidFill>
                <a:latin typeface="Source Sans Pro" panose="020B0503030403020204" pitchFamily="34" charset="0"/>
              </a:rPr>
              <a:t>Page </a:t>
            </a:r>
            <a:r>
              <a:rPr lang="en-US" sz="3200" b="1" i="0" u="none" strike="noStrike" baseline="0" dirty="0">
                <a:solidFill>
                  <a:srgbClr val="FFFFFF"/>
                </a:solidFill>
                <a:latin typeface="Source Sans Pro" panose="020B0503030403020204" pitchFamily="34" charset="0"/>
              </a:rPr>
              <a:t>1 </a:t>
            </a:r>
            <a:r>
              <a:rPr lang="en-US" sz="3200" b="0" i="0" u="none" strike="noStrike" baseline="0" dirty="0">
                <a:solidFill>
                  <a:srgbClr val="FFFFFF"/>
                </a:solidFill>
                <a:latin typeface="Source Sans Pro" panose="020B0503030403020204" pitchFamily="34" charset="0"/>
              </a:rPr>
              <a:t>	</a:t>
            </a:r>
          </a:p>
          <a:p>
            <a:endParaRPr lang="en-US" sz="2400" dirty="0"/>
          </a:p>
        </p:txBody>
      </p:sp>
    </p:spTree>
    <p:extLst>
      <p:ext uri="{BB962C8B-B14F-4D97-AF65-F5344CB8AC3E}">
        <p14:creationId xmlns:p14="http://schemas.microsoft.com/office/powerpoint/2010/main" val="1007685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45DD462-77D9-B1C9-C9C7-5F9D39CF6E22}"/>
              </a:ext>
            </a:extLst>
          </p:cNvPr>
          <p:cNvSpPr>
            <a:spLocks noGrp="1"/>
          </p:cNvSpPr>
          <p:nvPr>
            <p:ph type="title" idx="4294967295"/>
          </p:nvPr>
        </p:nvSpPr>
        <p:spPr>
          <a:xfrm>
            <a:off x="2152650" y="1447800"/>
            <a:ext cx="7886700" cy="7381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D16349"/>
                </a:solidFill>
                <a:effectLst/>
                <a:uLnTx/>
                <a:uFillTx/>
                <a:latin typeface="Georgia"/>
                <a:ea typeface="+mn-ea"/>
                <a:cs typeface="Georgia"/>
              </a:rPr>
              <a:t>Domestic</a:t>
            </a:r>
            <a:r>
              <a:rPr kumimoji="0" lang="en-US" sz="2400" b="0" i="0" u="none" strike="noStrike" kern="0" cap="none" spc="-120" normalizeH="0" baseline="0" noProof="0" dirty="0">
                <a:ln>
                  <a:noFill/>
                </a:ln>
                <a:solidFill>
                  <a:srgbClr val="D16349"/>
                </a:solidFill>
                <a:effectLst/>
                <a:uLnTx/>
                <a:uFillTx/>
                <a:latin typeface="Georgia"/>
                <a:ea typeface="+mn-ea"/>
                <a:cs typeface="Georgia"/>
              </a:rPr>
              <a:t> </a:t>
            </a:r>
            <a:r>
              <a:rPr kumimoji="0" lang="en-US" sz="2400" b="0" i="0" u="none" strike="noStrike" kern="0" cap="none" spc="0" normalizeH="0" baseline="0" noProof="0" dirty="0">
                <a:ln>
                  <a:noFill/>
                </a:ln>
                <a:solidFill>
                  <a:srgbClr val="D16349"/>
                </a:solidFill>
                <a:effectLst/>
                <a:uLnTx/>
                <a:uFillTx/>
                <a:latin typeface="Georgia"/>
                <a:ea typeface="+mn-ea"/>
                <a:cs typeface="Georgia"/>
              </a:rPr>
              <a:t>Origin</a:t>
            </a:r>
            <a:r>
              <a:rPr kumimoji="0" lang="en-US" sz="2400" b="0" i="0" u="none" strike="noStrike" kern="0" cap="none" spc="-110" normalizeH="0" baseline="0" noProof="0" dirty="0">
                <a:ln>
                  <a:noFill/>
                </a:ln>
                <a:solidFill>
                  <a:srgbClr val="D16349"/>
                </a:solidFill>
                <a:effectLst/>
                <a:uLnTx/>
                <a:uFillTx/>
                <a:latin typeface="Georgia"/>
                <a:ea typeface="+mn-ea"/>
                <a:cs typeface="Georgia"/>
              </a:rPr>
              <a:t> </a:t>
            </a:r>
            <a:r>
              <a:rPr kumimoji="0" lang="en-US" sz="2400" b="0" i="0" u="none" strike="noStrike" kern="0" cap="none" spc="-10" normalizeH="0" baseline="0" noProof="0" dirty="0">
                <a:ln>
                  <a:noFill/>
                </a:ln>
                <a:solidFill>
                  <a:srgbClr val="D16349"/>
                </a:solidFill>
                <a:effectLst/>
                <a:uLnTx/>
                <a:uFillTx/>
                <a:latin typeface="Georgia"/>
                <a:ea typeface="+mn-ea"/>
                <a:cs typeface="Georgia"/>
              </a:rPr>
              <a:t>Verification                                                      </a:t>
            </a:r>
            <a:r>
              <a:rPr kumimoji="0" lang="en-US" sz="2400" b="0" i="0" u="none" strike="noStrike" kern="0" cap="none" spc="0" normalizeH="0" baseline="0" noProof="0" dirty="0">
                <a:ln>
                  <a:noFill/>
                </a:ln>
                <a:solidFill>
                  <a:srgbClr val="D16349"/>
                </a:solidFill>
                <a:effectLst/>
                <a:uLnTx/>
                <a:uFillTx/>
                <a:latin typeface="Georgia"/>
                <a:ea typeface="+mn-ea"/>
                <a:cs typeface="Georgia"/>
              </a:rPr>
              <a:t>Audit</a:t>
            </a:r>
            <a:r>
              <a:rPr kumimoji="0" lang="en-US" sz="2400" b="0" i="0" u="none" strike="noStrike" kern="0" cap="none" spc="-105" normalizeH="0" baseline="0" noProof="0" dirty="0">
                <a:ln>
                  <a:noFill/>
                </a:ln>
                <a:solidFill>
                  <a:srgbClr val="D16349"/>
                </a:solidFill>
                <a:effectLst/>
                <a:uLnTx/>
                <a:uFillTx/>
                <a:latin typeface="Georgia"/>
                <a:ea typeface="+mn-ea"/>
                <a:cs typeface="Georgia"/>
              </a:rPr>
              <a:t> </a:t>
            </a:r>
            <a:r>
              <a:rPr kumimoji="0" lang="en-US" sz="2400" b="0" i="0" u="none" strike="noStrike" kern="0" cap="none" spc="0" normalizeH="0" baseline="0" noProof="0" dirty="0">
                <a:ln>
                  <a:noFill/>
                </a:ln>
                <a:solidFill>
                  <a:srgbClr val="D16349"/>
                </a:solidFill>
                <a:effectLst/>
                <a:uLnTx/>
                <a:uFillTx/>
                <a:latin typeface="Georgia"/>
                <a:ea typeface="+mn-ea"/>
                <a:cs typeface="Georgia"/>
              </a:rPr>
              <a:t>Program</a:t>
            </a:r>
            <a:r>
              <a:rPr kumimoji="0" lang="en-US" sz="2400" b="0" i="0" u="none" strike="noStrike" kern="0" cap="none" spc="-105" normalizeH="0" baseline="0" noProof="0" dirty="0">
                <a:ln>
                  <a:noFill/>
                </a:ln>
                <a:solidFill>
                  <a:srgbClr val="D16349"/>
                </a:solidFill>
                <a:effectLst/>
                <a:uLnTx/>
                <a:uFillTx/>
                <a:latin typeface="Georgia"/>
                <a:ea typeface="+mn-ea"/>
                <a:cs typeface="Georgia"/>
              </a:rPr>
              <a:t> </a:t>
            </a:r>
            <a:r>
              <a:rPr kumimoji="0" lang="en-US" sz="2400" b="0" i="0" u="none" strike="noStrike" kern="0" cap="none" spc="-10" normalizeH="0" baseline="0" noProof="0" dirty="0">
                <a:ln>
                  <a:noFill/>
                </a:ln>
                <a:solidFill>
                  <a:srgbClr val="D16349"/>
                </a:solidFill>
                <a:effectLst/>
                <a:uLnTx/>
                <a:uFillTx/>
                <a:latin typeface="Georgia"/>
                <a:ea typeface="+mn-ea"/>
                <a:cs typeface="Georgia"/>
              </a:rPr>
              <a:t>(DOV)</a:t>
            </a:r>
            <a:endParaRPr kumimoji="0" lang="en-US" sz="2400" b="0" i="0" u="none" strike="noStrike" kern="0" cap="none" spc="0" normalizeH="0" baseline="0" noProof="0" dirty="0">
              <a:ln>
                <a:noFill/>
              </a:ln>
              <a:solidFill>
                <a:schemeClr val="tx1"/>
              </a:solidFill>
              <a:effectLst/>
              <a:uLnTx/>
              <a:uFillTx/>
              <a:latin typeface="Georgia"/>
              <a:ea typeface="+mn-ea"/>
              <a:cs typeface="Georgia"/>
            </a:endParaRPr>
          </a:p>
        </p:txBody>
      </p:sp>
      <p:pic>
        <p:nvPicPr>
          <p:cNvPr id="3" name="object 4">
            <a:extLst>
              <a:ext uri="{FF2B5EF4-FFF2-40B4-BE49-F238E27FC236}">
                <a16:creationId xmlns:a16="http://schemas.microsoft.com/office/drawing/2014/main" id="{01011079-D310-4927-6A44-B03E77AC0066}"/>
              </a:ext>
              <a:ext uri="{C183D7F6-B498-43B3-948B-1728B52AA6E4}">
                <adec:decorative xmlns:adec="http://schemas.microsoft.com/office/drawing/2017/decorative" val="1"/>
              </a:ext>
            </a:extLst>
          </p:cNvPr>
          <p:cNvPicPr/>
          <p:nvPr/>
        </p:nvPicPr>
        <p:blipFill>
          <a:blip r:embed="rId2" cstate="print"/>
          <a:stretch>
            <a:fillRect/>
          </a:stretch>
        </p:blipFill>
        <p:spPr>
          <a:xfrm>
            <a:off x="4343407" y="2667001"/>
            <a:ext cx="3505187" cy="2590787"/>
          </a:xfrm>
          <a:prstGeom prst="rect">
            <a:avLst/>
          </a:prstGeom>
        </p:spPr>
      </p:pic>
    </p:spTree>
    <p:extLst>
      <p:ext uri="{BB962C8B-B14F-4D97-AF65-F5344CB8AC3E}">
        <p14:creationId xmlns:p14="http://schemas.microsoft.com/office/powerpoint/2010/main" val="2342882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F6DC28F-44BE-191F-56D3-A168FADBD8C8}"/>
              </a:ext>
            </a:extLst>
          </p:cNvPr>
          <p:cNvSpPr>
            <a:spLocks noGrp="1"/>
          </p:cNvSpPr>
          <p:nvPr>
            <p:ph type="title" idx="4294967295"/>
          </p:nvPr>
        </p:nvSpPr>
        <p:spPr>
          <a:xfrm>
            <a:off x="2152650" y="1447800"/>
            <a:ext cx="7886700" cy="369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Georgia"/>
                <a:ea typeface="+mn-ea"/>
                <a:cs typeface="Georgia"/>
              </a:rPr>
              <a:t>Background</a:t>
            </a:r>
            <a:r>
              <a:rPr kumimoji="0" lang="en-US" sz="2400" b="0" i="0" u="none" strike="noStrike" kern="0" cap="none" spc="0" normalizeH="0" baseline="0" noProof="0" dirty="0">
                <a:ln>
                  <a:noFill/>
                </a:ln>
                <a:solidFill>
                  <a:schemeClr val="tx1"/>
                </a:solidFill>
                <a:effectLst/>
                <a:uLnTx/>
                <a:uFillTx/>
                <a:latin typeface="Georgia"/>
                <a:ea typeface="+mn-ea"/>
                <a:cs typeface="Georgia"/>
              </a:rPr>
              <a:t> </a:t>
            </a:r>
          </a:p>
        </p:txBody>
      </p:sp>
      <p:sp>
        <p:nvSpPr>
          <p:cNvPr id="4" name="TextBox 3">
            <a:extLst>
              <a:ext uri="{FF2B5EF4-FFF2-40B4-BE49-F238E27FC236}">
                <a16:creationId xmlns:a16="http://schemas.microsoft.com/office/drawing/2014/main" id="{C8047829-1BBD-F663-375F-A49002B35965}"/>
              </a:ext>
            </a:extLst>
          </p:cNvPr>
          <p:cNvSpPr txBox="1"/>
          <p:nvPr/>
        </p:nvSpPr>
        <p:spPr>
          <a:xfrm>
            <a:off x="2152650" y="1817132"/>
            <a:ext cx="7981950" cy="5490734"/>
          </a:xfrm>
          <a:prstGeom prst="rect">
            <a:avLst/>
          </a:prstGeom>
          <a:noFill/>
        </p:spPr>
        <p:txBody>
          <a:bodyPr wrap="square">
            <a:spAutoFit/>
          </a:bodyPr>
          <a:lstStyle/>
          <a:p>
            <a:pPr marL="262255" marR="5080" indent="-1905" algn="ctr">
              <a:lnSpc>
                <a:spcPct val="90000"/>
              </a:lnSpc>
              <a:spcBef>
                <a:spcPts val="434"/>
              </a:spcBef>
            </a:pPr>
            <a:r>
              <a:rPr lang="en-US" sz="2400" kern="0" dirty="0">
                <a:solidFill>
                  <a:sysClr val="windowText" lastClr="000000"/>
                </a:solidFill>
                <a:latin typeface="Georgia"/>
                <a:cs typeface="Georgia"/>
              </a:rPr>
              <a:t>The</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AMS</a:t>
            </a:r>
            <a:r>
              <a:rPr lang="en-US" sz="2400" kern="0" spc="-70" dirty="0">
                <a:solidFill>
                  <a:sysClr val="windowText" lastClr="000000"/>
                </a:solidFill>
                <a:latin typeface="Georgia"/>
                <a:cs typeface="Georgia"/>
              </a:rPr>
              <a:t> </a:t>
            </a:r>
            <a:r>
              <a:rPr lang="en-US" sz="2400" kern="0" dirty="0">
                <a:solidFill>
                  <a:sysClr val="windowText" lastClr="000000"/>
                </a:solidFill>
                <a:latin typeface="Georgia"/>
                <a:cs typeface="Georgia"/>
              </a:rPr>
              <a:t>Commodity</a:t>
            </a:r>
            <a:r>
              <a:rPr lang="en-US" sz="2400" kern="0" spc="-95" dirty="0">
                <a:solidFill>
                  <a:sysClr val="windowText" lastClr="000000"/>
                </a:solidFill>
                <a:latin typeface="Georgia"/>
                <a:cs typeface="Georgia"/>
              </a:rPr>
              <a:t> </a:t>
            </a:r>
            <a:r>
              <a:rPr lang="en-US" sz="2400" kern="0" dirty="0">
                <a:solidFill>
                  <a:sysClr val="windowText" lastClr="000000"/>
                </a:solidFill>
                <a:latin typeface="Georgia"/>
                <a:cs typeface="Georgia"/>
              </a:rPr>
              <a:t>Procurement</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Division</a:t>
            </a:r>
            <a:r>
              <a:rPr lang="en-US" sz="2400" kern="0" spc="-80" dirty="0">
                <a:solidFill>
                  <a:sysClr val="windowText" lastClr="000000"/>
                </a:solidFill>
                <a:latin typeface="Georgia"/>
                <a:cs typeface="Georgia"/>
              </a:rPr>
              <a:t> </a:t>
            </a:r>
            <a:r>
              <a:rPr lang="en-US" sz="2400" kern="0" spc="-10" dirty="0">
                <a:solidFill>
                  <a:sysClr val="windowText" lastClr="000000"/>
                </a:solidFill>
                <a:latin typeface="Georgia"/>
                <a:cs typeface="Georgia"/>
              </a:rPr>
              <a:t>(CPD) </a:t>
            </a:r>
            <a:r>
              <a:rPr lang="en-US" sz="2400" kern="0" dirty="0">
                <a:solidFill>
                  <a:sysClr val="windowText" lastClr="000000"/>
                </a:solidFill>
                <a:latin typeface="Georgia"/>
                <a:cs typeface="Georgia"/>
              </a:rPr>
              <a:t>under</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its</a:t>
            </a:r>
            <a:r>
              <a:rPr lang="en-US" sz="2400" kern="0" spc="-20" dirty="0">
                <a:solidFill>
                  <a:sysClr val="windowText" lastClr="000000"/>
                </a:solidFill>
                <a:latin typeface="Georgia"/>
                <a:cs typeface="Georgia"/>
              </a:rPr>
              <a:t> </a:t>
            </a:r>
            <a:r>
              <a:rPr lang="en-US" sz="2400" kern="0" dirty="0">
                <a:solidFill>
                  <a:sysClr val="windowText" lastClr="000000"/>
                </a:solidFill>
                <a:latin typeface="Georgia"/>
                <a:cs typeface="Georgia"/>
              </a:rPr>
              <a:t>commodity</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purchase</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program</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purchases</a:t>
            </a:r>
            <a:r>
              <a:rPr lang="en-US" sz="2400" kern="0" spc="-70" dirty="0">
                <a:solidFill>
                  <a:sysClr val="windowText" lastClr="000000"/>
                </a:solidFill>
                <a:latin typeface="Georgia"/>
                <a:cs typeface="Georgia"/>
              </a:rPr>
              <a:t> </a:t>
            </a:r>
            <a:r>
              <a:rPr lang="en-US" sz="2400" kern="0" spc="-50" dirty="0">
                <a:solidFill>
                  <a:sysClr val="windowText" lastClr="000000"/>
                </a:solidFill>
                <a:latin typeface="Georgia"/>
                <a:cs typeface="Georgia"/>
              </a:rPr>
              <a:t>a </a:t>
            </a:r>
            <a:r>
              <a:rPr lang="en-US" sz="2400" kern="0" dirty="0">
                <a:solidFill>
                  <a:sysClr val="windowText" lastClr="000000"/>
                </a:solidFill>
                <a:latin typeface="Georgia"/>
                <a:cs typeface="Georgia"/>
              </a:rPr>
              <a:t>wide</a:t>
            </a:r>
            <a:r>
              <a:rPr lang="en-US" sz="2400"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variety</a:t>
            </a:r>
            <a:r>
              <a:rPr lang="en-US" sz="2400"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of</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agricultural</a:t>
            </a:r>
            <a:r>
              <a:rPr lang="en-US" sz="2400" kern="0" spc="-75" dirty="0">
                <a:solidFill>
                  <a:sysClr val="windowText" lastClr="000000"/>
                </a:solidFill>
                <a:latin typeface="Georgia"/>
                <a:cs typeface="Georgia"/>
              </a:rPr>
              <a:t> </a:t>
            </a:r>
            <a:r>
              <a:rPr lang="en-US" sz="2400" kern="0" dirty="0">
                <a:solidFill>
                  <a:sysClr val="windowText" lastClr="000000"/>
                </a:solidFill>
                <a:latin typeface="Georgia"/>
                <a:cs typeface="Georgia"/>
              </a:rPr>
              <a:t>food</a:t>
            </a:r>
            <a:r>
              <a:rPr lang="en-US" sz="2400" kern="0" spc="-60" dirty="0">
                <a:solidFill>
                  <a:sysClr val="windowText" lastClr="000000"/>
                </a:solidFill>
                <a:latin typeface="Georgia"/>
                <a:cs typeface="Georgia"/>
              </a:rPr>
              <a:t> </a:t>
            </a:r>
            <a:r>
              <a:rPr lang="en-US" sz="2400" kern="0" spc="-10" dirty="0">
                <a:solidFill>
                  <a:sysClr val="windowText" lastClr="000000"/>
                </a:solidFill>
                <a:latin typeface="Georgia"/>
                <a:cs typeface="Georgia"/>
              </a:rPr>
              <a:t>products.</a:t>
            </a:r>
          </a:p>
          <a:p>
            <a:pPr marL="262255" marR="5080" indent="-1905" algn="ctr">
              <a:lnSpc>
                <a:spcPct val="90000"/>
              </a:lnSpc>
              <a:spcBef>
                <a:spcPts val="434"/>
              </a:spcBef>
            </a:pPr>
            <a:endParaRPr lang="en-US" sz="2400" kern="0" dirty="0">
              <a:solidFill>
                <a:sysClr val="windowText" lastClr="000000"/>
              </a:solidFill>
              <a:latin typeface="Georgia"/>
              <a:cs typeface="Georgia"/>
            </a:endParaRPr>
          </a:p>
          <a:p>
            <a:pPr marL="12700">
              <a:spcBef>
                <a:spcPts val="2180"/>
              </a:spcBef>
            </a:pPr>
            <a:r>
              <a:rPr lang="en-US" sz="2400" kern="0" dirty="0">
                <a:solidFill>
                  <a:sysClr val="windowText" lastClr="000000"/>
                </a:solidFill>
                <a:latin typeface="Georgia"/>
                <a:cs typeface="Georgia"/>
              </a:rPr>
              <a:t>These</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purchases</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are</a:t>
            </a:r>
            <a:r>
              <a:rPr lang="en-US" sz="2400" kern="0" spc="-5" dirty="0">
                <a:solidFill>
                  <a:sysClr val="windowText" lastClr="000000"/>
                </a:solidFill>
                <a:latin typeface="Georgia"/>
                <a:cs typeface="Georgia"/>
              </a:rPr>
              <a:t> </a:t>
            </a:r>
            <a:r>
              <a:rPr lang="en-US" sz="2400" kern="0" spc="-10" dirty="0">
                <a:solidFill>
                  <a:sysClr val="windowText" lastClr="000000"/>
                </a:solidFill>
                <a:latin typeface="Georgia"/>
                <a:cs typeface="Georgia"/>
              </a:rPr>
              <a:t>used:</a:t>
            </a:r>
            <a:endParaRPr lang="en-US" sz="2400" kern="0" dirty="0">
              <a:solidFill>
                <a:sysClr val="windowText" lastClr="000000"/>
              </a:solidFill>
              <a:latin typeface="Georgia"/>
              <a:cs typeface="Georgia"/>
            </a:endParaRPr>
          </a:p>
          <a:p>
            <a:pPr marL="285750" marR="525780" indent="-273685">
              <a:lnSpc>
                <a:spcPct val="110400"/>
              </a:lnSpc>
              <a:spcBef>
                <a:spcPts val="1030"/>
              </a:spcBef>
              <a:buClr>
                <a:srgbClr val="D16349"/>
              </a:buClr>
              <a:buSzPct val="85185"/>
              <a:buFont typeface="Wingdings 2"/>
              <a:buChar char=""/>
              <a:tabLst>
                <a:tab pos="341630" algn="l"/>
              </a:tabLst>
            </a:pPr>
            <a:r>
              <a:rPr lang="en-US" sz="2400" i="1" kern="0" dirty="0">
                <a:solidFill>
                  <a:sysClr val="windowText" lastClr="000000"/>
                </a:solidFill>
                <a:latin typeface="Georgia"/>
                <a:cs typeface="Georgia"/>
              </a:rPr>
              <a:t>To</a:t>
            </a:r>
            <a:r>
              <a:rPr lang="en-US" sz="2400" i="1" kern="0" spc="-25" dirty="0">
                <a:solidFill>
                  <a:sysClr val="windowText" lastClr="000000"/>
                </a:solidFill>
                <a:latin typeface="Georgia"/>
                <a:cs typeface="Georgia"/>
              </a:rPr>
              <a:t> </a:t>
            </a:r>
            <a:r>
              <a:rPr lang="en-US" sz="2400" i="1" kern="0" dirty="0">
                <a:solidFill>
                  <a:sysClr val="windowText" lastClr="000000"/>
                </a:solidFill>
                <a:latin typeface="Georgia"/>
                <a:cs typeface="Georgia"/>
              </a:rPr>
              <a:t>support</a:t>
            </a:r>
            <a:r>
              <a:rPr lang="en-US" sz="2400" i="1" kern="0" spc="-40" dirty="0">
                <a:solidFill>
                  <a:sysClr val="windowText" lastClr="000000"/>
                </a:solidFill>
                <a:latin typeface="Georgia"/>
                <a:cs typeface="Georgia"/>
              </a:rPr>
              <a:t> </a:t>
            </a:r>
            <a:r>
              <a:rPr lang="en-US" sz="2400" i="1" kern="0" dirty="0">
                <a:solidFill>
                  <a:sysClr val="windowText" lastClr="000000"/>
                </a:solidFill>
                <a:latin typeface="Georgia"/>
                <a:cs typeface="Georgia"/>
              </a:rPr>
              <a:t>the</a:t>
            </a:r>
            <a:r>
              <a:rPr lang="en-US" sz="2400" i="1" kern="0" spc="-20" dirty="0">
                <a:solidFill>
                  <a:sysClr val="windowText" lastClr="000000"/>
                </a:solidFill>
                <a:latin typeface="Georgia"/>
                <a:cs typeface="Georgia"/>
              </a:rPr>
              <a:t> </a:t>
            </a:r>
            <a:r>
              <a:rPr lang="en-US" sz="2400" i="1" kern="0" dirty="0">
                <a:solidFill>
                  <a:sysClr val="windowText" lastClr="000000"/>
                </a:solidFill>
                <a:latin typeface="Georgia"/>
                <a:cs typeface="Georgia"/>
              </a:rPr>
              <a:t>National</a:t>
            </a:r>
            <a:r>
              <a:rPr lang="en-US" sz="2400" i="1" kern="0" spc="-90" dirty="0">
                <a:solidFill>
                  <a:sysClr val="windowText" lastClr="000000"/>
                </a:solidFill>
                <a:latin typeface="Georgia"/>
                <a:cs typeface="Georgia"/>
              </a:rPr>
              <a:t> </a:t>
            </a:r>
            <a:r>
              <a:rPr lang="en-US" sz="2400" i="1" kern="0" dirty="0">
                <a:solidFill>
                  <a:sysClr val="windowText" lastClr="000000"/>
                </a:solidFill>
                <a:latin typeface="Georgia"/>
                <a:cs typeface="Georgia"/>
              </a:rPr>
              <a:t>School</a:t>
            </a:r>
            <a:r>
              <a:rPr lang="en-US" sz="2400" i="1" kern="0" spc="-35" dirty="0">
                <a:solidFill>
                  <a:sysClr val="windowText" lastClr="000000"/>
                </a:solidFill>
                <a:latin typeface="Georgia"/>
                <a:cs typeface="Georgia"/>
              </a:rPr>
              <a:t> </a:t>
            </a:r>
            <a:r>
              <a:rPr lang="en-US" sz="2400" i="1" kern="0" dirty="0">
                <a:solidFill>
                  <a:sysClr val="windowText" lastClr="000000"/>
                </a:solidFill>
                <a:latin typeface="Georgia"/>
                <a:cs typeface="Georgia"/>
              </a:rPr>
              <a:t>Lunch</a:t>
            </a:r>
            <a:r>
              <a:rPr lang="en-US" sz="2400" i="1" kern="0" spc="-50" dirty="0">
                <a:solidFill>
                  <a:sysClr val="windowText" lastClr="000000"/>
                </a:solidFill>
                <a:latin typeface="Georgia"/>
                <a:cs typeface="Georgia"/>
              </a:rPr>
              <a:t> </a:t>
            </a:r>
            <a:r>
              <a:rPr lang="en-US" sz="2400" i="1" kern="0" spc="-10" dirty="0">
                <a:solidFill>
                  <a:sysClr val="windowText" lastClr="000000"/>
                </a:solidFill>
                <a:latin typeface="Georgia"/>
                <a:cs typeface="Georgia"/>
              </a:rPr>
              <a:t>Program 	</a:t>
            </a:r>
            <a:r>
              <a:rPr lang="en-US" sz="2400" i="1" kern="0" dirty="0">
                <a:solidFill>
                  <a:sysClr val="windowText" lastClr="000000"/>
                </a:solidFill>
                <a:latin typeface="Georgia"/>
                <a:cs typeface="Georgia"/>
              </a:rPr>
              <a:t>in</a:t>
            </a:r>
            <a:r>
              <a:rPr lang="en-US" sz="2400" i="1" kern="0" spc="-20" dirty="0">
                <a:solidFill>
                  <a:sysClr val="windowText" lastClr="000000"/>
                </a:solidFill>
                <a:latin typeface="Georgia"/>
                <a:cs typeface="Georgia"/>
              </a:rPr>
              <a:t> </a:t>
            </a:r>
            <a:r>
              <a:rPr lang="en-US" sz="2400" i="1" kern="0" dirty="0">
                <a:solidFill>
                  <a:sysClr val="windowText" lastClr="000000"/>
                </a:solidFill>
                <a:latin typeface="Georgia"/>
                <a:cs typeface="Georgia"/>
              </a:rPr>
              <a:t>addition</a:t>
            </a:r>
            <a:r>
              <a:rPr lang="en-US" sz="2400" i="1" kern="0" spc="-95" dirty="0">
                <a:solidFill>
                  <a:sysClr val="windowText" lastClr="000000"/>
                </a:solidFill>
                <a:latin typeface="Georgia"/>
                <a:cs typeface="Georgia"/>
              </a:rPr>
              <a:t> </a:t>
            </a:r>
            <a:r>
              <a:rPr lang="en-US" sz="2400" i="1" kern="0" dirty="0">
                <a:solidFill>
                  <a:sysClr val="windowText" lastClr="000000"/>
                </a:solidFill>
                <a:latin typeface="Georgia"/>
                <a:cs typeface="Georgia"/>
              </a:rPr>
              <a:t>to</a:t>
            </a:r>
            <a:r>
              <a:rPr lang="en-US" sz="2400" i="1" kern="0" spc="5" dirty="0">
                <a:solidFill>
                  <a:sysClr val="windowText" lastClr="000000"/>
                </a:solidFill>
                <a:latin typeface="Georgia"/>
                <a:cs typeface="Georgia"/>
              </a:rPr>
              <a:t> </a:t>
            </a:r>
            <a:r>
              <a:rPr lang="en-US" sz="2400" i="1" kern="0" dirty="0">
                <a:solidFill>
                  <a:sysClr val="windowText" lastClr="000000"/>
                </a:solidFill>
                <a:latin typeface="Georgia"/>
                <a:cs typeface="Georgia"/>
              </a:rPr>
              <a:t>other</a:t>
            </a:r>
            <a:r>
              <a:rPr lang="en-US" sz="2400" i="1" kern="0" spc="-35" dirty="0">
                <a:solidFill>
                  <a:sysClr val="windowText" lastClr="000000"/>
                </a:solidFill>
                <a:latin typeface="Georgia"/>
                <a:cs typeface="Georgia"/>
              </a:rPr>
              <a:t> </a:t>
            </a:r>
            <a:r>
              <a:rPr lang="en-US" sz="2400" i="1" kern="0" dirty="0">
                <a:solidFill>
                  <a:sysClr val="windowText" lastClr="000000"/>
                </a:solidFill>
                <a:latin typeface="Georgia"/>
                <a:cs typeface="Georgia"/>
              </a:rPr>
              <a:t>food</a:t>
            </a:r>
            <a:r>
              <a:rPr lang="en-US" sz="2400" i="1" kern="0" spc="-55" dirty="0">
                <a:solidFill>
                  <a:sysClr val="windowText" lastClr="000000"/>
                </a:solidFill>
                <a:latin typeface="Georgia"/>
                <a:cs typeface="Georgia"/>
              </a:rPr>
              <a:t> </a:t>
            </a:r>
            <a:r>
              <a:rPr lang="en-US" sz="2400" i="1" kern="0" dirty="0">
                <a:solidFill>
                  <a:sysClr val="windowText" lastClr="000000"/>
                </a:solidFill>
                <a:latin typeface="Georgia"/>
                <a:cs typeface="Georgia"/>
              </a:rPr>
              <a:t>assistance</a:t>
            </a:r>
            <a:r>
              <a:rPr lang="en-US" sz="2400" i="1" kern="0" spc="-60" dirty="0">
                <a:solidFill>
                  <a:sysClr val="windowText" lastClr="000000"/>
                </a:solidFill>
                <a:latin typeface="Georgia"/>
                <a:cs typeface="Georgia"/>
              </a:rPr>
              <a:t> </a:t>
            </a:r>
            <a:r>
              <a:rPr lang="en-US" sz="2400" i="1" kern="0" spc="-10" dirty="0">
                <a:solidFill>
                  <a:sysClr val="windowText" lastClr="000000"/>
                </a:solidFill>
                <a:latin typeface="Georgia"/>
                <a:cs typeface="Georgia"/>
              </a:rPr>
              <a:t>programs.</a:t>
            </a:r>
            <a:endParaRPr lang="en-US" sz="2400" kern="0" dirty="0">
              <a:solidFill>
                <a:sysClr val="windowText" lastClr="000000"/>
              </a:solidFill>
              <a:latin typeface="Georgia"/>
              <a:cs typeface="Georgia"/>
            </a:endParaRPr>
          </a:p>
          <a:p>
            <a:pPr marL="286385" marR="861060" indent="-274320">
              <a:lnSpc>
                <a:spcPct val="90000"/>
              </a:lnSpc>
              <a:spcBef>
                <a:spcPts val="2220"/>
              </a:spcBef>
              <a:buClr>
                <a:srgbClr val="D16349"/>
              </a:buClr>
              <a:buSzPct val="85185"/>
              <a:buFont typeface="Wingdings 2"/>
              <a:buChar char=""/>
              <a:tabLst>
                <a:tab pos="286385" algn="l"/>
              </a:tabLst>
            </a:pPr>
            <a:r>
              <a:rPr lang="en-US" sz="2400" i="1" kern="0" dirty="0">
                <a:solidFill>
                  <a:sysClr val="windowText" lastClr="000000"/>
                </a:solidFill>
                <a:latin typeface="Georgia"/>
                <a:cs typeface="Georgia"/>
              </a:rPr>
              <a:t>To</a:t>
            </a:r>
            <a:r>
              <a:rPr lang="en-US" sz="2400" i="1" kern="0" spc="-40" dirty="0">
                <a:solidFill>
                  <a:sysClr val="windowText" lastClr="000000"/>
                </a:solidFill>
                <a:latin typeface="Georgia"/>
                <a:cs typeface="Georgia"/>
              </a:rPr>
              <a:t> </a:t>
            </a:r>
            <a:r>
              <a:rPr lang="en-US" sz="2400" i="1" kern="0" dirty="0">
                <a:solidFill>
                  <a:sysClr val="windowText" lastClr="000000"/>
                </a:solidFill>
                <a:latin typeface="Georgia"/>
                <a:cs typeface="Georgia"/>
              </a:rPr>
              <a:t>help</a:t>
            </a:r>
            <a:r>
              <a:rPr lang="en-US" sz="2400" i="1" kern="0" spc="-20" dirty="0">
                <a:solidFill>
                  <a:sysClr val="windowText" lastClr="000000"/>
                </a:solidFill>
                <a:latin typeface="Georgia"/>
                <a:cs typeface="Georgia"/>
              </a:rPr>
              <a:t> </a:t>
            </a:r>
            <a:r>
              <a:rPr lang="en-US" sz="2400" i="1" kern="0" dirty="0">
                <a:solidFill>
                  <a:sysClr val="windowText" lastClr="000000"/>
                </a:solidFill>
                <a:latin typeface="Georgia"/>
                <a:cs typeface="Georgia"/>
              </a:rPr>
              <a:t>stabilize</a:t>
            </a:r>
            <a:r>
              <a:rPr lang="en-US" sz="2400" i="1" kern="0" spc="-70" dirty="0">
                <a:solidFill>
                  <a:sysClr val="windowText" lastClr="000000"/>
                </a:solidFill>
                <a:latin typeface="Georgia"/>
                <a:cs typeface="Georgia"/>
              </a:rPr>
              <a:t> </a:t>
            </a:r>
            <a:r>
              <a:rPr lang="en-US" sz="2400" i="1" kern="0" dirty="0">
                <a:solidFill>
                  <a:sysClr val="windowText" lastClr="000000"/>
                </a:solidFill>
                <a:latin typeface="Georgia"/>
                <a:cs typeface="Georgia"/>
              </a:rPr>
              <a:t>prices</a:t>
            </a:r>
            <a:r>
              <a:rPr lang="en-US" sz="2400" i="1" kern="0" spc="-30" dirty="0">
                <a:solidFill>
                  <a:sysClr val="windowText" lastClr="000000"/>
                </a:solidFill>
                <a:latin typeface="Georgia"/>
                <a:cs typeface="Georgia"/>
              </a:rPr>
              <a:t> </a:t>
            </a:r>
            <a:r>
              <a:rPr lang="en-US" sz="2400" i="1" kern="0" dirty="0">
                <a:solidFill>
                  <a:sysClr val="windowText" lastClr="000000"/>
                </a:solidFill>
                <a:latin typeface="Georgia"/>
                <a:cs typeface="Georgia"/>
              </a:rPr>
              <a:t>in</a:t>
            </a:r>
            <a:r>
              <a:rPr lang="en-US" sz="2400" i="1" kern="0" spc="-25" dirty="0">
                <a:solidFill>
                  <a:sysClr val="windowText" lastClr="000000"/>
                </a:solidFill>
                <a:latin typeface="Georgia"/>
                <a:cs typeface="Georgia"/>
              </a:rPr>
              <a:t> </a:t>
            </a:r>
            <a:r>
              <a:rPr lang="en-US" sz="2400" i="1" kern="0" dirty="0">
                <a:solidFill>
                  <a:sysClr val="windowText" lastClr="000000"/>
                </a:solidFill>
                <a:latin typeface="Georgia"/>
                <a:cs typeface="Georgia"/>
              </a:rPr>
              <a:t>US</a:t>
            </a:r>
            <a:r>
              <a:rPr lang="en-US" sz="2400" i="1" kern="0" spc="-20" dirty="0">
                <a:solidFill>
                  <a:sysClr val="windowText" lastClr="000000"/>
                </a:solidFill>
                <a:latin typeface="Georgia"/>
                <a:cs typeface="Georgia"/>
              </a:rPr>
              <a:t> </a:t>
            </a:r>
            <a:r>
              <a:rPr lang="en-US" sz="2400" i="1" kern="0" spc="-10" dirty="0">
                <a:solidFill>
                  <a:sysClr val="windowText" lastClr="000000"/>
                </a:solidFill>
                <a:latin typeface="Georgia"/>
                <a:cs typeface="Georgia"/>
              </a:rPr>
              <a:t>agricultural </a:t>
            </a:r>
            <a:r>
              <a:rPr lang="en-US" sz="2400" i="1" kern="0" dirty="0">
                <a:solidFill>
                  <a:sysClr val="windowText" lastClr="000000"/>
                </a:solidFill>
                <a:latin typeface="Georgia"/>
                <a:cs typeface="Georgia"/>
              </a:rPr>
              <a:t>commodity</a:t>
            </a:r>
            <a:r>
              <a:rPr lang="en-US" sz="2400" i="1" kern="0" spc="-80" dirty="0">
                <a:solidFill>
                  <a:sysClr val="windowText" lastClr="000000"/>
                </a:solidFill>
                <a:latin typeface="Georgia"/>
                <a:cs typeface="Georgia"/>
              </a:rPr>
              <a:t> </a:t>
            </a:r>
            <a:r>
              <a:rPr lang="en-US" sz="2400" i="1" kern="0" dirty="0">
                <a:solidFill>
                  <a:sysClr val="windowText" lastClr="000000"/>
                </a:solidFill>
                <a:latin typeface="Georgia"/>
                <a:cs typeface="Georgia"/>
              </a:rPr>
              <a:t>markets</a:t>
            </a:r>
            <a:r>
              <a:rPr lang="en-US" sz="2400" i="1" kern="0" spc="-30" dirty="0">
                <a:solidFill>
                  <a:sysClr val="windowText" lastClr="000000"/>
                </a:solidFill>
                <a:latin typeface="Georgia"/>
                <a:cs typeface="Georgia"/>
              </a:rPr>
              <a:t> </a:t>
            </a:r>
            <a:r>
              <a:rPr lang="en-US" sz="2400" i="1" kern="0" dirty="0">
                <a:solidFill>
                  <a:sysClr val="windowText" lastClr="000000"/>
                </a:solidFill>
                <a:latin typeface="Georgia"/>
                <a:cs typeface="Georgia"/>
              </a:rPr>
              <a:t>by</a:t>
            </a:r>
            <a:r>
              <a:rPr lang="en-US" sz="2400" i="1" kern="0" spc="-55" dirty="0">
                <a:solidFill>
                  <a:sysClr val="windowText" lastClr="000000"/>
                </a:solidFill>
                <a:latin typeface="Georgia"/>
                <a:cs typeface="Georgia"/>
              </a:rPr>
              <a:t> </a:t>
            </a:r>
            <a:r>
              <a:rPr lang="en-US" sz="2400" i="1" kern="0" dirty="0">
                <a:solidFill>
                  <a:sysClr val="windowText" lastClr="000000"/>
                </a:solidFill>
                <a:latin typeface="Georgia"/>
                <a:cs typeface="Georgia"/>
              </a:rPr>
              <a:t>balancing</a:t>
            </a:r>
            <a:r>
              <a:rPr lang="en-US" sz="2400" i="1" kern="0" spc="-110" dirty="0">
                <a:solidFill>
                  <a:sysClr val="windowText" lastClr="000000"/>
                </a:solidFill>
                <a:latin typeface="Georgia"/>
                <a:cs typeface="Georgia"/>
              </a:rPr>
              <a:t> </a:t>
            </a:r>
            <a:r>
              <a:rPr lang="en-US" sz="2400" i="1" kern="0" dirty="0">
                <a:solidFill>
                  <a:sysClr val="windowText" lastClr="000000"/>
                </a:solidFill>
                <a:latin typeface="Georgia"/>
                <a:cs typeface="Georgia"/>
              </a:rPr>
              <a:t>supply</a:t>
            </a:r>
            <a:r>
              <a:rPr lang="en-US" sz="2400" i="1" kern="0" spc="-25" dirty="0">
                <a:solidFill>
                  <a:sysClr val="windowText" lastClr="000000"/>
                </a:solidFill>
                <a:latin typeface="Georgia"/>
                <a:cs typeface="Georgia"/>
              </a:rPr>
              <a:t> and </a:t>
            </a:r>
            <a:r>
              <a:rPr lang="en-US" sz="2400" i="1" kern="0" spc="-10" dirty="0">
                <a:solidFill>
                  <a:sysClr val="windowText" lastClr="000000"/>
                </a:solidFill>
                <a:latin typeface="Georgia"/>
                <a:cs typeface="Georgia"/>
              </a:rPr>
              <a:t>demand.</a:t>
            </a:r>
          </a:p>
          <a:p>
            <a:pPr marL="286385" marR="861060" indent="-274320">
              <a:lnSpc>
                <a:spcPct val="90000"/>
              </a:lnSpc>
              <a:spcBef>
                <a:spcPts val="2220"/>
              </a:spcBef>
              <a:buClr>
                <a:srgbClr val="D16349"/>
              </a:buClr>
              <a:buSzPct val="85185"/>
              <a:buFont typeface="Wingdings 2"/>
              <a:buChar char=""/>
              <a:tabLst>
                <a:tab pos="286385" algn="l"/>
              </a:tabLst>
            </a:pPr>
            <a:endParaRPr lang="en-US" sz="2400" i="1" kern="0" spc="-10" dirty="0">
              <a:solidFill>
                <a:sysClr val="windowText" lastClr="000000"/>
              </a:solidFill>
              <a:latin typeface="Georgia"/>
              <a:cs typeface="Georgia"/>
            </a:endParaRPr>
          </a:p>
          <a:p>
            <a:pPr marL="12065" marR="861060">
              <a:lnSpc>
                <a:spcPct val="90000"/>
              </a:lnSpc>
              <a:spcBef>
                <a:spcPts val="2220"/>
              </a:spcBef>
              <a:buClr>
                <a:srgbClr val="D16349"/>
              </a:buClr>
              <a:buSzPct val="85185"/>
              <a:tabLst>
                <a:tab pos="286385" algn="l"/>
              </a:tabLst>
            </a:pPr>
            <a:endParaRPr lang="en-US" i="1" kern="0" spc="-10" dirty="0">
              <a:solidFill>
                <a:sysClr val="windowText" lastClr="000000"/>
              </a:solidFill>
              <a:latin typeface="Georgia"/>
              <a:cs typeface="Georgia"/>
            </a:endParaRPr>
          </a:p>
        </p:txBody>
      </p:sp>
    </p:spTree>
    <p:extLst>
      <p:ext uri="{BB962C8B-B14F-4D97-AF65-F5344CB8AC3E}">
        <p14:creationId xmlns:p14="http://schemas.microsoft.com/office/powerpoint/2010/main" val="644717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48337-42A1-B420-8D45-2A6287E1BEE8}"/>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21A6A79-1705-C16F-5639-C5F3BCE24720}"/>
              </a:ext>
            </a:extLst>
          </p:cNvPr>
          <p:cNvSpPr>
            <a:spLocks noGrp="1"/>
          </p:cNvSpPr>
          <p:nvPr>
            <p:ph type="title" idx="4294967295"/>
          </p:nvPr>
        </p:nvSpPr>
        <p:spPr>
          <a:xfrm>
            <a:off x="2152650" y="1447800"/>
            <a:ext cx="7886700" cy="369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Georgia"/>
                <a:ea typeface="+mn-ea"/>
                <a:cs typeface="Georgia"/>
              </a:rPr>
              <a:t>Requirement</a:t>
            </a:r>
          </a:p>
        </p:txBody>
      </p:sp>
      <p:sp>
        <p:nvSpPr>
          <p:cNvPr id="4" name="TextBox 3">
            <a:extLst>
              <a:ext uri="{FF2B5EF4-FFF2-40B4-BE49-F238E27FC236}">
                <a16:creationId xmlns:a16="http://schemas.microsoft.com/office/drawing/2014/main" id="{FC20C560-6797-62FE-C6D5-66BED84E507A}"/>
              </a:ext>
            </a:extLst>
          </p:cNvPr>
          <p:cNvSpPr txBox="1"/>
          <p:nvPr/>
        </p:nvSpPr>
        <p:spPr>
          <a:xfrm>
            <a:off x="2152650" y="1817133"/>
            <a:ext cx="7981950" cy="4338111"/>
          </a:xfrm>
          <a:prstGeom prst="rect">
            <a:avLst/>
          </a:prstGeom>
          <a:noFill/>
        </p:spPr>
        <p:txBody>
          <a:bodyPr wrap="square">
            <a:spAutoFit/>
          </a:bodyPr>
          <a:lstStyle/>
          <a:p>
            <a:pPr marL="286385" marR="861060" indent="-274320">
              <a:lnSpc>
                <a:spcPct val="90000"/>
              </a:lnSpc>
              <a:spcBef>
                <a:spcPts val="2220"/>
              </a:spcBef>
              <a:buClr>
                <a:srgbClr val="D16349"/>
              </a:buClr>
              <a:buSzPct val="85185"/>
              <a:buFont typeface="Wingdings 2"/>
              <a:buChar char=""/>
              <a:tabLst>
                <a:tab pos="286385" algn="l"/>
              </a:tabLst>
            </a:pPr>
            <a:endParaRPr lang="en-US" i="1" kern="0" spc="-10" dirty="0">
              <a:solidFill>
                <a:sysClr val="windowText" lastClr="000000"/>
              </a:solidFill>
              <a:latin typeface="Georgia"/>
              <a:cs typeface="Georgia"/>
            </a:endParaRPr>
          </a:p>
          <a:p>
            <a:pPr marL="131445" marR="124460" indent="-1905" algn="ctr">
              <a:spcBef>
                <a:spcPts val="110"/>
              </a:spcBef>
              <a:tabLst>
                <a:tab pos="5602605" algn="l"/>
              </a:tabLst>
            </a:pPr>
            <a:r>
              <a:rPr lang="en-US" sz="2400" kern="0" dirty="0">
                <a:solidFill>
                  <a:sysClr val="windowText" lastClr="000000"/>
                </a:solidFill>
                <a:latin typeface="Georgia"/>
                <a:cs typeface="Georgia"/>
              </a:rPr>
              <a:t>The</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Commodity</a:t>
            </a:r>
            <a:r>
              <a:rPr lang="en-US" sz="2400" kern="0" spc="-30" dirty="0">
                <a:solidFill>
                  <a:sysClr val="windowText" lastClr="000000"/>
                </a:solidFill>
                <a:latin typeface="Georgia"/>
                <a:cs typeface="Georgia"/>
              </a:rPr>
              <a:t> </a:t>
            </a:r>
            <a:r>
              <a:rPr lang="en-US" sz="2400" kern="0" spc="-10" dirty="0">
                <a:solidFill>
                  <a:sysClr val="windowText" lastClr="000000"/>
                </a:solidFill>
                <a:latin typeface="Georgia"/>
                <a:cs typeface="Georgia"/>
              </a:rPr>
              <a:t>Procurement</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Division</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requires</a:t>
            </a:r>
            <a:r>
              <a:rPr lang="en-US" sz="2400" kern="0" spc="-85" dirty="0">
                <a:solidFill>
                  <a:sysClr val="windowText" lastClr="000000"/>
                </a:solidFill>
                <a:latin typeface="Georgia"/>
                <a:cs typeface="Georgia"/>
              </a:rPr>
              <a:t> </a:t>
            </a:r>
            <a:r>
              <a:rPr lang="en-US" sz="2400" kern="0" spc="-25" dirty="0">
                <a:solidFill>
                  <a:sysClr val="windowText" lastClr="000000"/>
                </a:solidFill>
                <a:latin typeface="Georgia"/>
                <a:cs typeface="Georgia"/>
              </a:rPr>
              <a:t>all </a:t>
            </a:r>
            <a:r>
              <a:rPr lang="en-US" sz="2400" kern="0" dirty="0">
                <a:solidFill>
                  <a:sysClr val="windowText" lastClr="000000"/>
                </a:solidFill>
                <a:latin typeface="Georgia"/>
                <a:cs typeface="Georgia"/>
              </a:rPr>
              <a:t>vendors</a:t>
            </a:r>
            <a:r>
              <a:rPr lang="en-US" sz="2400" kern="0" spc="-90" dirty="0">
                <a:solidFill>
                  <a:sysClr val="windowText" lastClr="000000"/>
                </a:solidFill>
                <a:latin typeface="Georgia"/>
                <a:cs typeface="Georgia"/>
              </a:rPr>
              <a:t> </a:t>
            </a:r>
            <a:r>
              <a:rPr lang="en-US" sz="2400" kern="0" dirty="0">
                <a:solidFill>
                  <a:sysClr val="windowText" lastClr="000000"/>
                </a:solidFill>
                <a:latin typeface="Georgia"/>
                <a:cs typeface="Georgia"/>
              </a:rPr>
              <a:t>through</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contract</a:t>
            </a:r>
            <a:r>
              <a:rPr lang="en-US" sz="2400" kern="0" spc="-45"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15" dirty="0">
                <a:solidFill>
                  <a:sysClr val="windowText" lastClr="000000"/>
                </a:solidFill>
                <a:latin typeface="Georgia"/>
                <a:cs typeface="Georgia"/>
              </a:rPr>
              <a:t> </a:t>
            </a:r>
            <a:r>
              <a:rPr lang="en-US" sz="2400" kern="0" spc="-10" dirty="0">
                <a:solidFill>
                  <a:sysClr val="windowText" lastClr="000000"/>
                </a:solidFill>
                <a:latin typeface="Georgia"/>
                <a:cs typeface="Georgia"/>
              </a:rPr>
              <a:t>supply </a:t>
            </a:r>
            <a:r>
              <a:rPr lang="en-US" sz="2400" kern="0" dirty="0">
                <a:solidFill>
                  <a:sysClr val="windowText" lastClr="000000"/>
                </a:solidFill>
                <a:latin typeface="Georgia"/>
                <a:cs typeface="Georgia"/>
              </a:rPr>
              <a:t>100</a:t>
            </a:r>
            <a:r>
              <a:rPr lang="en-US" sz="2400" kern="0" spc="-15" dirty="0">
                <a:solidFill>
                  <a:sysClr val="windowText" lastClr="000000"/>
                </a:solidFill>
                <a:latin typeface="Georgia"/>
                <a:cs typeface="Georgia"/>
              </a:rPr>
              <a:t> </a:t>
            </a:r>
            <a:r>
              <a:rPr lang="en-US" sz="2400" kern="0" dirty="0">
                <a:solidFill>
                  <a:sysClr val="windowText" lastClr="000000"/>
                </a:solidFill>
                <a:latin typeface="Georgia"/>
                <a:cs typeface="Georgia"/>
              </a:rPr>
              <a:t>percent</a:t>
            </a:r>
            <a:r>
              <a:rPr lang="en-US" sz="2400" kern="0" spc="-75" dirty="0">
                <a:solidFill>
                  <a:sysClr val="windowText" lastClr="000000"/>
                </a:solidFill>
                <a:latin typeface="Georgia"/>
                <a:cs typeface="Georgia"/>
              </a:rPr>
              <a:t> </a:t>
            </a:r>
            <a:r>
              <a:rPr lang="en-US" sz="2400" kern="0" spc="-20" dirty="0">
                <a:solidFill>
                  <a:sysClr val="windowText" lastClr="000000"/>
                </a:solidFill>
                <a:latin typeface="Georgia"/>
                <a:cs typeface="Georgia"/>
              </a:rPr>
              <a:t>U.S. </a:t>
            </a:r>
            <a:r>
              <a:rPr lang="en-US" sz="2400" kern="0" dirty="0">
                <a:solidFill>
                  <a:sysClr val="windowText" lastClr="000000"/>
                </a:solidFill>
                <a:latin typeface="Georgia"/>
                <a:cs typeface="Georgia"/>
              </a:rPr>
              <a:t>origin</a:t>
            </a:r>
            <a:r>
              <a:rPr lang="en-US" sz="2400" kern="0" spc="-75" dirty="0">
                <a:solidFill>
                  <a:sysClr val="windowText" lastClr="000000"/>
                </a:solidFill>
                <a:latin typeface="Georgia"/>
                <a:cs typeface="Georgia"/>
              </a:rPr>
              <a:t> </a:t>
            </a:r>
            <a:r>
              <a:rPr lang="en-US" sz="2400" kern="0" dirty="0">
                <a:solidFill>
                  <a:sysClr val="windowText" lastClr="000000"/>
                </a:solidFill>
                <a:latin typeface="Georgia"/>
                <a:cs typeface="Georgia"/>
              </a:rPr>
              <a:t>commodities</a:t>
            </a:r>
            <a:r>
              <a:rPr lang="en-US" sz="2400" kern="0" spc="-95"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USDA</a:t>
            </a:r>
            <a:r>
              <a:rPr lang="en-US" sz="2400" kern="0" spc="-45" dirty="0">
                <a:solidFill>
                  <a:sysClr val="windowText" lastClr="000000"/>
                </a:solidFill>
                <a:latin typeface="Georgia"/>
                <a:cs typeface="Georgia"/>
              </a:rPr>
              <a:t> </a:t>
            </a:r>
            <a:r>
              <a:rPr lang="en-US" sz="2400" kern="0" spc="-50" dirty="0">
                <a:solidFill>
                  <a:sysClr val="windowText" lastClr="000000"/>
                </a:solidFill>
                <a:latin typeface="Georgia"/>
                <a:cs typeface="Georgia"/>
              </a:rPr>
              <a:t>.</a:t>
            </a:r>
            <a:endParaRPr lang="en-US" sz="2400" kern="0" dirty="0">
              <a:solidFill>
                <a:sysClr val="windowText" lastClr="000000"/>
              </a:solidFill>
              <a:latin typeface="Georgia"/>
              <a:cs typeface="Georgia"/>
            </a:endParaRPr>
          </a:p>
          <a:p>
            <a:pPr>
              <a:spcBef>
                <a:spcPts val="1035"/>
              </a:spcBef>
            </a:pPr>
            <a:endParaRPr lang="en-US" sz="2400" kern="0" dirty="0">
              <a:solidFill>
                <a:sysClr val="windowText" lastClr="000000"/>
              </a:solidFill>
              <a:latin typeface="Georgia"/>
              <a:cs typeface="Georgia"/>
            </a:endParaRPr>
          </a:p>
          <a:p>
            <a:pPr marL="12065" marR="5080" indent="635" algn="ctr"/>
            <a:r>
              <a:rPr lang="en-US" sz="2400" kern="0" dirty="0">
                <a:solidFill>
                  <a:sysClr val="windowText" lastClr="000000"/>
                </a:solidFill>
                <a:latin typeface="Georgia"/>
                <a:cs typeface="Georgia"/>
              </a:rPr>
              <a:t>To</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qualify</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all</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products</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and</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product</a:t>
            </a:r>
            <a:r>
              <a:rPr lang="en-US" sz="2400" kern="0" spc="-65" dirty="0">
                <a:solidFill>
                  <a:sysClr val="windowText" lastClr="000000"/>
                </a:solidFill>
                <a:latin typeface="Georgia"/>
                <a:cs typeface="Georgia"/>
              </a:rPr>
              <a:t> </a:t>
            </a:r>
            <a:r>
              <a:rPr lang="en-US" sz="2400" kern="0" dirty="0">
                <a:solidFill>
                  <a:sysClr val="windowText" lastClr="000000"/>
                </a:solidFill>
                <a:latin typeface="Georgia"/>
                <a:cs typeface="Georgia"/>
              </a:rPr>
              <a:t>components</a:t>
            </a:r>
            <a:r>
              <a:rPr lang="en-US" sz="2400" kern="0" spc="-85" dirty="0">
                <a:solidFill>
                  <a:sysClr val="windowText" lastClr="000000"/>
                </a:solidFill>
                <a:latin typeface="Georgia"/>
                <a:cs typeface="Georgia"/>
              </a:rPr>
              <a:t> </a:t>
            </a:r>
            <a:r>
              <a:rPr lang="en-US" sz="2400" kern="0" spc="-10" dirty="0">
                <a:solidFill>
                  <a:sysClr val="windowText" lastClr="000000"/>
                </a:solidFill>
                <a:latin typeface="Georgia"/>
                <a:cs typeface="Georgia"/>
              </a:rPr>
              <a:t>shall </a:t>
            </a:r>
            <a:r>
              <a:rPr lang="en-US" sz="2400" kern="0" dirty="0">
                <a:solidFill>
                  <a:sysClr val="windowText" lastClr="000000"/>
                </a:solidFill>
                <a:latin typeface="Georgia"/>
                <a:cs typeface="Georgia"/>
              </a:rPr>
              <a:t>have</a:t>
            </a:r>
            <a:r>
              <a:rPr lang="en-US" sz="2400"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originated</a:t>
            </a:r>
            <a:r>
              <a:rPr lang="en-US" sz="2400" kern="0" spc="-80" dirty="0">
                <a:solidFill>
                  <a:sysClr val="windowText" lastClr="000000"/>
                </a:solidFill>
                <a:latin typeface="Georgia"/>
                <a:cs typeface="Georgia"/>
              </a:rPr>
              <a:t> </a:t>
            </a:r>
            <a:r>
              <a:rPr lang="en-US" sz="2400" kern="0" dirty="0">
                <a:solidFill>
                  <a:sysClr val="windowText" lastClr="000000"/>
                </a:solidFill>
                <a:latin typeface="Georgia"/>
                <a:cs typeface="Georgia"/>
              </a:rPr>
              <a:t>entirely</a:t>
            </a:r>
            <a:r>
              <a:rPr lang="en-US" sz="2400" kern="0" spc="-75" dirty="0">
                <a:solidFill>
                  <a:sysClr val="windowText" lastClr="000000"/>
                </a:solidFill>
                <a:latin typeface="Georgia"/>
                <a:cs typeface="Georgia"/>
              </a:rPr>
              <a:t> </a:t>
            </a:r>
            <a:r>
              <a:rPr lang="en-US" sz="2400" kern="0" dirty="0">
                <a:solidFill>
                  <a:sysClr val="windowText" lastClr="000000"/>
                </a:solidFill>
                <a:latin typeface="Georgia"/>
                <a:cs typeface="Georgia"/>
              </a:rPr>
              <a:t>from</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crops</a:t>
            </a:r>
            <a:r>
              <a:rPr lang="en-US" sz="2400"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grown,</a:t>
            </a:r>
            <a:r>
              <a:rPr lang="en-US" sz="2400" kern="0" spc="-75" dirty="0">
                <a:solidFill>
                  <a:sysClr val="windowText" lastClr="000000"/>
                </a:solidFill>
                <a:latin typeface="Georgia"/>
                <a:cs typeface="Georgia"/>
              </a:rPr>
              <a:t> </a:t>
            </a:r>
            <a:r>
              <a:rPr lang="en-US" sz="2400" kern="0" spc="-10" dirty="0">
                <a:solidFill>
                  <a:sysClr val="windowText" lastClr="000000"/>
                </a:solidFill>
                <a:latin typeface="Georgia"/>
                <a:cs typeface="Georgia"/>
              </a:rPr>
              <a:t>processed, </a:t>
            </a:r>
            <a:r>
              <a:rPr lang="en-US" sz="2400" kern="0" dirty="0">
                <a:solidFill>
                  <a:sysClr val="windowText" lastClr="000000"/>
                </a:solidFill>
                <a:latin typeface="Georgia"/>
                <a:cs typeface="Georgia"/>
              </a:rPr>
              <a:t>and</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packed</a:t>
            </a:r>
            <a:r>
              <a:rPr lang="en-US" sz="2400" kern="0" spc="-80" dirty="0">
                <a:solidFill>
                  <a:sysClr val="windowText" lastClr="000000"/>
                </a:solidFill>
                <a:latin typeface="Georgia"/>
                <a:cs typeface="Georgia"/>
              </a:rPr>
              <a:t> </a:t>
            </a:r>
            <a:r>
              <a:rPr lang="en-US" sz="2400" kern="0" dirty="0">
                <a:solidFill>
                  <a:sysClr val="windowText" lastClr="000000"/>
                </a:solidFill>
                <a:latin typeface="Georgia"/>
                <a:cs typeface="Georgia"/>
              </a:rPr>
              <a:t>in</a:t>
            </a:r>
            <a:r>
              <a:rPr lang="en-US" sz="2400" kern="0" spc="-5"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United</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States,</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its</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territories</a:t>
            </a:r>
            <a:r>
              <a:rPr lang="en-US" sz="2400" kern="0" spc="-80" dirty="0">
                <a:solidFill>
                  <a:sysClr val="windowText" lastClr="000000"/>
                </a:solidFill>
                <a:latin typeface="Georgia"/>
                <a:cs typeface="Georgia"/>
              </a:rPr>
              <a:t> </a:t>
            </a:r>
            <a:r>
              <a:rPr lang="en-US" sz="2400" kern="0" spc="-25" dirty="0">
                <a:solidFill>
                  <a:sysClr val="windowText" lastClr="000000"/>
                </a:solidFill>
                <a:latin typeface="Georgia"/>
                <a:cs typeface="Georgia"/>
              </a:rPr>
              <a:t>or </a:t>
            </a:r>
            <a:r>
              <a:rPr lang="en-US" sz="2400" kern="0" dirty="0">
                <a:solidFill>
                  <a:sysClr val="windowText" lastClr="000000"/>
                </a:solidFill>
                <a:latin typeface="Georgia"/>
                <a:cs typeface="Georgia"/>
              </a:rPr>
              <a:t>possessions,</a:t>
            </a:r>
            <a:r>
              <a:rPr lang="en-US" sz="2400" kern="0" spc="-105"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Commonwealth</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of</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Puerto</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Rico,</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or</a:t>
            </a:r>
            <a:r>
              <a:rPr lang="en-US" sz="2400" kern="0" spc="-30" dirty="0">
                <a:solidFill>
                  <a:sysClr val="windowText" lastClr="000000"/>
                </a:solidFill>
                <a:latin typeface="Georgia"/>
                <a:cs typeface="Georgia"/>
              </a:rPr>
              <a:t> </a:t>
            </a:r>
            <a:r>
              <a:rPr lang="en-US" sz="2400" kern="0" spc="-25" dirty="0">
                <a:solidFill>
                  <a:sysClr val="windowText" lastClr="000000"/>
                </a:solidFill>
                <a:latin typeface="Georgia"/>
                <a:cs typeface="Georgia"/>
              </a:rPr>
              <a:t>the </a:t>
            </a:r>
            <a:r>
              <a:rPr lang="en-US" sz="2400" kern="0" dirty="0">
                <a:solidFill>
                  <a:sysClr val="windowText" lastClr="000000"/>
                </a:solidFill>
                <a:latin typeface="Georgia"/>
                <a:cs typeface="Georgia"/>
              </a:rPr>
              <a:t>Trust</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Territories</a:t>
            </a:r>
            <a:r>
              <a:rPr lang="en-US" sz="2400" kern="0" spc="-105" dirty="0">
                <a:solidFill>
                  <a:sysClr val="windowText" lastClr="000000"/>
                </a:solidFill>
                <a:latin typeface="Georgia"/>
                <a:cs typeface="Georgia"/>
              </a:rPr>
              <a:t> </a:t>
            </a:r>
            <a:r>
              <a:rPr lang="en-US" sz="2400" kern="0" dirty="0">
                <a:solidFill>
                  <a:sysClr val="windowText" lastClr="000000"/>
                </a:solidFill>
                <a:latin typeface="Georgia"/>
                <a:cs typeface="Georgia"/>
              </a:rPr>
              <a:t>of</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Pacific</a:t>
            </a:r>
            <a:r>
              <a:rPr lang="en-US" sz="2400" kern="0" spc="-50" dirty="0">
                <a:solidFill>
                  <a:sysClr val="windowText" lastClr="000000"/>
                </a:solidFill>
                <a:latin typeface="Georgia"/>
                <a:cs typeface="Georgia"/>
              </a:rPr>
              <a:t> </a:t>
            </a:r>
            <a:r>
              <a:rPr lang="en-US" sz="2400" kern="0" spc="-10" dirty="0">
                <a:solidFill>
                  <a:sysClr val="windowText" lastClr="000000"/>
                </a:solidFill>
                <a:latin typeface="Georgia"/>
                <a:cs typeface="Georgia"/>
              </a:rPr>
              <a:t>Islands.</a:t>
            </a:r>
            <a:endParaRPr lang="en-US" sz="2400" kern="0" dirty="0">
              <a:solidFill>
                <a:sysClr val="windowText" lastClr="000000"/>
              </a:solidFill>
              <a:latin typeface="Georgia"/>
              <a:cs typeface="Georgia"/>
            </a:endParaRPr>
          </a:p>
          <a:p>
            <a:pPr marL="12065" marR="861060">
              <a:lnSpc>
                <a:spcPct val="90000"/>
              </a:lnSpc>
              <a:spcBef>
                <a:spcPts val="2220"/>
              </a:spcBef>
              <a:buClr>
                <a:srgbClr val="D16349"/>
              </a:buClr>
              <a:buSzPct val="85185"/>
              <a:tabLst>
                <a:tab pos="286385" algn="l"/>
              </a:tabLst>
            </a:pPr>
            <a:endParaRPr lang="en-US" i="1" kern="0" spc="-10" dirty="0">
              <a:solidFill>
                <a:sysClr val="windowText" lastClr="000000"/>
              </a:solidFill>
              <a:latin typeface="Georgia"/>
              <a:cs typeface="Georgia"/>
            </a:endParaRPr>
          </a:p>
        </p:txBody>
      </p:sp>
    </p:spTree>
    <p:extLst>
      <p:ext uri="{BB962C8B-B14F-4D97-AF65-F5344CB8AC3E}">
        <p14:creationId xmlns:p14="http://schemas.microsoft.com/office/powerpoint/2010/main" val="68667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8AF47-38B9-64E5-342A-84A172D15F4E}"/>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F92C160-BB66-708E-8146-8260DCA114FF}"/>
              </a:ext>
            </a:extLst>
          </p:cNvPr>
          <p:cNvSpPr>
            <a:spLocks noGrp="1"/>
          </p:cNvSpPr>
          <p:nvPr>
            <p:ph type="title" idx="4294967295"/>
          </p:nvPr>
        </p:nvSpPr>
        <p:spPr>
          <a:xfrm>
            <a:off x="2152650" y="1447800"/>
            <a:ext cx="7886700" cy="369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Georgia"/>
                <a:ea typeface="+mn-ea"/>
                <a:cs typeface="Georgia"/>
              </a:rPr>
              <a:t>Requirement </a:t>
            </a:r>
          </a:p>
        </p:txBody>
      </p:sp>
      <p:sp>
        <p:nvSpPr>
          <p:cNvPr id="4" name="TextBox 3">
            <a:extLst>
              <a:ext uri="{FF2B5EF4-FFF2-40B4-BE49-F238E27FC236}">
                <a16:creationId xmlns:a16="http://schemas.microsoft.com/office/drawing/2014/main" id="{C9F8972C-DEEC-51AC-B866-A0B7725487AD}"/>
              </a:ext>
            </a:extLst>
          </p:cNvPr>
          <p:cNvSpPr txBox="1"/>
          <p:nvPr/>
        </p:nvSpPr>
        <p:spPr>
          <a:xfrm>
            <a:off x="2152650" y="1817132"/>
            <a:ext cx="7981950" cy="4165756"/>
          </a:xfrm>
          <a:prstGeom prst="rect">
            <a:avLst/>
          </a:prstGeom>
          <a:noFill/>
        </p:spPr>
        <p:txBody>
          <a:bodyPr wrap="square">
            <a:spAutoFit/>
          </a:bodyPr>
          <a:lstStyle/>
          <a:p>
            <a:pPr marL="286385" marR="861060" indent="-274320">
              <a:lnSpc>
                <a:spcPct val="90000"/>
              </a:lnSpc>
              <a:spcBef>
                <a:spcPts val="2220"/>
              </a:spcBef>
              <a:buClr>
                <a:srgbClr val="D16349"/>
              </a:buClr>
              <a:buSzPct val="85185"/>
              <a:buFont typeface="Wingdings 2"/>
              <a:buChar char=""/>
              <a:tabLst>
                <a:tab pos="286385" algn="l"/>
              </a:tabLst>
            </a:pPr>
            <a:endParaRPr lang="en-US" i="1" kern="0" spc="-10" dirty="0">
              <a:solidFill>
                <a:sysClr val="windowText" lastClr="000000"/>
              </a:solidFill>
              <a:latin typeface="Georgia"/>
              <a:cs typeface="Georgia"/>
            </a:endParaRPr>
          </a:p>
          <a:p>
            <a:pPr marL="12700" marR="5080" indent="2540" algn="ctr">
              <a:spcBef>
                <a:spcPts val="110"/>
              </a:spcBef>
            </a:pPr>
            <a:r>
              <a:rPr lang="en-US" sz="2400" kern="0" dirty="0">
                <a:solidFill>
                  <a:sysClr val="windowText" lastClr="000000"/>
                </a:solidFill>
              </a:rPr>
              <a:t>To</a:t>
            </a:r>
            <a:r>
              <a:rPr lang="en-US" sz="2400" kern="0" spc="-45" dirty="0">
                <a:solidFill>
                  <a:sysClr val="windowText" lastClr="000000"/>
                </a:solidFill>
              </a:rPr>
              <a:t> </a:t>
            </a:r>
            <a:r>
              <a:rPr lang="en-US" sz="2400" kern="0" dirty="0">
                <a:solidFill>
                  <a:sysClr val="windowText" lastClr="000000"/>
                </a:solidFill>
              </a:rPr>
              <a:t>demonstrate</a:t>
            </a:r>
            <a:r>
              <a:rPr lang="en-US" sz="2400" kern="0" spc="-35" dirty="0">
                <a:solidFill>
                  <a:sysClr val="windowText" lastClr="000000"/>
                </a:solidFill>
              </a:rPr>
              <a:t> </a:t>
            </a:r>
            <a:r>
              <a:rPr lang="en-US" sz="2400" kern="0" dirty="0">
                <a:solidFill>
                  <a:sysClr val="windowText" lastClr="000000"/>
                </a:solidFill>
              </a:rPr>
              <a:t>compliance</a:t>
            </a:r>
            <a:r>
              <a:rPr lang="en-US" sz="2400" kern="0" spc="-105" dirty="0">
                <a:solidFill>
                  <a:sysClr val="windowText" lastClr="000000"/>
                </a:solidFill>
              </a:rPr>
              <a:t> </a:t>
            </a:r>
            <a:r>
              <a:rPr lang="en-US" sz="2400" kern="0" dirty="0">
                <a:solidFill>
                  <a:sysClr val="windowText" lastClr="000000"/>
                </a:solidFill>
              </a:rPr>
              <a:t>with</a:t>
            </a:r>
            <a:r>
              <a:rPr lang="en-US" sz="2400" kern="0" spc="-40" dirty="0">
                <a:solidFill>
                  <a:sysClr val="windowText" lastClr="000000"/>
                </a:solidFill>
              </a:rPr>
              <a:t> </a:t>
            </a:r>
            <a:r>
              <a:rPr lang="en-US" sz="2400" kern="0" dirty="0">
                <a:solidFill>
                  <a:sysClr val="windowText" lastClr="000000"/>
                </a:solidFill>
              </a:rPr>
              <a:t>the</a:t>
            </a:r>
            <a:r>
              <a:rPr lang="en-US" sz="2400" kern="0" spc="-35" dirty="0">
                <a:solidFill>
                  <a:sysClr val="windowText" lastClr="000000"/>
                </a:solidFill>
              </a:rPr>
              <a:t> </a:t>
            </a:r>
            <a:r>
              <a:rPr lang="en-US" sz="2400" kern="0" dirty="0">
                <a:solidFill>
                  <a:sysClr val="windowText" lastClr="000000"/>
                </a:solidFill>
              </a:rPr>
              <a:t>domestic</a:t>
            </a:r>
            <a:r>
              <a:rPr lang="en-US" sz="2400" kern="0" spc="-100" dirty="0">
                <a:solidFill>
                  <a:sysClr val="windowText" lastClr="000000"/>
                </a:solidFill>
              </a:rPr>
              <a:t> </a:t>
            </a:r>
            <a:r>
              <a:rPr lang="en-US" sz="2400" kern="0" spc="-10" dirty="0">
                <a:solidFill>
                  <a:sysClr val="windowText" lastClr="000000"/>
                </a:solidFill>
              </a:rPr>
              <a:t>origin </a:t>
            </a:r>
            <a:r>
              <a:rPr lang="en-US" sz="2400" kern="0" dirty="0">
                <a:solidFill>
                  <a:sysClr val="windowText" lastClr="000000"/>
                </a:solidFill>
              </a:rPr>
              <a:t>requirement,</a:t>
            </a:r>
            <a:r>
              <a:rPr lang="en-US" sz="2400" kern="0" spc="-110" dirty="0">
                <a:solidFill>
                  <a:sysClr val="windowText" lastClr="000000"/>
                </a:solidFill>
              </a:rPr>
              <a:t> </a:t>
            </a:r>
            <a:r>
              <a:rPr lang="en-US" sz="2400" kern="0" dirty="0">
                <a:solidFill>
                  <a:sysClr val="windowText" lastClr="000000"/>
                </a:solidFill>
              </a:rPr>
              <a:t>each</a:t>
            </a:r>
            <a:r>
              <a:rPr lang="en-US" sz="2400" kern="0" spc="-85" dirty="0">
                <a:solidFill>
                  <a:sysClr val="windowText" lastClr="000000"/>
                </a:solidFill>
              </a:rPr>
              <a:t> </a:t>
            </a:r>
            <a:r>
              <a:rPr lang="en-US" sz="2400" kern="0" dirty="0">
                <a:solidFill>
                  <a:sysClr val="windowText" lastClr="000000"/>
                </a:solidFill>
              </a:rPr>
              <a:t>contractor,</a:t>
            </a:r>
            <a:r>
              <a:rPr lang="en-US" sz="2400" kern="0" spc="-80" dirty="0">
                <a:solidFill>
                  <a:sysClr val="windowText" lastClr="000000"/>
                </a:solidFill>
              </a:rPr>
              <a:t> </a:t>
            </a:r>
            <a:r>
              <a:rPr lang="en-US" sz="2400" kern="0" dirty="0">
                <a:solidFill>
                  <a:sysClr val="windowText" lastClr="000000"/>
                </a:solidFill>
              </a:rPr>
              <a:t>subcontractor,</a:t>
            </a:r>
            <a:r>
              <a:rPr lang="en-US" sz="2400" kern="0" spc="-125" dirty="0">
                <a:solidFill>
                  <a:sysClr val="windowText" lastClr="000000"/>
                </a:solidFill>
              </a:rPr>
              <a:t> </a:t>
            </a:r>
            <a:r>
              <a:rPr lang="en-US" sz="2400" kern="0" spc="-10" dirty="0">
                <a:solidFill>
                  <a:sysClr val="windowText" lastClr="000000"/>
                </a:solidFill>
              </a:rPr>
              <a:t>supplier, </a:t>
            </a:r>
            <a:r>
              <a:rPr lang="en-US" sz="2400" kern="0" dirty="0">
                <a:solidFill>
                  <a:sysClr val="windowText" lastClr="000000"/>
                </a:solidFill>
              </a:rPr>
              <a:t>or</a:t>
            </a:r>
            <a:r>
              <a:rPr lang="en-US" sz="2400" kern="0" spc="-50" dirty="0">
                <a:solidFill>
                  <a:sysClr val="windowText" lastClr="000000"/>
                </a:solidFill>
              </a:rPr>
              <a:t> </a:t>
            </a:r>
            <a:r>
              <a:rPr lang="en-US" sz="2400" kern="0" dirty="0">
                <a:solidFill>
                  <a:sysClr val="windowText" lastClr="000000"/>
                </a:solidFill>
              </a:rPr>
              <a:t>processor</a:t>
            </a:r>
            <a:r>
              <a:rPr lang="en-US" sz="2400" kern="0" spc="-90" dirty="0">
                <a:solidFill>
                  <a:sysClr val="windowText" lastClr="000000"/>
                </a:solidFill>
              </a:rPr>
              <a:t> </a:t>
            </a:r>
            <a:r>
              <a:rPr lang="en-US" sz="2400" kern="0" dirty="0">
                <a:solidFill>
                  <a:sysClr val="windowText" lastClr="000000"/>
                </a:solidFill>
              </a:rPr>
              <a:t>that</a:t>
            </a:r>
            <a:r>
              <a:rPr lang="en-US" sz="2400" kern="0" spc="-15" dirty="0">
                <a:solidFill>
                  <a:sysClr val="windowText" lastClr="000000"/>
                </a:solidFill>
              </a:rPr>
              <a:t> </a:t>
            </a:r>
            <a:r>
              <a:rPr lang="en-US" sz="2400" kern="0" dirty="0">
                <a:solidFill>
                  <a:sysClr val="windowText" lastClr="000000"/>
                </a:solidFill>
              </a:rPr>
              <a:t>provides</a:t>
            </a:r>
            <a:r>
              <a:rPr lang="en-US" sz="2400" kern="0" spc="-80" dirty="0">
                <a:solidFill>
                  <a:sysClr val="windowText" lastClr="000000"/>
                </a:solidFill>
              </a:rPr>
              <a:t> </a:t>
            </a:r>
            <a:r>
              <a:rPr lang="en-US" sz="2400" kern="0" dirty="0">
                <a:solidFill>
                  <a:sysClr val="windowText" lastClr="000000"/>
                </a:solidFill>
              </a:rPr>
              <a:t>a</a:t>
            </a:r>
            <a:r>
              <a:rPr lang="en-US" sz="2400" kern="0" spc="-15" dirty="0">
                <a:solidFill>
                  <a:sysClr val="windowText" lastClr="000000"/>
                </a:solidFill>
              </a:rPr>
              <a:t> </a:t>
            </a:r>
            <a:r>
              <a:rPr lang="en-US" sz="2400" kern="0" dirty="0">
                <a:solidFill>
                  <a:sysClr val="windowText" lastClr="000000"/>
                </a:solidFill>
              </a:rPr>
              <a:t>component</a:t>
            </a:r>
            <a:r>
              <a:rPr lang="en-US" sz="2400" kern="0" spc="-85" dirty="0">
                <a:solidFill>
                  <a:sysClr val="windowText" lastClr="000000"/>
                </a:solidFill>
              </a:rPr>
              <a:t> </a:t>
            </a:r>
            <a:r>
              <a:rPr lang="en-US" sz="2400" kern="0" dirty="0">
                <a:solidFill>
                  <a:sysClr val="windowText" lastClr="000000"/>
                </a:solidFill>
              </a:rPr>
              <a:t>or</a:t>
            </a:r>
            <a:r>
              <a:rPr lang="en-US" sz="2400" kern="0" spc="-25" dirty="0">
                <a:solidFill>
                  <a:sysClr val="windowText" lastClr="000000"/>
                </a:solidFill>
              </a:rPr>
              <a:t> </a:t>
            </a:r>
            <a:r>
              <a:rPr lang="en-US" sz="2400" kern="0" dirty="0">
                <a:solidFill>
                  <a:sysClr val="windowText" lastClr="000000"/>
                </a:solidFill>
              </a:rPr>
              <a:t>product</a:t>
            </a:r>
            <a:r>
              <a:rPr lang="en-US" sz="2400" kern="0" spc="-85" dirty="0">
                <a:solidFill>
                  <a:sysClr val="windowText" lastClr="000000"/>
                </a:solidFill>
              </a:rPr>
              <a:t> </a:t>
            </a:r>
            <a:r>
              <a:rPr lang="en-US" sz="2400" kern="0" spc="-25" dirty="0">
                <a:solidFill>
                  <a:sysClr val="windowText" lastClr="000000"/>
                </a:solidFill>
              </a:rPr>
              <a:t>to </a:t>
            </a:r>
            <a:r>
              <a:rPr lang="en-US" sz="2400" kern="0" dirty="0">
                <a:solidFill>
                  <a:sysClr val="windowText" lastClr="000000"/>
                </a:solidFill>
              </a:rPr>
              <a:t>USDA</a:t>
            </a:r>
            <a:r>
              <a:rPr lang="en-US" sz="2400" kern="0" spc="-35" dirty="0">
                <a:solidFill>
                  <a:sysClr val="windowText" lastClr="000000"/>
                </a:solidFill>
              </a:rPr>
              <a:t> </a:t>
            </a:r>
            <a:r>
              <a:rPr lang="en-US" sz="2400" kern="0" dirty="0">
                <a:solidFill>
                  <a:sysClr val="windowText" lastClr="000000"/>
                </a:solidFill>
              </a:rPr>
              <a:t>is</a:t>
            </a:r>
            <a:r>
              <a:rPr lang="en-US" sz="2400" kern="0" spc="-35" dirty="0">
                <a:solidFill>
                  <a:sysClr val="windowText" lastClr="000000"/>
                </a:solidFill>
              </a:rPr>
              <a:t> </a:t>
            </a:r>
            <a:r>
              <a:rPr lang="en-US" sz="2400" kern="0" dirty="0">
                <a:solidFill>
                  <a:sysClr val="windowText" lastClr="000000"/>
                </a:solidFill>
              </a:rPr>
              <a:t>required</a:t>
            </a:r>
            <a:r>
              <a:rPr lang="en-US" sz="2400" kern="0" spc="-80" dirty="0">
                <a:solidFill>
                  <a:sysClr val="windowText" lastClr="000000"/>
                </a:solidFill>
              </a:rPr>
              <a:t> </a:t>
            </a:r>
            <a:r>
              <a:rPr lang="en-US" sz="2400" kern="0" dirty="0">
                <a:solidFill>
                  <a:sysClr val="windowText" lastClr="000000"/>
                </a:solidFill>
              </a:rPr>
              <a:t>to</a:t>
            </a:r>
            <a:r>
              <a:rPr lang="en-US" sz="2400" kern="0" spc="-15" dirty="0">
                <a:solidFill>
                  <a:sysClr val="windowText" lastClr="000000"/>
                </a:solidFill>
              </a:rPr>
              <a:t> </a:t>
            </a:r>
            <a:r>
              <a:rPr lang="en-US" sz="2400" kern="0" spc="-10" dirty="0">
                <a:solidFill>
                  <a:sysClr val="windowText" lastClr="000000"/>
                </a:solidFill>
              </a:rPr>
              <a:t>either:</a:t>
            </a:r>
          </a:p>
          <a:p>
            <a:pPr marL="189865" marR="175895" algn="ctr">
              <a:spcBef>
                <a:spcPts val="2375"/>
              </a:spcBef>
            </a:pPr>
            <a:r>
              <a:rPr lang="en-US" sz="2400" kern="0" dirty="0">
                <a:solidFill>
                  <a:sysClr val="windowText" lastClr="000000"/>
                </a:solidFill>
              </a:rPr>
              <a:t>perform</a:t>
            </a:r>
            <a:r>
              <a:rPr lang="en-US" sz="2400" kern="0" spc="-90" dirty="0">
                <a:solidFill>
                  <a:sysClr val="windowText" lastClr="000000"/>
                </a:solidFill>
              </a:rPr>
              <a:t> </a:t>
            </a:r>
            <a:r>
              <a:rPr lang="en-US" sz="2400" kern="0" dirty="0">
                <a:solidFill>
                  <a:sysClr val="windowText" lastClr="000000"/>
                </a:solidFill>
              </a:rPr>
              <a:t>a</a:t>
            </a:r>
            <a:r>
              <a:rPr lang="en-US" sz="2400" kern="0" spc="-5" dirty="0">
                <a:solidFill>
                  <a:sysClr val="windowText" lastClr="000000"/>
                </a:solidFill>
              </a:rPr>
              <a:t> </a:t>
            </a:r>
            <a:r>
              <a:rPr lang="en-US" sz="2400" kern="0" spc="-10" dirty="0">
                <a:solidFill>
                  <a:sysClr val="windowText" lastClr="000000"/>
                </a:solidFill>
              </a:rPr>
              <a:t>trace-</a:t>
            </a:r>
            <a:r>
              <a:rPr lang="en-US" sz="2400" kern="0" dirty="0">
                <a:solidFill>
                  <a:sysClr val="windowText" lastClr="000000"/>
                </a:solidFill>
              </a:rPr>
              <a:t>back</a:t>
            </a:r>
            <a:r>
              <a:rPr lang="en-US" sz="2400" kern="0" spc="-40" dirty="0">
                <a:solidFill>
                  <a:sysClr val="windowText" lastClr="000000"/>
                </a:solidFill>
              </a:rPr>
              <a:t> </a:t>
            </a:r>
            <a:r>
              <a:rPr lang="en-US" sz="2400" kern="0" dirty="0">
                <a:solidFill>
                  <a:sysClr val="windowText" lastClr="000000"/>
                </a:solidFill>
              </a:rPr>
              <a:t>of</a:t>
            </a:r>
            <a:r>
              <a:rPr lang="en-US" sz="2400" kern="0" spc="-25" dirty="0">
                <a:solidFill>
                  <a:sysClr val="windowText" lastClr="000000"/>
                </a:solidFill>
              </a:rPr>
              <a:t> </a:t>
            </a:r>
            <a:r>
              <a:rPr lang="en-US" sz="2400" kern="0" dirty="0">
                <a:solidFill>
                  <a:sysClr val="windowText" lastClr="000000"/>
                </a:solidFill>
              </a:rPr>
              <a:t>at a</a:t>
            </a:r>
            <a:r>
              <a:rPr lang="en-US" sz="2400" kern="0" spc="5" dirty="0">
                <a:solidFill>
                  <a:sysClr val="windowText" lastClr="000000"/>
                </a:solidFill>
              </a:rPr>
              <a:t> </a:t>
            </a:r>
            <a:r>
              <a:rPr lang="en-US" sz="2400" i="1" kern="0" dirty="0">
                <a:solidFill>
                  <a:sysClr val="windowText" lastClr="000000"/>
                </a:solidFill>
                <a:latin typeface="Georgia"/>
                <a:cs typeface="Georgia"/>
              </a:rPr>
              <a:t>minimum</a:t>
            </a:r>
            <a:r>
              <a:rPr lang="en-US" sz="2400" i="1" kern="0" spc="-85" dirty="0">
                <a:solidFill>
                  <a:sysClr val="windowText" lastClr="000000"/>
                </a:solidFill>
                <a:latin typeface="Georgia"/>
                <a:cs typeface="Georgia"/>
              </a:rPr>
              <a:t> </a:t>
            </a:r>
            <a:r>
              <a:rPr lang="en-US" sz="2400" kern="0" dirty="0">
                <a:solidFill>
                  <a:sysClr val="windowText" lastClr="000000"/>
                </a:solidFill>
              </a:rPr>
              <a:t>one</a:t>
            </a:r>
            <a:r>
              <a:rPr lang="en-US" sz="2400" kern="0" spc="-45" dirty="0">
                <a:solidFill>
                  <a:sysClr val="windowText" lastClr="000000"/>
                </a:solidFill>
              </a:rPr>
              <a:t> </a:t>
            </a:r>
            <a:r>
              <a:rPr lang="en-US" sz="2400" kern="0" dirty="0">
                <a:solidFill>
                  <a:sysClr val="windowText" lastClr="000000"/>
                </a:solidFill>
              </a:rPr>
              <a:t>code,</a:t>
            </a:r>
            <a:r>
              <a:rPr lang="en-US" sz="2400" kern="0" spc="-40" dirty="0">
                <a:solidFill>
                  <a:sysClr val="windowText" lastClr="000000"/>
                </a:solidFill>
              </a:rPr>
              <a:t> </a:t>
            </a:r>
            <a:r>
              <a:rPr lang="en-US" sz="2400" kern="0" spc="-25" dirty="0">
                <a:solidFill>
                  <a:sysClr val="windowText" lastClr="000000"/>
                </a:solidFill>
              </a:rPr>
              <a:t>per </a:t>
            </a:r>
            <a:r>
              <a:rPr lang="en-US" sz="2400" kern="0" dirty="0">
                <a:solidFill>
                  <a:sysClr val="windowText" lastClr="000000"/>
                </a:solidFill>
              </a:rPr>
              <a:t>facility,</a:t>
            </a:r>
            <a:r>
              <a:rPr lang="en-US" sz="2400" kern="0" spc="-50" dirty="0">
                <a:solidFill>
                  <a:sysClr val="windowText" lastClr="000000"/>
                </a:solidFill>
              </a:rPr>
              <a:t> </a:t>
            </a:r>
            <a:r>
              <a:rPr lang="en-US" sz="2400" kern="0" dirty="0">
                <a:solidFill>
                  <a:sysClr val="windowText" lastClr="000000"/>
                </a:solidFill>
              </a:rPr>
              <a:t>per</a:t>
            </a:r>
            <a:r>
              <a:rPr lang="en-US" sz="2400" kern="0" spc="-70" dirty="0">
                <a:solidFill>
                  <a:sysClr val="windowText" lastClr="000000"/>
                </a:solidFill>
              </a:rPr>
              <a:t> </a:t>
            </a:r>
            <a:r>
              <a:rPr lang="en-US" sz="2400" kern="0" dirty="0">
                <a:solidFill>
                  <a:sysClr val="windowText" lastClr="000000"/>
                </a:solidFill>
              </a:rPr>
              <a:t>purchase</a:t>
            </a:r>
            <a:r>
              <a:rPr lang="en-US" sz="2400" kern="0" spc="-25" dirty="0">
                <a:solidFill>
                  <a:sysClr val="windowText" lastClr="000000"/>
                </a:solidFill>
              </a:rPr>
              <a:t> </a:t>
            </a:r>
            <a:r>
              <a:rPr lang="en-US" sz="2400" kern="0" dirty="0">
                <a:solidFill>
                  <a:sysClr val="windowText" lastClr="000000"/>
                </a:solidFill>
              </a:rPr>
              <a:t>order,</a:t>
            </a:r>
            <a:r>
              <a:rPr lang="en-US" sz="2400" kern="0" spc="-75" dirty="0">
                <a:solidFill>
                  <a:sysClr val="windowText" lastClr="000000"/>
                </a:solidFill>
              </a:rPr>
              <a:t> </a:t>
            </a:r>
            <a:r>
              <a:rPr lang="en-US" sz="2400" kern="0" dirty="0">
                <a:solidFill>
                  <a:sysClr val="windowText" lastClr="000000"/>
                </a:solidFill>
              </a:rPr>
              <a:t>for</a:t>
            </a:r>
            <a:r>
              <a:rPr lang="en-US" sz="2400" kern="0" spc="-70" dirty="0">
                <a:solidFill>
                  <a:sysClr val="windowText" lastClr="000000"/>
                </a:solidFill>
              </a:rPr>
              <a:t> </a:t>
            </a:r>
            <a:r>
              <a:rPr lang="en-US" sz="2400" kern="0" dirty="0">
                <a:solidFill>
                  <a:sysClr val="windowText" lastClr="000000"/>
                </a:solidFill>
              </a:rPr>
              <a:t>each</a:t>
            </a:r>
            <a:r>
              <a:rPr lang="en-US" sz="2400" kern="0" spc="-30" dirty="0">
                <a:solidFill>
                  <a:sysClr val="windowText" lastClr="000000"/>
                </a:solidFill>
              </a:rPr>
              <a:t> </a:t>
            </a:r>
            <a:r>
              <a:rPr lang="en-US" sz="2400" kern="0" spc="-10" dirty="0">
                <a:solidFill>
                  <a:sysClr val="windowText" lastClr="000000"/>
                </a:solidFill>
              </a:rPr>
              <a:t>commodity </a:t>
            </a:r>
            <a:r>
              <a:rPr lang="en-US" sz="2400" kern="0" dirty="0">
                <a:solidFill>
                  <a:sysClr val="windowText" lastClr="000000"/>
                </a:solidFill>
              </a:rPr>
              <a:t>provided</a:t>
            </a:r>
            <a:r>
              <a:rPr lang="en-US" sz="2400" kern="0" spc="-105" dirty="0">
                <a:solidFill>
                  <a:sysClr val="windowText" lastClr="000000"/>
                </a:solidFill>
              </a:rPr>
              <a:t> </a:t>
            </a:r>
            <a:r>
              <a:rPr lang="en-US" sz="2400" kern="0" dirty="0">
                <a:solidFill>
                  <a:sysClr val="windowText" lastClr="000000"/>
                </a:solidFill>
              </a:rPr>
              <a:t>on</a:t>
            </a:r>
            <a:r>
              <a:rPr lang="en-US" sz="2400" kern="0" spc="-25" dirty="0">
                <a:solidFill>
                  <a:sysClr val="windowText" lastClr="000000"/>
                </a:solidFill>
              </a:rPr>
              <a:t> </a:t>
            </a:r>
            <a:r>
              <a:rPr lang="en-US" sz="2400" kern="0" dirty="0">
                <a:solidFill>
                  <a:sysClr val="windowText" lastClr="000000"/>
                </a:solidFill>
              </a:rPr>
              <a:t>the</a:t>
            </a:r>
            <a:r>
              <a:rPr lang="en-US" sz="2400" kern="0" spc="-20" dirty="0">
                <a:solidFill>
                  <a:sysClr val="windowText" lastClr="000000"/>
                </a:solidFill>
              </a:rPr>
              <a:t> </a:t>
            </a:r>
            <a:r>
              <a:rPr lang="en-US" sz="2400" kern="0" dirty="0">
                <a:solidFill>
                  <a:sysClr val="windowText" lastClr="000000"/>
                </a:solidFill>
              </a:rPr>
              <a:t>USDA</a:t>
            </a:r>
            <a:r>
              <a:rPr lang="en-US" sz="2400" kern="0" spc="-30" dirty="0">
                <a:solidFill>
                  <a:sysClr val="windowText" lastClr="000000"/>
                </a:solidFill>
              </a:rPr>
              <a:t> </a:t>
            </a:r>
            <a:r>
              <a:rPr lang="en-US" sz="2400" kern="0" dirty="0">
                <a:solidFill>
                  <a:sysClr val="windowText" lastClr="000000"/>
                </a:solidFill>
              </a:rPr>
              <a:t>purchase</a:t>
            </a:r>
            <a:r>
              <a:rPr lang="en-US" sz="2400" kern="0" spc="-70" dirty="0">
                <a:solidFill>
                  <a:sysClr val="windowText" lastClr="000000"/>
                </a:solidFill>
              </a:rPr>
              <a:t> </a:t>
            </a:r>
            <a:r>
              <a:rPr lang="en-US" sz="2400" kern="0" spc="-10" dirty="0">
                <a:solidFill>
                  <a:sysClr val="windowText" lastClr="000000"/>
                </a:solidFill>
              </a:rPr>
              <a:t>order</a:t>
            </a:r>
          </a:p>
          <a:p>
            <a:pPr algn="ctr">
              <a:spcBef>
                <a:spcPts val="670"/>
              </a:spcBef>
            </a:pPr>
            <a:r>
              <a:rPr lang="en-US" sz="2400" kern="0" spc="-25" dirty="0">
                <a:solidFill>
                  <a:sysClr val="windowText" lastClr="000000"/>
                </a:solidFill>
              </a:rPr>
              <a:t>or</a:t>
            </a:r>
            <a:endParaRPr lang="en-US" sz="2400" kern="0" dirty="0">
              <a:solidFill>
                <a:sysClr val="windowText" lastClr="000000"/>
              </a:solidFill>
            </a:endParaRPr>
          </a:p>
          <a:p>
            <a:pPr marL="1270" algn="ctr">
              <a:spcBef>
                <a:spcPts val="650"/>
              </a:spcBef>
            </a:pPr>
            <a:r>
              <a:rPr lang="en-US" sz="2400" i="1" kern="0" dirty="0">
                <a:solidFill>
                  <a:sysClr val="windowText" lastClr="000000"/>
                </a:solidFill>
                <a:latin typeface="Georgia"/>
                <a:cs typeface="Georgia"/>
              </a:rPr>
              <a:t>participate</a:t>
            </a:r>
            <a:r>
              <a:rPr lang="en-US" sz="2400" i="1" kern="0" spc="-50" dirty="0">
                <a:solidFill>
                  <a:sysClr val="windowText" lastClr="000000"/>
                </a:solidFill>
                <a:latin typeface="Georgia"/>
                <a:cs typeface="Georgia"/>
              </a:rPr>
              <a:t> </a:t>
            </a:r>
            <a:r>
              <a:rPr lang="en-US" sz="2400" i="1" kern="0" dirty="0">
                <a:solidFill>
                  <a:sysClr val="windowText" lastClr="000000"/>
                </a:solidFill>
                <a:latin typeface="Georgia"/>
                <a:cs typeface="Georgia"/>
              </a:rPr>
              <a:t>in</a:t>
            </a:r>
            <a:r>
              <a:rPr lang="en-US" sz="2400" i="1" kern="0" spc="-45" dirty="0">
                <a:solidFill>
                  <a:sysClr val="windowText" lastClr="000000"/>
                </a:solidFill>
                <a:latin typeface="Georgia"/>
                <a:cs typeface="Georgia"/>
              </a:rPr>
              <a:t> </a:t>
            </a:r>
            <a:r>
              <a:rPr lang="en-US" sz="2400" i="1" kern="0" dirty="0">
                <a:solidFill>
                  <a:sysClr val="windowText" lastClr="000000"/>
                </a:solidFill>
                <a:latin typeface="Georgia"/>
                <a:cs typeface="Georgia"/>
              </a:rPr>
              <a:t>the</a:t>
            </a:r>
            <a:r>
              <a:rPr lang="en-US" sz="2400" i="1" kern="0" spc="-10" dirty="0">
                <a:solidFill>
                  <a:sysClr val="windowText" lastClr="000000"/>
                </a:solidFill>
                <a:latin typeface="Georgia"/>
                <a:cs typeface="Georgia"/>
              </a:rPr>
              <a:t> </a:t>
            </a:r>
            <a:r>
              <a:rPr lang="en-US" sz="2400" i="1" kern="0" dirty="0">
                <a:solidFill>
                  <a:sysClr val="windowText" lastClr="000000"/>
                </a:solidFill>
                <a:latin typeface="Georgia"/>
                <a:cs typeface="Georgia"/>
              </a:rPr>
              <a:t>DOV</a:t>
            </a:r>
            <a:r>
              <a:rPr lang="en-US" sz="2400" i="1" kern="0" spc="-40" dirty="0">
                <a:solidFill>
                  <a:sysClr val="windowText" lastClr="000000"/>
                </a:solidFill>
                <a:latin typeface="Georgia"/>
                <a:cs typeface="Georgia"/>
              </a:rPr>
              <a:t> </a:t>
            </a:r>
            <a:r>
              <a:rPr lang="en-US" sz="2400" i="1" kern="0" dirty="0">
                <a:solidFill>
                  <a:sysClr val="windowText" lastClr="000000"/>
                </a:solidFill>
                <a:latin typeface="Georgia"/>
                <a:cs typeface="Georgia"/>
              </a:rPr>
              <a:t>Audit</a:t>
            </a:r>
            <a:r>
              <a:rPr lang="en-US" sz="2400" i="1" kern="0" spc="-55" dirty="0">
                <a:solidFill>
                  <a:sysClr val="windowText" lastClr="000000"/>
                </a:solidFill>
                <a:latin typeface="Georgia"/>
                <a:cs typeface="Georgia"/>
              </a:rPr>
              <a:t> </a:t>
            </a:r>
            <a:r>
              <a:rPr lang="en-US" sz="2400" i="1" kern="0" spc="-10" dirty="0">
                <a:solidFill>
                  <a:sysClr val="windowText" lastClr="000000"/>
                </a:solidFill>
                <a:latin typeface="Georgia"/>
                <a:cs typeface="Georgia"/>
              </a:rPr>
              <a:t>Program</a:t>
            </a:r>
          </a:p>
        </p:txBody>
      </p:sp>
    </p:spTree>
    <p:extLst>
      <p:ext uri="{BB962C8B-B14F-4D97-AF65-F5344CB8AC3E}">
        <p14:creationId xmlns:p14="http://schemas.microsoft.com/office/powerpoint/2010/main" val="79394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BD68C-6279-FE0A-605E-2DE1F992FBCB}"/>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1786C0-CCC6-EA9C-ED0D-888E0042C64B}"/>
              </a:ext>
            </a:extLst>
          </p:cNvPr>
          <p:cNvSpPr>
            <a:spLocks noGrp="1"/>
          </p:cNvSpPr>
          <p:nvPr>
            <p:ph type="title" idx="4294967295"/>
          </p:nvPr>
        </p:nvSpPr>
        <p:spPr>
          <a:xfrm>
            <a:off x="2152650" y="1447800"/>
            <a:ext cx="7886700" cy="369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Georgia"/>
                <a:ea typeface="+mn-ea"/>
                <a:cs typeface="Georgia"/>
              </a:rPr>
              <a:t>Purpose of the DOV Program</a:t>
            </a:r>
          </a:p>
        </p:txBody>
      </p:sp>
      <p:sp>
        <p:nvSpPr>
          <p:cNvPr id="5" name="TextBox 4">
            <a:extLst>
              <a:ext uri="{FF2B5EF4-FFF2-40B4-BE49-F238E27FC236}">
                <a16:creationId xmlns:a16="http://schemas.microsoft.com/office/drawing/2014/main" id="{132D0FA7-390D-84BD-DD44-944868FFC438}"/>
              </a:ext>
            </a:extLst>
          </p:cNvPr>
          <p:cNvSpPr txBox="1"/>
          <p:nvPr/>
        </p:nvSpPr>
        <p:spPr>
          <a:xfrm>
            <a:off x="1981200" y="1981201"/>
            <a:ext cx="8305800" cy="6155531"/>
          </a:xfrm>
          <a:prstGeom prst="rect">
            <a:avLst/>
          </a:prstGeom>
          <a:noFill/>
        </p:spPr>
        <p:txBody>
          <a:bodyPr wrap="square">
            <a:spAutoFit/>
          </a:bodyPr>
          <a:lstStyle/>
          <a:p>
            <a:pPr marL="286385" marR="558800" indent="-274320" algn="just">
              <a:spcBef>
                <a:spcPts val="105"/>
              </a:spcBef>
              <a:buClr>
                <a:srgbClr val="D16349"/>
              </a:buClr>
              <a:buSzPct val="83928"/>
              <a:buFont typeface="Wingdings 2"/>
              <a:buChar char=""/>
              <a:tabLst>
                <a:tab pos="286385" algn="l"/>
              </a:tabLst>
            </a:pPr>
            <a:r>
              <a:rPr lang="en-US" sz="2400" kern="0" dirty="0">
                <a:solidFill>
                  <a:sysClr val="windowText" lastClr="000000"/>
                </a:solidFill>
                <a:latin typeface="Georgia"/>
                <a:cs typeface="Georgia"/>
              </a:rPr>
              <a:t>The</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DOV</a:t>
            </a:r>
            <a:r>
              <a:rPr lang="en-US" sz="2400" kern="0" spc="-20" dirty="0">
                <a:solidFill>
                  <a:sysClr val="windowText" lastClr="000000"/>
                </a:solidFill>
                <a:latin typeface="Georgia"/>
                <a:cs typeface="Georgia"/>
              </a:rPr>
              <a:t> </a:t>
            </a:r>
            <a:r>
              <a:rPr lang="en-US" sz="2400" kern="0" dirty="0">
                <a:solidFill>
                  <a:sysClr val="windowText" lastClr="000000"/>
                </a:solidFill>
                <a:latin typeface="Georgia"/>
                <a:cs typeface="Georgia"/>
              </a:rPr>
              <a:t>Program</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is</a:t>
            </a:r>
            <a:r>
              <a:rPr lang="en-US" sz="2400" kern="0" spc="-10" dirty="0">
                <a:solidFill>
                  <a:sysClr val="windowText" lastClr="000000"/>
                </a:solidFill>
                <a:latin typeface="Georgia"/>
                <a:cs typeface="Georgia"/>
              </a:rPr>
              <a:t> </a:t>
            </a:r>
            <a:r>
              <a:rPr lang="en-US" sz="2400" kern="0" dirty="0">
                <a:solidFill>
                  <a:sysClr val="windowText" lastClr="000000"/>
                </a:solidFill>
                <a:latin typeface="Georgia"/>
                <a:cs typeface="Georgia"/>
              </a:rPr>
              <a:t>an</a:t>
            </a:r>
            <a:r>
              <a:rPr lang="en-US" sz="2400" kern="0" spc="-20" dirty="0">
                <a:solidFill>
                  <a:sysClr val="windowText" lastClr="000000"/>
                </a:solidFill>
                <a:latin typeface="Georgia"/>
                <a:cs typeface="Georgia"/>
              </a:rPr>
              <a:t> </a:t>
            </a:r>
            <a:r>
              <a:rPr lang="en-US" sz="2400" kern="0" dirty="0">
                <a:solidFill>
                  <a:sysClr val="windowText" lastClr="000000"/>
                </a:solidFill>
                <a:latin typeface="Georgia"/>
                <a:cs typeface="Georgia"/>
              </a:rPr>
              <a:t>audit-based</a:t>
            </a:r>
            <a:r>
              <a:rPr lang="en-US" sz="2400" kern="0" spc="-75" dirty="0">
                <a:solidFill>
                  <a:sysClr val="windowText" lastClr="000000"/>
                </a:solidFill>
                <a:latin typeface="Georgia"/>
                <a:cs typeface="Georgia"/>
              </a:rPr>
              <a:t> </a:t>
            </a:r>
            <a:r>
              <a:rPr lang="en-US" sz="2400" kern="0" spc="-10" dirty="0">
                <a:solidFill>
                  <a:sysClr val="windowText" lastClr="000000"/>
                </a:solidFill>
                <a:latin typeface="Georgia"/>
                <a:cs typeface="Georgia"/>
              </a:rPr>
              <a:t>program </a:t>
            </a:r>
            <a:r>
              <a:rPr lang="en-US" sz="2400" kern="0" dirty="0">
                <a:solidFill>
                  <a:sysClr val="windowText" lastClr="000000"/>
                </a:solidFill>
                <a:latin typeface="Georgia"/>
                <a:cs typeface="Georgia"/>
              </a:rPr>
              <a:t>developed</a:t>
            </a:r>
            <a:r>
              <a:rPr lang="en-US" sz="2400" kern="0" spc="-70"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20" dirty="0">
                <a:solidFill>
                  <a:sysClr val="windowText" lastClr="000000"/>
                </a:solidFill>
                <a:latin typeface="Georgia"/>
                <a:cs typeface="Georgia"/>
              </a:rPr>
              <a:t> </a:t>
            </a:r>
            <a:r>
              <a:rPr lang="en-US" sz="2400" kern="0" dirty="0">
                <a:solidFill>
                  <a:sysClr val="windowText" lastClr="000000"/>
                </a:solidFill>
                <a:latin typeface="Georgia"/>
                <a:cs typeface="Georgia"/>
              </a:rPr>
              <a:t>replace</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requirement</a:t>
            </a:r>
            <a:r>
              <a:rPr lang="en-US" sz="2400" kern="0" spc="-80"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20" dirty="0">
                <a:solidFill>
                  <a:sysClr val="windowText" lastClr="000000"/>
                </a:solidFill>
                <a:latin typeface="Georgia"/>
                <a:cs typeface="Georgia"/>
              </a:rPr>
              <a:t> </a:t>
            </a:r>
            <a:r>
              <a:rPr lang="en-US" sz="2400" kern="0" spc="-10" dirty="0">
                <a:solidFill>
                  <a:sysClr val="windowText" lastClr="000000"/>
                </a:solidFill>
                <a:latin typeface="Georgia"/>
                <a:cs typeface="Georgia"/>
              </a:rPr>
              <a:t>trace </a:t>
            </a:r>
            <a:r>
              <a:rPr lang="en-US" sz="2400" kern="0" dirty="0">
                <a:solidFill>
                  <a:sysClr val="windowText" lastClr="000000"/>
                </a:solidFill>
                <a:latin typeface="Georgia"/>
                <a:cs typeface="Georgia"/>
              </a:rPr>
              <a:t>every</a:t>
            </a:r>
            <a:r>
              <a:rPr lang="en-US" sz="2400" kern="0" spc="-30" dirty="0">
                <a:solidFill>
                  <a:sysClr val="windowText" lastClr="000000"/>
                </a:solidFill>
                <a:latin typeface="Georgia"/>
                <a:cs typeface="Georgia"/>
              </a:rPr>
              <a:t> </a:t>
            </a:r>
            <a:r>
              <a:rPr lang="en-US" sz="2400" kern="0" spc="-10" dirty="0">
                <a:solidFill>
                  <a:sysClr val="windowText" lastClr="000000"/>
                </a:solidFill>
                <a:latin typeface="Georgia"/>
                <a:cs typeface="Georgia"/>
              </a:rPr>
              <a:t>contract.</a:t>
            </a:r>
            <a:endParaRPr lang="en-US" sz="2400" kern="0" dirty="0">
              <a:solidFill>
                <a:sysClr val="windowText" lastClr="000000"/>
              </a:solidFill>
              <a:latin typeface="Georgia"/>
              <a:cs typeface="Georgia"/>
            </a:endParaRPr>
          </a:p>
          <a:p>
            <a:pPr marL="286385" marR="5080" indent="-274320">
              <a:spcBef>
                <a:spcPts val="2400"/>
              </a:spcBef>
              <a:buFont typeface="Wingdings 2"/>
              <a:buChar char=""/>
              <a:tabLst>
                <a:tab pos="286385" algn="l"/>
                <a:tab pos="372110" algn="l"/>
              </a:tabLst>
            </a:pPr>
            <a:r>
              <a:rPr lang="en-US" sz="2400" kern="0" dirty="0">
                <a:solidFill>
                  <a:srgbClr val="D16349"/>
                </a:solidFill>
                <a:latin typeface="Times New Roman"/>
                <a:cs typeface="Times New Roman"/>
              </a:rPr>
              <a:t>	</a:t>
            </a:r>
            <a:r>
              <a:rPr lang="en-US" sz="2400" kern="0" dirty="0">
                <a:solidFill>
                  <a:sysClr val="windowText" lastClr="000000"/>
                </a:solidFill>
                <a:latin typeface="Georgia"/>
                <a:cs typeface="Georgia"/>
              </a:rPr>
              <a:t>Applicants</a:t>
            </a:r>
            <a:r>
              <a:rPr lang="en-US" sz="2400" kern="0" spc="-15" dirty="0">
                <a:solidFill>
                  <a:sysClr val="windowText" lastClr="000000"/>
                </a:solidFill>
                <a:latin typeface="Georgia"/>
                <a:cs typeface="Georgia"/>
              </a:rPr>
              <a:t> </a:t>
            </a:r>
            <a:r>
              <a:rPr lang="en-US" sz="2400" kern="0" dirty="0">
                <a:solidFill>
                  <a:sysClr val="windowText" lastClr="000000"/>
                </a:solidFill>
                <a:latin typeface="Georgia"/>
                <a:cs typeface="Georgia"/>
              </a:rPr>
              <a:t>should</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already</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have</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a</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system</a:t>
            </a:r>
            <a:r>
              <a:rPr lang="en-US" sz="2400" kern="0" spc="-70" dirty="0">
                <a:solidFill>
                  <a:sysClr val="windowText" lastClr="000000"/>
                </a:solidFill>
                <a:latin typeface="Georgia"/>
                <a:cs typeface="Georgia"/>
              </a:rPr>
              <a:t> </a:t>
            </a:r>
            <a:r>
              <a:rPr lang="en-US" sz="2400" kern="0" spc="-25" dirty="0">
                <a:solidFill>
                  <a:sysClr val="windowText" lastClr="000000"/>
                </a:solidFill>
                <a:latin typeface="Georgia"/>
                <a:cs typeface="Georgia"/>
              </a:rPr>
              <a:t>or </a:t>
            </a:r>
            <a:r>
              <a:rPr lang="en-US" sz="2400" kern="0" dirty="0">
                <a:solidFill>
                  <a:sysClr val="windowText" lastClr="000000"/>
                </a:solidFill>
                <a:latin typeface="Georgia"/>
                <a:cs typeface="Georgia"/>
              </a:rPr>
              <a:t>procedures</a:t>
            </a:r>
            <a:r>
              <a:rPr lang="en-US" sz="2400"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in</a:t>
            </a:r>
            <a:r>
              <a:rPr lang="en-US" sz="2400" kern="0" spc="-20" dirty="0">
                <a:solidFill>
                  <a:sysClr val="windowText" lastClr="000000"/>
                </a:solidFill>
                <a:latin typeface="Georgia"/>
                <a:cs typeface="Georgia"/>
              </a:rPr>
              <a:t> </a:t>
            </a:r>
            <a:r>
              <a:rPr lang="en-US" sz="2400" kern="0" dirty="0">
                <a:solidFill>
                  <a:sysClr val="windowText" lastClr="000000"/>
                </a:solidFill>
                <a:latin typeface="Georgia"/>
                <a:cs typeface="Georgia"/>
              </a:rPr>
              <a:t>place to</a:t>
            </a:r>
            <a:r>
              <a:rPr lang="en-US" sz="2400" kern="0" spc="-20" dirty="0">
                <a:solidFill>
                  <a:sysClr val="windowText" lastClr="000000"/>
                </a:solidFill>
                <a:latin typeface="Georgia"/>
                <a:cs typeface="Georgia"/>
              </a:rPr>
              <a:t> </a:t>
            </a:r>
            <a:r>
              <a:rPr lang="en-US" sz="2400" kern="0" dirty="0">
                <a:solidFill>
                  <a:sysClr val="windowText" lastClr="000000"/>
                </a:solidFill>
                <a:latin typeface="Georgia"/>
                <a:cs typeface="Georgia"/>
              </a:rPr>
              <a:t>meet</a:t>
            </a:r>
            <a:r>
              <a:rPr lang="en-US" sz="2400" kern="0" spc="-70"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5" dirty="0">
                <a:solidFill>
                  <a:sysClr val="windowText" lastClr="000000"/>
                </a:solidFill>
                <a:latin typeface="Georgia"/>
                <a:cs typeface="Georgia"/>
              </a:rPr>
              <a:t> </a:t>
            </a:r>
            <a:r>
              <a:rPr lang="en-US" sz="2400" kern="0" dirty="0">
                <a:solidFill>
                  <a:sysClr val="windowText" lastClr="000000"/>
                </a:solidFill>
                <a:latin typeface="Georgia"/>
                <a:cs typeface="Georgia"/>
              </a:rPr>
              <a:t>current</a:t>
            </a:r>
            <a:r>
              <a:rPr lang="en-US" sz="2400" kern="0" spc="-45" dirty="0">
                <a:solidFill>
                  <a:sysClr val="windowText" lastClr="000000"/>
                </a:solidFill>
                <a:latin typeface="Georgia"/>
                <a:cs typeface="Georgia"/>
              </a:rPr>
              <a:t> </a:t>
            </a:r>
            <a:r>
              <a:rPr lang="en-US" sz="2400" kern="0" spc="-10" dirty="0">
                <a:solidFill>
                  <a:sysClr val="windowText" lastClr="000000"/>
                </a:solidFill>
                <a:latin typeface="Georgia"/>
                <a:cs typeface="Georgia"/>
              </a:rPr>
              <a:t>domestic </a:t>
            </a:r>
            <a:r>
              <a:rPr lang="en-US" sz="2400" kern="0" dirty="0">
                <a:solidFill>
                  <a:sysClr val="windowText" lastClr="000000"/>
                </a:solidFill>
                <a:latin typeface="Georgia"/>
                <a:cs typeface="Georgia"/>
              </a:rPr>
              <a:t>origin</a:t>
            </a:r>
            <a:r>
              <a:rPr lang="en-US" sz="2400" kern="0" spc="-45" dirty="0">
                <a:solidFill>
                  <a:sysClr val="windowText" lastClr="000000"/>
                </a:solidFill>
                <a:latin typeface="Georgia"/>
                <a:cs typeface="Georgia"/>
              </a:rPr>
              <a:t> </a:t>
            </a:r>
            <a:r>
              <a:rPr lang="en-US" sz="2400" kern="0" dirty="0">
                <a:solidFill>
                  <a:sysClr val="windowText" lastClr="000000"/>
                </a:solidFill>
                <a:latin typeface="Georgia"/>
                <a:cs typeface="Georgia"/>
              </a:rPr>
              <a:t>contract</a:t>
            </a:r>
            <a:r>
              <a:rPr lang="en-US" sz="2400" kern="0" spc="-45" dirty="0">
                <a:solidFill>
                  <a:sysClr val="windowText" lastClr="000000"/>
                </a:solidFill>
                <a:latin typeface="Georgia"/>
                <a:cs typeface="Georgia"/>
              </a:rPr>
              <a:t> </a:t>
            </a:r>
            <a:r>
              <a:rPr lang="en-US" sz="2400" kern="0" spc="-10" dirty="0">
                <a:solidFill>
                  <a:sysClr val="windowText" lastClr="000000"/>
                </a:solidFill>
                <a:latin typeface="Georgia"/>
                <a:cs typeface="Georgia"/>
              </a:rPr>
              <a:t>requirement.</a:t>
            </a:r>
            <a:endParaRPr lang="en-US" sz="2400" kern="0" dirty="0">
              <a:solidFill>
                <a:sysClr val="windowText" lastClr="000000"/>
              </a:solidFill>
              <a:latin typeface="Georgia"/>
              <a:cs typeface="Georgia"/>
            </a:endParaRPr>
          </a:p>
          <a:p>
            <a:pPr marL="286385" marR="50165" indent="-274320">
              <a:spcBef>
                <a:spcPts val="2400"/>
              </a:spcBef>
              <a:buClr>
                <a:srgbClr val="D16349"/>
              </a:buClr>
              <a:buSzPct val="83928"/>
              <a:buFont typeface="Wingdings 2"/>
              <a:buChar char=""/>
              <a:tabLst>
                <a:tab pos="286385" algn="l"/>
              </a:tabLst>
            </a:pPr>
            <a:r>
              <a:rPr lang="en-US" sz="2400" kern="0" dirty="0">
                <a:solidFill>
                  <a:sysClr val="windowText" lastClr="000000"/>
                </a:solidFill>
                <a:latin typeface="Georgia"/>
                <a:cs typeface="Georgia"/>
              </a:rPr>
              <a:t>The</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DOV</a:t>
            </a:r>
            <a:r>
              <a:rPr lang="en-US" sz="2400" kern="0" spc="-10" dirty="0">
                <a:solidFill>
                  <a:sysClr val="windowText" lastClr="000000"/>
                </a:solidFill>
                <a:latin typeface="Georgia"/>
                <a:cs typeface="Georgia"/>
              </a:rPr>
              <a:t> </a:t>
            </a:r>
            <a:r>
              <a:rPr lang="en-US" sz="2400" kern="0" dirty="0">
                <a:solidFill>
                  <a:sysClr val="windowText" lastClr="000000"/>
                </a:solidFill>
                <a:latin typeface="Georgia"/>
                <a:cs typeface="Georgia"/>
              </a:rPr>
              <a:t>program</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provides</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a</a:t>
            </a:r>
            <a:r>
              <a:rPr lang="en-US" sz="2400" kern="0" spc="-10" dirty="0">
                <a:solidFill>
                  <a:sysClr val="windowText" lastClr="000000"/>
                </a:solidFill>
                <a:latin typeface="Georgia"/>
                <a:cs typeface="Georgia"/>
              </a:rPr>
              <a:t> </a:t>
            </a:r>
            <a:r>
              <a:rPr lang="en-US" sz="2400" kern="0" dirty="0">
                <a:solidFill>
                  <a:sysClr val="windowText" lastClr="000000"/>
                </a:solidFill>
                <a:latin typeface="Georgia"/>
                <a:cs typeface="Georgia"/>
              </a:rPr>
              <a:t>means</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for</a:t>
            </a:r>
            <a:r>
              <a:rPr lang="en-US" sz="2400" kern="0" spc="-10" dirty="0">
                <a:solidFill>
                  <a:sysClr val="windowText" lastClr="000000"/>
                </a:solidFill>
                <a:latin typeface="Georgia"/>
                <a:cs typeface="Georgia"/>
              </a:rPr>
              <a:t> </a:t>
            </a:r>
            <a:r>
              <a:rPr lang="en-US" sz="2400" kern="0" spc="-25" dirty="0">
                <a:solidFill>
                  <a:sysClr val="windowText" lastClr="000000"/>
                </a:solidFill>
                <a:latin typeface="Georgia"/>
                <a:cs typeface="Georgia"/>
              </a:rPr>
              <a:t>the </a:t>
            </a:r>
            <a:r>
              <a:rPr lang="en-US" sz="2400" kern="0" dirty="0">
                <a:solidFill>
                  <a:sysClr val="windowText" lastClr="000000"/>
                </a:solidFill>
                <a:latin typeface="Georgia"/>
                <a:cs typeface="Georgia"/>
              </a:rPr>
              <a:t>applicant</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20" dirty="0">
                <a:solidFill>
                  <a:sysClr val="windowText" lastClr="000000"/>
                </a:solidFill>
                <a:latin typeface="Georgia"/>
                <a:cs typeface="Georgia"/>
              </a:rPr>
              <a:t> </a:t>
            </a:r>
            <a:r>
              <a:rPr lang="en-US" sz="2400" kern="0" dirty="0">
                <a:solidFill>
                  <a:sysClr val="windowText" lastClr="000000"/>
                </a:solidFill>
                <a:latin typeface="Georgia"/>
                <a:cs typeface="Georgia"/>
              </a:rPr>
              <a:t>use</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these</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procedures</a:t>
            </a:r>
            <a:r>
              <a:rPr lang="en-US" sz="2400"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5" dirty="0">
                <a:solidFill>
                  <a:sysClr val="windowText" lastClr="000000"/>
                </a:solidFill>
                <a:latin typeface="Georgia"/>
                <a:cs typeface="Georgia"/>
              </a:rPr>
              <a:t> </a:t>
            </a:r>
            <a:r>
              <a:rPr lang="en-US" sz="2400" kern="0" dirty="0">
                <a:solidFill>
                  <a:sysClr val="windowText" lastClr="000000"/>
                </a:solidFill>
                <a:latin typeface="Georgia"/>
                <a:cs typeface="Georgia"/>
              </a:rPr>
              <a:t>develop</a:t>
            </a:r>
            <a:r>
              <a:rPr lang="en-US" sz="2400" kern="0" spc="-55" dirty="0">
                <a:solidFill>
                  <a:sysClr val="windowText" lastClr="000000"/>
                </a:solidFill>
                <a:latin typeface="Georgia"/>
                <a:cs typeface="Georgia"/>
              </a:rPr>
              <a:t> </a:t>
            </a:r>
            <a:r>
              <a:rPr lang="en-US" sz="2400" kern="0" spc="-25" dirty="0">
                <a:solidFill>
                  <a:sysClr val="windowText" lastClr="000000"/>
                </a:solidFill>
                <a:latin typeface="Georgia"/>
                <a:cs typeface="Georgia"/>
              </a:rPr>
              <a:t>an </a:t>
            </a:r>
            <a:r>
              <a:rPr lang="en-US" sz="2400" kern="0" dirty="0">
                <a:solidFill>
                  <a:sysClr val="windowText" lastClr="000000"/>
                </a:solidFill>
                <a:latin typeface="Georgia"/>
                <a:cs typeface="Georgia"/>
              </a:rPr>
              <a:t>auditable</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process</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verify</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domestic</a:t>
            </a:r>
            <a:r>
              <a:rPr lang="en-US" sz="2400" kern="0" spc="-45" dirty="0">
                <a:solidFill>
                  <a:sysClr val="windowText" lastClr="000000"/>
                </a:solidFill>
                <a:latin typeface="Georgia"/>
                <a:cs typeface="Georgia"/>
              </a:rPr>
              <a:t> </a:t>
            </a:r>
            <a:r>
              <a:rPr lang="en-US" sz="2400" kern="0" dirty="0">
                <a:solidFill>
                  <a:sysClr val="windowText" lastClr="000000"/>
                </a:solidFill>
                <a:latin typeface="Georgia"/>
                <a:cs typeface="Georgia"/>
              </a:rPr>
              <a:t>origin</a:t>
            </a:r>
            <a:r>
              <a:rPr lang="en-US" sz="2400" kern="0" spc="-30" dirty="0">
                <a:solidFill>
                  <a:sysClr val="windowText" lastClr="000000"/>
                </a:solidFill>
                <a:latin typeface="Georgia"/>
                <a:cs typeface="Georgia"/>
              </a:rPr>
              <a:t> </a:t>
            </a:r>
            <a:r>
              <a:rPr lang="en-US" sz="2400" kern="0" spc="-25" dirty="0">
                <a:solidFill>
                  <a:sysClr val="windowText" lastClr="000000"/>
                </a:solidFill>
                <a:latin typeface="Georgia"/>
                <a:cs typeface="Georgia"/>
              </a:rPr>
              <a:t>of </a:t>
            </a:r>
            <a:r>
              <a:rPr lang="en-US" sz="2400" kern="0" dirty="0">
                <a:solidFill>
                  <a:sysClr val="windowText" lastClr="000000"/>
                </a:solidFill>
                <a:latin typeface="Georgia"/>
                <a:cs typeface="Georgia"/>
              </a:rPr>
              <a:t>the</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product</a:t>
            </a:r>
            <a:r>
              <a:rPr lang="en-US" sz="2400" kern="0" spc="-5" dirty="0">
                <a:solidFill>
                  <a:sysClr val="windowText" lastClr="000000"/>
                </a:solidFill>
                <a:latin typeface="Georgia"/>
                <a:cs typeface="Georgia"/>
              </a:rPr>
              <a:t> </a:t>
            </a:r>
            <a:r>
              <a:rPr lang="en-US" sz="2400" kern="0" dirty="0">
                <a:solidFill>
                  <a:sysClr val="windowText" lastClr="000000"/>
                </a:solidFill>
                <a:latin typeface="Georgia"/>
                <a:cs typeface="Georgia"/>
              </a:rPr>
              <a:t>sold</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35" dirty="0">
                <a:solidFill>
                  <a:sysClr val="windowText" lastClr="000000"/>
                </a:solidFill>
                <a:latin typeface="Georgia"/>
                <a:cs typeface="Georgia"/>
              </a:rPr>
              <a:t> </a:t>
            </a:r>
            <a:r>
              <a:rPr lang="en-US" sz="2400" kern="0" spc="-10" dirty="0">
                <a:solidFill>
                  <a:sysClr val="windowText" lastClr="000000"/>
                </a:solidFill>
                <a:latin typeface="Georgia"/>
                <a:cs typeface="Georgia"/>
              </a:rPr>
              <a:t>USDA.</a:t>
            </a:r>
          </a:p>
          <a:p>
            <a:pPr marL="286385" marR="50165" indent="-274320">
              <a:spcBef>
                <a:spcPts val="2400"/>
              </a:spcBef>
              <a:buClr>
                <a:srgbClr val="D16349"/>
              </a:buClr>
              <a:buSzPct val="83928"/>
              <a:buFont typeface="Wingdings 2"/>
              <a:buChar char=""/>
              <a:tabLst>
                <a:tab pos="286385" algn="l"/>
              </a:tabLst>
            </a:pPr>
            <a:endParaRPr lang="en-US" kern="0" spc="-10" dirty="0">
              <a:solidFill>
                <a:sysClr val="windowText" lastClr="000000"/>
              </a:solidFill>
              <a:latin typeface="Georgia"/>
              <a:cs typeface="Georgia"/>
            </a:endParaRPr>
          </a:p>
          <a:p>
            <a:pPr marL="286385" marR="50165" indent="-274320">
              <a:spcBef>
                <a:spcPts val="2400"/>
              </a:spcBef>
              <a:buClr>
                <a:srgbClr val="D16349"/>
              </a:buClr>
              <a:buSzPct val="83928"/>
              <a:buFont typeface="Wingdings 2"/>
              <a:buChar char=""/>
              <a:tabLst>
                <a:tab pos="286385" algn="l"/>
              </a:tabLst>
            </a:pPr>
            <a:endParaRPr lang="en-US" kern="0" spc="-10" dirty="0">
              <a:solidFill>
                <a:sysClr val="windowText" lastClr="000000"/>
              </a:solidFill>
              <a:latin typeface="Georgia"/>
              <a:cs typeface="Georgia"/>
            </a:endParaRPr>
          </a:p>
          <a:p>
            <a:pPr marL="286385" marR="50165" indent="-274320">
              <a:spcBef>
                <a:spcPts val="2400"/>
              </a:spcBef>
              <a:buClr>
                <a:srgbClr val="D16349"/>
              </a:buClr>
              <a:buSzPct val="83928"/>
              <a:buFont typeface="Wingdings 2"/>
              <a:buChar char=""/>
              <a:tabLst>
                <a:tab pos="286385" algn="l"/>
              </a:tabLst>
            </a:pPr>
            <a:endParaRPr lang="en-US" kern="0" dirty="0">
              <a:solidFill>
                <a:sysClr val="windowText" lastClr="000000"/>
              </a:solidFill>
              <a:latin typeface="Georgia"/>
              <a:cs typeface="Georgia"/>
            </a:endParaRPr>
          </a:p>
        </p:txBody>
      </p:sp>
    </p:spTree>
    <p:extLst>
      <p:ext uri="{BB962C8B-B14F-4D97-AF65-F5344CB8AC3E}">
        <p14:creationId xmlns:p14="http://schemas.microsoft.com/office/powerpoint/2010/main" val="4045076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AF529-519A-A278-4FBC-47562B8D8ADC}"/>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C8CA432-62AE-2A4A-5436-9989857DF67B}"/>
              </a:ext>
            </a:extLst>
          </p:cNvPr>
          <p:cNvSpPr>
            <a:spLocks noGrp="1"/>
          </p:cNvSpPr>
          <p:nvPr>
            <p:ph type="title" idx="4294967295"/>
          </p:nvPr>
        </p:nvSpPr>
        <p:spPr>
          <a:xfrm>
            <a:off x="2152650" y="1447800"/>
            <a:ext cx="7886700" cy="369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Georgia"/>
                <a:ea typeface="+mn-ea"/>
                <a:cs typeface="Georgia"/>
              </a:rPr>
              <a:t>Advantages of Program Participation</a:t>
            </a:r>
          </a:p>
        </p:txBody>
      </p:sp>
      <p:sp>
        <p:nvSpPr>
          <p:cNvPr id="5" name="TextBox 4">
            <a:extLst>
              <a:ext uri="{FF2B5EF4-FFF2-40B4-BE49-F238E27FC236}">
                <a16:creationId xmlns:a16="http://schemas.microsoft.com/office/drawing/2014/main" id="{C9645EA1-8AD9-9B46-82EC-B29F48C3BE59}"/>
              </a:ext>
            </a:extLst>
          </p:cNvPr>
          <p:cNvSpPr txBox="1"/>
          <p:nvPr/>
        </p:nvSpPr>
        <p:spPr>
          <a:xfrm>
            <a:off x="1981200" y="1981200"/>
            <a:ext cx="8305800" cy="3806876"/>
          </a:xfrm>
          <a:prstGeom prst="rect">
            <a:avLst/>
          </a:prstGeom>
          <a:noFill/>
        </p:spPr>
        <p:txBody>
          <a:bodyPr wrap="square">
            <a:spAutoFit/>
          </a:bodyPr>
          <a:lstStyle/>
          <a:p>
            <a:pPr marL="287020" marR="544195" indent="-274320">
              <a:lnSpc>
                <a:spcPts val="3020"/>
              </a:lnSpc>
              <a:spcBef>
                <a:spcPts val="490"/>
              </a:spcBef>
              <a:buClr>
                <a:srgbClr val="D16349"/>
              </a:buClr>
              <a:buSzPct val="83928"/>
              <a:buFont typeface="Wingdings 2"/>
              <a:buChar char=""/>
              <a:tabLst>
                <a:tab pos="287020" algn="l"/>
              </a:tabLst>
            </a:pPr>
            <a:r>
              <a:rPr lang="en-US" sz="2400" kern="0" dirty="0">
                <a:solidFill>
                  <a:sysClr val="windowText" lastClr="000000"/>
                </a:solidFill>
                <a:latin typeface="Georgia"/>
                <a:cs typeface="Georgia"/>
              </a:rPr>
              <a:t>Decreases</a:t>
            </a:r>
            <a:r>
              <a:rPr lang="en-US" sz="2400" kern="0" spc="-95" dirty="0">
                <a:solidFill>
                  <a:sysClr val="windowText" lastClr="000000"/>
                </a:solidFill>
                <a:latin typeface="Georgia"/>
                <a:cs typeface="Georgia"/>
              </a:rPr>
              <a:t> </a:t>
            </a:r>
            <a:r>
              <a:rPr lang="en-US" sz="2400" kern="0" dirty="0">
                <a:solidFill>
                  <a:sysClr val="windowText" lastClr="000000"/>
                </a:solidFill>
                <a:latin typeface="Georgia"/>
                <a:cs typeface="Georgia"/>
              </a:rPr>
              <a:t>the number</a:t>
            </a:r>
            <a:r>
              <a:rPr lang="en-US" sz="2400" kern="0" spc="-75" dirty="0">
                <a:solidFill>
                  <a:sysClr val="windowText" lastClr="000000"/>
                </a:solidFill>
                <a:latin typeface="Georgia"/>
                <a:cs typeface="Georgia"/>
              </a:rPr>
              <a:t> </a:t>
            </a:r>
            <a:r>
              <a:rPr lang="en-US" sz="2400" kern="0" dirty="0">
                <a:solidFill>
                  <a:sysClr val="windowText" lastClr="000000"/>
                </a:solidFill>
                <a:latin typeface="Georgia"/>
                <a:cs typeface="Georgia"/>
              </a:rPr>
              <a:t>of</a:t>
            </a:r>
            <a:r>
              <a:rPr lang="en-US" sz="2400" kern="0" spc="15" dirty="0">
                <a:solidFill>
                  <a:sysClr val="windowText" lastClr="000000"/>
                </a:solidFill>
                <a:latin typeface="Georgia"/>
                <a:cs typeface="Georgia"/>
              </a:rPr>
              <a:t> </a:t>
            </a:r>
            <a:r>
              <a:rPr lang="en-US" sz="2400" kern="0" dirty="0">
                <a:solidFill>
                  <a:sysClr val="windowText" lastClr="000000"/>
                </a:solidFill>
                <a:latin typeface="Georgia"/>
                <a:cs typeface="Georgia"/>
              </a:rPr>
              <a:t>traces</a:t>
            </a:r>
            <a:r>
              <a:rPr lang="en-US" sz="2400" kern="0" spc="-20" dirty="0">
                <a:solidFill>
                  <a:sysClr val="windowText" lastClr="000000"/>
                </a:solidFill>
                <a:latin typeface="Georgia"/>
                <a:cs typeface="Georgia"/>
              </a:rPr>
              <a:t> </a:t>
            </a:r>
            <a:r>
              <a:rPr lang="en-US" sz="2400" kern="0" dirty="0">
                <a:solidFill>
                  <a:sysClr val="windowText" lastClr="000000"/>
                </a:solidFill>
                <a:latin typeface="Georgia"/>
                <a:cs typeface="Georgia"/>
              </a:rPr>
              <a:t>required</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10" dirty="0">
                <a:solidFill>
                  <a:sysClr val="windowText" lastClr="000000"/>
                </a:solidFill>
                <a:latin typeface="Georgia"/>
                <a:cs typeface="Georgia"/>
              </a:rPr>
              <a:t> </a:t>
            </a:r>
            <a:r>
              <a:rPr lang="en-US" sz="2400" kern="0" spc="-25" dirty="0">
                <a:solidFill>
                  <a:sysClr val="windowText" lastClr="000000"/>
                </a:solidFill>
                <a:latin typeface="Georgia"/>
                <a:cs typeface="Georgia"/>
              </a:rPr>
              <a:t>be </a:t>
            </a:r>
            <a:r>
              <a:rPr lang="en-US" sz="2400" kern="0" dirty="0">
                <a:solidFill>
                  <a:sysClr val="windowText" lastClr="000000"/>
                </a:solidFill>
                <a:latin typeface="Georgia"/>
                <a:cs typeface="Georgia"/>
              </a:rPr>
              <a:t>submitted</a:t>
            </a:r>
            <a:r>
              <a:rPr lang="en-US" sz="2400" kern="0" spc="-45"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USDA</a:t>
            </a:r>
            <a:r>
              <a:rPr lang="en-US" sz="2400"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and</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any</a:t>
            </a:r>
            <a:r>
              <a:rPr lang="en-US" sz="2400" kern="0" spc="-35" dirty="0">
                <a:solidFill>
                  <a:sysClr val="windowText" lastClr="000000"/>
                </a:solidFill>
                <a:latin typeface="Georgia"/>
                <a:cs typeface="Georgia"/>
              </a:rPr>
              <a:t> </a:t>
            </a:r>
            <a:r>
              <a:rPr lang="en-US" sz="2400" kern="0" spc="-10" dirty="0">
                <a:solidFill>
                  <a:sysClr val="windowText" lastClr="000000"/>
                </a:solidFill>
                <a:latin typeface="Georgia"/>
                <a:cs typeface="Georgia"/>
              </a:rPr>
              <a:t>redundancies.</a:t>
            </a:r>
            <a:endParaRPr lang="en-US" sz="2400" kern="0" dirty="0">
              <a:solidFill>
                <a:sysClr val="windowText" lastClr="000000"/>
              </a:solidFill>
              <a:latin typeface="Georgia"/>
              <a:cs typeface="Georgia"/>
            </a:endParaRPr>
          </a:p>
          <a:p>
            <a:pPr>
              <a:spcBef>
                <a:spcPts val="1195"/>
              </a:spcBef>
              <a:buClr>
                <a:srgbClr val="D16349"/>
              </a:buClr>
              <a:buFont typeface="Wingdings 2"/>
              <a:buChar char=""/>
            </a:pPr>
            <a:endParaRPr lang="en-US" sz="2400" kern="0" dirty="0">
              <a:solidFill>
                <a:sysClr val="windowText" lastClr="000000"/>
              </a:solidFill>
              <a:latin typeface="Georgia"/>
              <a:cs typeface="Georgia"/>
            </a:endParaRPr>
          </a:p>
          <a:p>
            <a:pPr marL="287020" marR="653415" indent="-274320">
              <a:lnSpc>
                <a:spcPts val="3020"/>
              </a:lnSpc>
              <a:buClr>
                <a:srgbClr val="D16349"/>
              </a:buClr>
              <a:buSzPct val="83928"/>
              <a:buFont typeface="Wingdings 2"/>
              <a:buChar char=""/>
              <a:tabLst>
                <a:tab pos="287020" algn="l"/>
              </a:tabLst>
            </a:pPr>
            <a:r>
              <a:rPr lang="en-US" sz="2400" kern="0" dirty="0">
                <a:solidFill>
                  <a:sysClr val="windowText" lastClr="000000"/>
                </a:solidFill>
                <a:latin typeface="Georgia"/>
                <a:cs typeface="Georgia"/>
              </a:rPr>
              <a:t>Assists</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applicants</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in</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demonstrating</a:t>
            </a:r>
            <a:r>
              <a:rPr lang="en-US" sz="2400" kern="0" spc="-75" dirty="0">
                <a:solidFill>
                  <a:sysClr val="windowText" lastClr="000000"/>
                </a:solidFill>
                <a:latin typeface="Georgia"/>
                <a:cs typeface="Georgia"/>
              </a:rPr>
              <a:t> </a:t>
            </a:r>
            <a:r>
              <a:rPr lang="en-US" sz="2400" kern="0" spc="-10" dirty="0">
                <a:solidFill>
                  <a:sysClr val="windowText" lastClr="000000"/>
                </a:solidFill>
                <a:latin typeface="Georgia"/>
                <a:cs typeface="Georgia"/>
              </a:rPr>
              <a:t>continual </a:t>
            </a:r>
            <a:r>
              <a:rPr lang="en-US" sz="2400" kern="0" dirty="0">
                <a:solidFill>
                  <a:sysClr val="windowText" lastClr="000000"/>
                </a:solidFill>
                <a:latin typeface="Georgia"/>
                <a:cs typeface="Georgia"/>
              </a:rPr>
              <a:t>improvement</a:t>
            </a:r>
            <a:r>
              <a:rPr lang="en-US" sz="2400" kern="0" spc="-114" dirty="0">
                <a:solidFill>
                  <a:sysClr val="windowText" lastClr="000000"/>
                </a:solidFill>
                <a:latin typeface="Georgia"/>
                <a:cs typeface="Georgia"/>
              </a:rPr>
              <a:t> </a:t>
            </a:r>
            <a:r>
              <a:rPr lang="en-US" sz="2400" kern="0" dirty="0">
                <a:solidFill>
                  <a:sysClr val="windowText" lastClr="000000"/>
                </a:solidFill>
                <a:latin typeface="Georgia"/>
                <a:cs typeface="Georgia"/>
              </a:rPr>
              <a:t>of</a:t>
            </a:r>
            <a:r>
              <a:rPr lang="en-US" sz="2400" kern="0" spc="-10" dirty="0">
                <a:solidFill>
                  <a:sysClr val="windowText" lastClr="000000"/>
                </a:solidFill>
                <a:latin typeface="Georgia"/>
                <a:cs typeface="Georgia"/>
              </a:rPr>
              <a:t> </a:t>
            </a:r>
            <a:r>
              <a:rPr lang="en-US" sz="2400" kern="0" dirty="0">
                <a:solidFill>
                  <a:sysClr val="windowText" lastClr="000000"/>
                </a:solidFill>
                <a:latin typeface="Georgia"/>
                <a:cs typeface="Georgia"/>
              </a:rPr>
              <a:t>their</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verification</a:t>
            </a:r>
            <a:r>
              <a:rPr lang="en-US" sz="2400" kern="0" spc="-40" dirty="0">
                <a:solidFill>
                  <a:sysClr val="windowText" lastClr="000000"/>
                </a:solidFill>
                <a:latin typeface="Georgia"/>
                <a:cs typeface="Georgia"/>
              </a:rPr>
              <a:t> </a:t>
            </a:r>
            <a:r>
              <a:rPr lang="en-US" sz="2400" kern="0" spc="-10" dirty="0">
                <a:solidFill>
                  <a:sysClr val="windowText" lastClr="000000"/>
                </a:solidFill>
                <a:latin typeface="Georgia"/>
                <a:cs typeface="Georgia"/>
              </a:rPr>
              <a:t>procedures.</a:t>
            </a:r>
            <a:endParaRPr lang="en-US" sz="2400" kern="0" dirty="0">
              <a:solidFill>
                <a:sysClr val="windowText" lastClr="000000"/>
              </a:solidFill>
              <a:latin typeface="Georgia"/>
              <a:cs typeface="Georgia"/>
            </a:endParaRPr>
          </a:p>
          <a:p>
            <a:pPr>
              <a:spcBef>
                <a:spcPts val="1195"/>
              </a:spcBef>
              <a:buClr>
                <a:srgbClr val="D16349"/>
              </a:buClr>
              <a:buFont typeface="Wingdings 2"/>
              <a:buChar char=""/>
            </a:pPr>
            <a:endParaRPr lang="en-US" sz="2400" kern="0" dirty="0">
              <a:solidFill>
                <a:sysClr val="windowText" lastClr="000000"/>
              </a:solidFill>
              <a:latin typeface="Georgia"/>
              <a:cs typeface="Georgia"/>
            </a:endParaRPr>
          </a:p>
          <a:p>
            <a:pPr marL="286385" marR="5080" indent="-274320">
              <a:lnSpc>
                <a:spcPts val="3020"/>
              </a:lnSpc>
              <a:buClr>
                <a:srgbClr val="D16349"/>
              </a:buClr>
              <a:buSzPct val="83928"/>
              <a:buFont typeface="Wingdings 2"/>
              <a:buChar char=""/>
              <a:tabLst>
                <a:tab pos="286385" algn="l"/>
              </a:tabLst>
            </a:pPr>
            <a:r>
              <a:rPr lang="en-US" sz="2400" kern="0" dirty="0">
                <a:solidFill>
                  <a:sysClr val="windowText" lastClr="000000"/>
                </a:solidFill>
                <a:latin typeface="Georgia"/>
                <a:cs typeface="Georgia"/>
              </a:rPr>
              <a:t>Compliance</a:t>
            </a:r>
            <a:r>
              <a:rPr lang="en-US" sz="2400"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with</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domestic</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origin</a:t>
            </a:r>
            <a:r>
              <a:rPr lang="en-US" sz="2400" kern="0" spc="-45" dirty="0">
                <a:solidFill>
                  <a:sysClr val="windowText" lastClr="000000"/>
                </a:solidFill>
                <a:latin typeface="Georgia"/>
                <a:cs typeface="Georgia"/>
              </a:rPr>
              <a:t> </a:t>
            </a:r>
            <a:r>
              <a:rPr lang="en-US" sz="2400" kern="0" spc="-10" dirty="0">
                <a:solidFill>
                  <a:sysClr val="windowText" lastClr="000000"/>
                </a:solidFill>
                <a:latin typeface="Georgia"/>
                <a:cs typeface="Georgia"/>
              </a:rPr>
              <a:t>requirement </a:t>
            </a:r>
            <a:r>
              <a:rPr lang="en-US" sz="2400" kern="0" dirty="0">
                <a:solidFill>
                  <a:sysClr val="windowText" lastClr="000000"/>
                </a:solidFill>
                <a:latin typeface="Georgia"/>
                <a:cs typeface="Georgia"/>
              </a:rPr>
              <a:t>can</a:t>
            </a:r>
            <a:r>
              <a:rPr lang="en-US" sz="2400" kern="0" spc="-15" dirty="0">
                <a:solidFill>
                  <a:sysClr val="windowText" lastClr="000000"/>
                </a:solidFill>
                <a:latin typeface="Georgia"/>
                <a:cs typeface="Georgia"/>
              </a:rPr>
              <a:t> </a:t>
            </a:r>
            <a:r>
              <a:rPr lang="en-US" sz="2400" kern="0" dirty="0">
                <a:solidFill>
                  <a:sysClr val="windowText" lastClr="000000"/>
                </a:solidFill>
                <a:latin typeface="Georgia"/>
                <a:cs typeface="Georgia"/>
              </a:rPr>
              <a:t>be</a:t>
            </a:r>
            <a:r>
              <a:rPr lang="en-US" sz="2400" kern="0" spc="-45" dirty="0">
                <a:solidFill>
                  <a:sysClr val="windowText" lastClr="000000"/>
                </a:solidFill>
                <a:latin typeface="Georgia"/>
                <a:cs typeface="Georgia"/>
              </a:rPr>
              <a:t> </a:t>
            </a:r>
            <a:r>
              <a:rPr lang="en-US" sz="2400" kern="0" dirty="0">
                <a:solidFill>
                  <a:sysClr val="windowText" lastClr="000000"/>
                </a:solidFill>
                <a:latin typeface="Georgia"/>
                <a:cs typeface="Georgia"/>
              </a:rPr>
              <a:t>assured</a:t>
            </a:r>
            <a:r>
              <a:rPr lang="en-US" sz="2400" kern="0" spc="-40" dirty="0">
                <a:solidFill>
                  <a:sysClr val="windowText" lastClr="000000"/>
                </a:solidFill>
                <a:latin typeface="Georgia"/>
                <a:cs typeface="Georgia"/>
              </a:rPr>
              <a:t> </a:t>
            </a:r>
            <a:r>
              <a:rPr lang="en-US" sz="2400" i="1" kern="0" dirty="0">
                <a:solidFill>
                  <a:sysClr val="windowText" lastClr="000000"/>
                </a:solidFill>
                <a:latin typeface="Georgia"/>
                <a:cs typeface="Georgia"/>
              </a:rPr>
              <a:t>prior</a:t>
            </a:r>
            <a:r>
              <a:rPr lang="en-US" sz="2400" i="1"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10" dirty="0">
                <a:solidFill>
                  <a:sysClr val="windowText" lastClr="000000"/>
                </a:solidFill>
                <a:latin typeface="Georgia"/>
                <a:cs typeface="Georgia"/>
              </a:rPr>
              <a:t> </a:t>
            </a:r>
            <a:r>
              <a:rPr lang="en-US" sz="2400" kern="0" dirty="0">
                <a:solidFill>
                  <a:sysClr val="windowText" lastClr="000000"/>
                </a:solidFill>
                <a:latin typeface="Georgia"/>
                <a:cs typeface="Georgia"/>
              </a:rPr>
              <a:t>receipt</a:t>
            </a:r>
            <a:r>
              <a:rPr lang="en-US" sz="2400" kern="0" spc="-65" dirty="0">
                <a:solidFill>
                  <a:sysClr val="windowText" lastClr="000000"/>
                </a:solidFill>
                <a:latin typeface="Georgia"/>
                <a:cs typeface="Georgia"/>
              </a:rPr>
              <a:t> </a:t>
            </a:r>
            <a:r>
              <a:rPr lang="en-US" sz="2400" kern="0" dirty="0">
                <a:solidFill>
                  <a:sysClr val="windowText" lastClr="000000"/>
                </a:solidFill>
                <a:latin typeface="Georgia"/>
                <a:cs typeface="Georgia"/>
              </a:rPr>
              <a:t>of</a:t>
            </a:r>
            <a:r>
              <a:rPr lang="en-US" sz="2400" kern="0" spc="15" dirty="0">
                <a:solidFill>
                  <a:sysClr val="windowText" lastClr="000000"/>
                </a:solidFill>
                <a:latin typeface="Georgia"/>
                <a:cs typeface="Georgia"/>
              </a:rPr>
              <a:t> </a:t>
            </a:r>
            <a:r>
              <a:rPr lang="en-US" sz="2400" kern="0" dirty="0">
                <a:solidFill>
                  <a:sysClr val="windowText" lastClr="000000"/>
                </a:solidFill>
                <a:latin typeface="Georgia"/>
                <a:cs typeface="Georgia"/>
              </a:rPr>
              <a:t>components</a:t>
            </a:r>
            <a:r>
              <a:rPr lang="en-US" sz="2400" kern="0" spc="-45" dirty="0">
                <a:solidFill>
                  <a:sysClr val="windowText" lastClr="000000"/>
                </a:solidFill>
                <a:latin typeface="Georgia"/>
                <a:cs typeface="Georgia"/>
              </a:rPr>
              <a:t> </a:t>
            </a:r>
            <a:r>
              <a:rPr lang="en-US" sz="2400" kern="0" spc="-25" dirty="0">
                <a:solidFill>
                  <a:sysClr val="windowText" lastClr="000000"/>
                </a:solidFill>
                <a:latin typeface="Georgia"/>
                <a:cs typeface="Georgia"/>
              </a:rPr>
              <a:t>or </a:t>
            </a:r>
            <a:r>
              <a:rPr lang="en-US" sz="2400" kern="0" dirty="0">
                <a:solidFill>
                  <a:sysClr val="windowText" lastClr="000000"/>
                </a:solidFill>
                <a:latin typeface="Georgia"/>
                <a:cs typeface="Georgia"/>
              </a:rPr>
              <a:t>products</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from</a:t>
            </a:r>
            <a:r>
              <a:rPr lang="en-US" sz="2400" kern="0" spc="-35" dirty="0">
                <a:solidFill>
                  <a:sysClr val="windowText" lastClr="000000"/>
                </a:solidFill>
                <a:latin typeface="Georgia"/>
                <a:cs typeface="Georgia"/>
              </a:rPr>
              <a:t> </a:t>
            </a:r>
            <a:r>
              <a:rPr lang="en-US" sz="2400" kern="0" spc="-10" dirty="0">
                <a:solidFill>
                  <a:sysClr val="windowText" lastClr="000000"/>
                </a:solidFill>
                <a:latin typeface="Georgia"/>
                <a:cs typeface="Georgia"/>
              </a:rPr>
              <a:t>suppliers.</a:t>
            </a:r>
            <a:endParaRPr lang="en-US" sz="2400" kern="0" dirty="0">
              <a:solidFill>
                <a:sysClr val="windowText" lastClr="000000"/>
              </a:solidFill>
              <a:latin typeface="Georgia"/>
              <a:cs typeface="Georgia"/>
            </a:endParaRPr>
          </a:p>
        </p:txBody>
      </p:sp>
    </p:spTree>
    <p:extLst>
      <p:ext uri="{BB962C8B-B14F-4D97-AF65-F5344CB8AC3E}">
        <p14:creationId xmlns:p14="http://schemas.microsoft.com/office/powerpoint/2010/main" val="599131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F6BF7-A2B8-258E-2F9E-5D15816F5FAE}"/>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EDB0079-DD3A-FF11-7907-6327C3E44DA6}"/>
              </a:ext>
            </a:extLst>
          </p:cNvPr>
          <p:cNvSpPr>
            <a:spLocks noGrp="1"/>
          </p:cNvSpPr>
          <p:nvPr>
            <p:ph type="title" idx="4294967295"/>
          </p:nvPr>
        </p:nvSpPr>
        <p:spPr>
          <a:xfrm>
            <a:off x="2152650" y="1447800"/>
            <a:ext cx="7886700" cy="369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Georgia"/>
                <a:ea typeface="+mn-ea"/>
                <a:cs typeface="Georgia"/>
              </a:rPr>
              <a:t>Advantages of Program Participation </a:t>
            </a:r>
          </a:p>
        </p:txBody>
      </p:sp>
      <p:sp>
        <p:nvSpPr>
          <p:cNvPr id="5" name="TextBox 4">
            <a:extLst>
              <a:ext uri="{FF2B5EF4-FFF2-40B4-BE49-F238E27FC236}">
                <a16:creationId xmlns:a16="http://schemas.microsoft.com/office/drawing/2014/main" id="{ABD42775-B00A-7954-D2CF-EB61065F28B7}"/>
              </a:ext>
            </a:extLst>
          </p:cNvPr>
          <p:cNvSpPr txBox="1"/>
          <p:nvPr/>
        </p:nvSpPr>
        <p:spPr>
          <a:xfrm>
            <a:off x="1981200" y="1981201"/>
            <a:ext cx="8305800" cy="6074163"/>
          </a:xfrm>
          <a:prstGeom prst="rect">
            <a:avLst/>
          </a:prstGeom>
          <a:noFill/>
        </p:spPr>
        <p:txBody>
          <a:bodyPr wrap="square">
            <a:spAutoFit/>
          </a:bodyPr>
          <a:lstStyle/>
          <a:p>
            <a:pPr marL="342900" indent="-342900">
              <a:buFont typeface="Arial" panose="020B0604020202020204" pitchFamily="34" charset="0"/>
              <a:buChar char="•"/>
            </a:pPr>
            <a:endParaRPr lang="en-US" sz="2400" kern="0" dirty="0">
              <a:solidFill>
                <a:srgbClr val="000000"/>
              </a:solidFill>
              <a:latin typeface="Georgia" panose="02040502050405020303" pitchFamily="18" charset="0"/>
              <a:ea typeface="Times New Roman" panose="02020603050405020304" pitchFamily="18" charset="0"/>
              <a:cs typeface="Aptos" panose="020B0004020202020204" pitchFamily="34" charset="0"/>
            </a:endParaRPr>
          </a:p>
          <a:p>
            <a:pPr marL="287020" marR="544195" indent="-274320">
              <a:lnSpc>
                <a:spcPts val="3020"/>
              </a:lnSpc>
              <a:spcBef>
                <a:spcPts val="490"/>
              </a:spcBef>
              <a:buClr>
                <a:srgbClr val="D16349"/>
              </a:buClr>
              <a:buSzPct val="83928"/>
              <a:buFont typeface="Wingdings 2"/>
              <a:buChar char=""/>
              <a:tabLst>
                <a:tab pos="287020" algn="l"/>
              </a:tabLst>
            </a:pPr>
            <a:r>
              <a:rPr lang="en-US" sz="2400" kern="0" dirty="0">
                <a:solidFill>
                  <a:srgbClr val="000000"/>
                </a:solidFill>
                <a:latin typeface="Georgia" panose="02040502050405020303" pitchFamily="18" charset="0"/>
                <a:ea typeface="Times New Roman" panose="02020603050405020304" pitchFamily="18" charset="0"/>
                <a:cs typeface="Aptos" panose="020B0004020202020204" pitchFamily="34" charset="0"/>
              </a:rPr>
              <a:t>Once fully implemented, DOV can lead to increase </a:t>
            </a:r>
            <a:r>
              <a:rPr lang="en-US" sz="2400" kern="0">
                <a:solidFill>
                  <a:srgbClr val="000000"/>
                </a:solidFill>
                <a:latin typeface="Georgia" panose="02040502050405020303" pitchFamily="18" charset="0"/>
                <a:ea typeface="Times New Roman" panose="02020603050405020304" pitchFamily="18" charset="0"/>
                <a:cs typeface="Aptos" panose="020B0004020202020204" pitchFamily="34" charset="0"/>
              </a:rPr>
              <a:t>in efficiency in facilities </a:t>
            </a:r>
            <a:r>
              <a:rPr lang="en-US" sz="2400" kern="0" dirty="0">
                <a:solidFill>
                  <a:srgbClr val="000000"/>
                </a:solidFill>
                <a:latin typeface="Georgia" panose="02040502050405020303" pitchFamily="18" charset="0"/>
                <a:ea typeface="Times New Roman" panose="02020603050405020304" pitchFamily="18" charset="0"/>
                <a:cs typeface="Aptos" panose="020B0004020202020204" pitchFamily="34" charset="0"/>
              </a:rPr>
              <a:t>administrative operations.</a:t>
            </a:r>
          </a:p>
          <a:p>
            <a:pPr marL="12700" marR="544195">
              <a:lnSpc>
                <a:spcPts val="3020"/>
              </a:lnSpc>
              <a:spcBef>
                <a:spcPts val="490"/>
              </a:spcBef>
              <a:buClr>
                <a:srgbClr val="D16349"/>
              </a:buClr>
              <a:buSzPct val="83928"/>
              <a:tabLst>
                <a:tab pos="287020" algn="l"/>
              </a:tabLst>
            </a:pPr>
            <a:endParaRPr lang="en-US" sz="2400" kern="0" dirty="0">
              <a:solidFill>
                <a:srgbClr val="000000"/>
              </a:solidFill>
              <a:latin typeface="Georgia" panose="02040502050405020303" pitchFamily="18" charset="0"/>
              <a:ea typeface="Times New Roman" panose="02020603050405020304" pitchFamily="18" charset="0"/>
              <a:cs typeface="Aptos" panose="020B0004020202020204" pitchFamily="34" charset="0"/>
            </a:endParaRPr>
          </a:p>
          <a:p>
            <a:pPr marL="12700" marR="544195">
              <a:lnSpc>
                <a:spcPts val="3020"/>
              </a:lnSpc>
              <a:spcBef>
                <a:spcPts val="490"/>
              </a:spcBef>
              <a:buClr>
                <a:srgbClr val="D16349"/>
              </a:buClr>
              <a:buSzPct val="83928"/>
              <a:tabLst>
                <a:tab pos="287020" algn="l"/>
              </a:tabLst>
            </a:pPr>
            <a:endParaRPr lang="en-US" sz="2400" kern="0" dirty="0">
              <a:solidFill>
                <a:srgbClr val="000000"/>
              </a:solidFill>
              <a:latin typeface="Georgia" panose="02040502050405020303" pitchFamily="18" charset="0"/>
              <a:ea typeface="Times New Roman" panose="02020603050405020304" pitchFamily="18" charset="0"/>
              <a:cs typeface="Aptos" panose="020B0004020202020204" pitchFamily="34" charset="0"/>
            </a:endParaRPr>
          </a:p>
          <a:p>
            <a:pPr marL="287020" marR="544195" indent="-274320">
              <a:lnSpc>
                <a:spcPts val="3020"/>
              </a:lnSpc>
              <a:spcBef>
                <a:spcPts val="490"/>
              </a:spcBef>
              <a:buClr>
                <a:srgbClr val="D16349"/>
              </a:buClr>
              <a:buSzPct val="83928"/>
              <a:buFont typeface="Wingdings 2"/>
              <a:buChar char=""/>
              <a:tabLst>
                <a:tab pos="287020" algn="l"/>
              </a:tabLst>
            </a:pPr>
            <a:r>
              <a:rPr lang="en-US" sz="2400" kern="0" dirty="0">
                <a:solidFill>
                  <a:srgbClr val="000000"/>
                </a:solidFill>
                <a:latin typeface="Georgia" panose="02040502050405020303" pitchFamily="18" charset="0"/>
                <a:ea typeface="Times New Roman" panose="02020603050405020304" pitchFamily="18" charset="0"/>
                <a:cs typeface="Aptos" panose="020B0004020202020204" pitchFamily="34" charset="0"/>
              </a:rPr>
              <a:t>Facilitates a reduction in overall costs by reducing the number of tracebacks required per contract, per product.  </a:t>
            </a:r>
            <a:endParaRPr lang="en-US" sz="2400" kern="0" dirty="0">
              <a:solidFill>
                <a:sysClr val="windowText" lastClr="000000"/>
              </a:solidFill>
              <a:latin typeface="Georgia" panose="02040502050405020303" pitchFamily="18" charset="0"/>
              <a:ea typeface="Aptos" panose="020B0004020202020204" pitchFamily="34" charset="0"/>
              <a:cs typeface="Aptos" panose="020B0004020202020204" pitchFamily="34" charset="0"/>
            </a:endParaRPr>
          </a:p>
          <a:p>
            <a:pPr marL="287020" marR="544195" indent="-274320">
              <a:lnSpc>
                <a:spcPts val="3020"/>
              </a:lnSpc>
              <a:spcBef>
                <a:spcPts val="490"/>
              </a:spcBef>
              <a:buClr>
                <a:srgbClr val="D16349"/>
              </a:buClr>
              <a:buSzPct val="83928"/>
              <a:buFont typeface="Wingdings 2"/>
              <a:buChar char=""/>
              <a:tabLst>
                <a:tab pos="287020" algn="l"/>
              </a:tabLst>
            </a:pPr>
            <a:endParaRPr lang="en-US" sz="2400" kern="0" dirty="0">
              <a:solidFill>
                <a:srgbClr val="000000"/>
              </a:solidFill>
              <a:latin typeface="Georgia" panose="02040502050405020303" pitchFamily="18" charset="0"/>
              <a:ea typeface="Times New Roman" panose="02020603050405020304" pitchFamily="18" charset="0"/>
              <a:cs typeface="Aptos" panose="020B0004020202020204" pitchFamily="34" charset="0"/>
            </a:endParaRPr>
          </a:p>
          <a:p>
            <a:pPr marL="287020" marR="544195" indent="-274320">
              <a:lnSpc>
                <a:spcPts val="3020"/>
              </a:lnSpc>
              <a:spcBef>
                <a:spcPts val="490"/>
              </a:spcBef>
              <a:buClr>
                <a:srgbClr val="D16349"/>
              </a:buClr>
              <a:buSzPct val="83928"/>
              <a:buFont typeface="Wingdings 2"/>
              <a:buChar char=""/>
              <a:tabLst>
                <a:tab pos="287020" algn="l"/>
              </a:tabLst>
            </a:pPr>
            <a:endParaRPr lang="en-US" sz="2400" kern="0" spc="-10" dirty="0">
              <a:solidFill>
                <a:sysClr val="windowText" lastClr="000000"/>
              </a:solidFill>
              <a:latin typeface="Georgia"/>
              <a:cs typeface="Georgia"/>
            </a:endParaRPr>
          </a:p>
          <a:p>
            <a:pPr marL="287020" marR="544195" indent="-274320">
              <a:lnSpc>
                <a:spcPts val="3020"/>
              </a:lnSpc>
              <a:spcBef>
                <a:spcPts val="490"/>
              </a:spcBef>
              <a:buClr>
                <a:srgbClr val="D16349"/>
              </a:buClr>
              <a:buSzPct val="83928"/>
              <a:buFont typeface="Wingdings 2"/>
              <a:buChar char=""/>
              <a:tabLst>
                <a:tab pos="287020" algn="l"/>
              </a:tabLst>
            </a:pPr>
            <a:endParaRPr lang="en-US" sz="2400" kern="0" dirty="0">
              <a:solidFill>
                <a:sysClr val="windowText" lastClr="000000"/>
              </a:solidFill>
              <a:latin typeface="Georgia"/>
              <a:cs typeface="Georgia"/>
            </a:endParaRPr>
          </a:p>
          <a:p>
            <a:pPr>
              <a:spcBef>
                <a:spcPts val="1195"/>
              </a:spcBef>
              <a:buClr>
                <a:srgbClr val="D16349"/>
              </a:buClr>
              <a:buFont typeface="Wingdings 2"/>
              <a:buChar char=""/>
            </a:pPr>
            <a:endParaRPr lang="en-US" sz="2400" kern="0" dirty="0">
              <a:solidFill>
                <a:sysClr val="windowText" lastClr="000000"/>
              </a:solidFill>
              <a:latin typeface="Georgia"/>
              <a:cs typeface="Georgia"/>
            </a:endParaRPr>
          </a:p>
          <a:p>
            <a:endParaRPr lang="en-US" sz="2400" kern="0" dirty="0">
              <a:solidFill>
                <a:sysClr val="windowText" lastClr="000000"/>
              </a:solidFill>
              <a:latin typeface="Georgia" panose="02040502050405020303" pitchFamily="18" charset="0"/>
              <a:ea typeface="Aptos" panose="020B0004020202020204" pitchFamily="34" charset="0"/>
              <a:cs typeface="Aptos" panose="020B0004020202020204" pitchFamily="34" charset="0"/>
            </a:endParaRPr>
          </a:p>
          <a:p>
            <a:pPr marL="287020" marR="544195" indent="-274320">
              <a:lnSpc>
                <a:spcPts val="3020"/>
              </a:lnSpc>
              <a:spcBef>
                <a:spcPts val="490"/>
              </a:spcBef>
              <a:buClr>
                <a:srgbClr val="D16349"/>
              </a:buClr>
              <a:buSzPct val="83928"/>
              <a:buFont typeface="Wingdings 2"/>
              <a:buChar char=""/>
              <a:tabLst>
                <a:tab pos="287020" algn="l"/>
              </a:tabLst>
            </a:pPr>
            <a:endParaRPr lang="en-US" sz="2400" kern="0" dirty="0">
              <a:solidFill>
                <a:sysClr val="windowText" lastClr="000000"/>
              </a:solidFill>
              <a:latin typeface="Georgia"/>
              <a:cs typeface="Georgia"/>
            </a:endParaRPr>
          </a:p>
        </p:txBody>
      </p:sp>
    </p:spTree>
    <p:extLst>
      <p:ext uri="{BB962C8B-B14F-4D97-AF65-F5344CB8AC3E}">
        <p14:creationId xmlns:p14="http://schemas.microsoft.com/office/powerpoint/2010/main" val="834834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02DED-837B-1F72-C775-9440A8927D20}"/>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526E94E-4897-3E5E-4640-B47C98D61842}"/>
              </a:ext>
            </a:extLst>
          </p:cNvPr>
          <p:cNvSpPr>
            <a:spLocks noGrp="1"/>
          </p:cNvSpPr>
          <p:nvPr>
            <p:ph type="title" idx="4294967295"/>
          </p:nvPr>
        </p:nvSpPr>
        <p:spPr>
          <a:xfrm>
            <a:off x="2152650" y="1447800"/>
            <a:ext cx="7886700" cy="369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Georgia"/>
                <a:ea typeface="+mn-ea"/>
                <a:cs typeface="Georgia"/>
              </a:rPr>
              <a:t>Who is eligible to participate?</a:t>
            </a:r>
          </a:p>
        </p:txBody>
      </p:sp>
      <p:sp>
        <p:nvSpPr>
          <p:cNvPr id="4" name="TextBox 3">
            <a:extLst>
              <a:ext uri="{FF2B5EF4-FFF2-40B4-BE49-F238E27FC236}">
                <a16:creationId xmlns:a16="http://schemas.microsoft.com/office/drawing/2014/main" id="{ECE22B70-9E1A-8D72-85CE-56B82EC68EB5}"/>
              </a:ext>
            </a:extLst>
          </p:cNvPr>
          <p:cNvSpPr txBox="1"/>
          <p:nvPr/>
        </p:nvSpPr>
        <p:spPr>
          <a:xfrm>
            <a:off x="1828801" y="1889368"/>
            <a:ext cx="8839199" cy="4347344"/>
          </a:xfrm>
          <a:prstGeom prst="rect">
            <a:avLst/>
          </a:prstGeom>
          <a:noFill/>
        </p:spPr>
        <p:txBody>
          <a:bodyPr wrap="square">
            <a:spAutoFit/>
          </a:bodyPr>
          <a:lstStyle/>
          <a:p>
            <a:pPr marL="286385" marR="5080" indent="-274320">
              <a:spcBef>
                <a:spcPts val="110"/>
              </a:spcBef>
              <a:buClr>
                <a:srgbClr val="D16349"/>
              </a:buClr>
              <a:buSzPct val="85185"/>
              <a:buFont typeface="Wingdings 2"/>
              <a:buChar char=""/>
              <a:tabLst>
                <a:tab pos="286385" algn="l"/>
              </a:tabLst>
            </a:pPr>
            <a:r>
              <a:rPr lang="en-US" sz="2400" kern="0" dirty="0">
                <a:solidFill>
                  <a:sysClr val="windowText" lastClr="000000"/>
                </a:solidFill>
                <a:latin typeface="Georgia"/>
                <a:cs typeface="Georgia"/>
              </a:rPr>
              <a:t>Any</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financially</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interested</a:t>
            </a:r>
            <a:r>
              <a:rPr lang="en-US" sz="2400" kern="0" spc="-105" dirty="0">
                <a:solidFill>
                  <a:sysClr val="windowText" lastClr="000000"/>
                </a:solidFill>
                <a:latin typeface="Georgia"/>
                <a:cs typeface="Georgia"/>
              </a:rPr>
              <a:t> </a:t>
            </a:r>
            <a:r>
              <a:rPr lang="en-US" sz="2400" kern="0" dirty="0">
                <a:solidFill>
                  <a:sysClr val="windowText" lastClr="000000"/>
                </a:solidFill>
                <a:latin typeface="Georgia"/>
                <a:cs typeface="Georgia"/>
              </a:rPr>
              <a:t>applicant</a:t>
            </a:r>
            <a:r>
              <a:rPr lang="en-US" sz="2400" kern="0" spc="-60" dirty="0">
                <a:solidFill>
                  <a:sysClr val="windowText" lastClr="000000"/>
                </a:solidFill>
                <a:latin typeface="Georgia"/>
                <a:cs typeface="Georgia"/>
              </a:rPr>
              <a:t> </a:t>
            </a:r>
            <a:r>
              <a:rPr lang="en-US" sz="2400" kern="0" spc="-10" dirty="0">
                <a:solidFill>
                  <a:sysClr val="windowText" lastClr="000000"/>
                </a:solidFill>
                <a:latin typeface="Georgia"/>
                <a:cs typeface="Georgia"/>
              </a:rPr>
              <a:t>(contractor, </a:t>
            </a:r>
            <a:r>
              <a:rPr lang="en-US" sz="2400" kern="0" dirty="0">
                <a:solidFill>
                  <a:sysClr val="windowText" lastClr="000000"/>
                </a:solidFill>
                <a:latin typeface="Georgia"/>
                <a:cs typeface="Georgia"/>
              </a:rPr>
              <a:t>subcontractor,</a:t>
            </a:r>
            <a:r>
              <a:rPr lang="en-US" sz="2400" kern="0" spc="-105" dirty="0">
                <a:solidFill>
                  <a:sysClr val="windowText" lastClr="000000"/>
                </a:solidFill>
                <a:latin typeface="Georgia"/>
                <a:cs typeface="Georgia"/>
              </a:rPr>
              <a:t> </a:t>
            </a:r>
            <a:r>
              <a:rPr lang="en-US" sz="2400" kern="0" dirty="0">
                <a:solidFill>
                  <a:sysClr val="windowText" lastClr="000000"/>
                </a:solidFill>
                <a:latin typeface="Georgia"/>
                <a:cs typeface="Georgia"/>
              </a:rPr>
              <a:t>supplier,</a:t>
            </a:r>
            <a:r>
              <a:rPr lang="en-US" sz="2400" kern="0" spc="-105" dirty="0">
                <a:solidFill>
                  <a:sysClr val="windowText" lastClr="000000"/>
                </a:solidFill>
                <a:latin typeface="Georgia"/>
                <a:cs typeface="Georgia"/>
              </a:rPr>
              <a:t> </a:t>
            </a:r>
            <a:r>
              <a:rPr lang="en-US" sz="2400" kern="0" dirty="0">
                <a:solidFill>
                  <a:sysClr val="windowText" lastClr="000000"/>
                </a:solidFill>
                <a:latin typeface="Georgia"/>
                <a:cs typeface="Georgia"/>
              </a:rPr>
              <a:t>or</a:t>
            </a:r>
            <a:r>
              <a:rPr lang="en-US" sz="2400"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processor)</a:t>
            </a:r>
            <a:r>
              <a:rPr lang="en-US" sz="2400" kern="0" spc="-95" dirty="0">
                <a:solidFill>
                  <a:sysClr val="windowText" lastClr="000000"/>
                </a:solidFill>
                <a:latin typeface="Georgia"/>
                <a:cs typeface="Georgia"/>
              </a:rPr>
              <a:t> </a:t>
            </a:r>
            <a:r>
              <a:rPr lang="en-US" sz="2400" kern="0" spc="-10" dirty="0">
                <a:solidFill>
                  <a:sysClr val="windowText" lastClr="000000"/>
                </a:solidFill>
                <a:latin typeface="Georgia"/>
                <a:cs typeface="Georgia"/>
              </a:rPr>
              <a:t>providing </a:t>
            </a:r>
            <a:r>
              <a:rPr lang="en-US" sz="2400" kern="0" dirty="0">
                <a:solidFill>
                  <a:sysClr val="windowText" lastClr="000000"/>
                </a:solidFill>
                <a:latin typeface="Georgia"/>
                <a:cs typeface="Georgia"/>
              </a:rPr>
              <a:t>components</a:t>
            </a:r>
            <a:r>
              <a:rPr lang="en-US" sz="2400" kern="0" spc="-80" dirty="0">
                <a:solidFill>
                  <a:sysClr val="windowText" lastClr="000000"/>
                </a:solidFill>
                <a:latin typeface="Georgia"/>
                <a:cs typeface="Georgia"/>
              </a:rPr>
              <a:t> </a:t>
            </a:r>
            <a:r>
              <a:rPr lang="en-US" sz="2400" kern="0" dirty="0">
                <a:solidFill>
                  <a:sysClr val="windowText" lastClr="000000"/>
                </a:solidFill>
                <a:latin typeface="Georgia"/>
                <a:cs typeface="Georgia"/>
              </a:rPr>
              <a:t>or</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products</a:t>
            </a:r>
            <a:r>
              <a:rPr lang="en-US" sz="2400" kern="0" spc="-80"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5"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20" dirty="0">
                <a:solidFill>
                  <a:sysClr val="windowText" lastClr="000000"/>
                </a:solidFill>
                <a:latin typeface="Georgia"/>
                <a:cs typeface="Georgia"/>
              </a:rPr>
              <a:t> </a:t>
            </a:r>
            <a:r>
              <a:rPr lang="en-US" sz="2400" kern="0" dirty="0">
                <a:solidFill>
                  <a:sysClr val="windowText" lastClr="000000"/>
                </a:solidFill>
                <a:latin typeface="Georgia"/>
                <a:cs typeface="Georgia"/>
              </a:rPr>
              <a:t>USDA</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may</a:t>
            </a:r>
            <a:r>
              <a:rPr lang="en-US" sz="2400" kern="0" spc="-45" dirty="0">
                <a:solidFill>
                  <a:sysClr val="windowText" lastClr="000000"/>
                </a:solidFill>
                <a:latin typeface="Georgia"/>
                <a:cs typeface="Georgia"/>
              </a:rPr>
              <a:t> </a:t>
            </a:r>
            <a:r>
              <a:rPr lang="en-US" sz="2400" kern="0" spc="-10" dirty="0">
                <a:solidFill>
                  <a:sysClr val="windowText" lastClr="000000"/>
                </a:solidFill>
                <a:latin typeface="Georgia"/>
                <a:cs typeface="Georgia"/>
              </a:rPr>
              <a:t>request </a:t>
            </a:r>
            <a:r>
              <a:rPr lang="en-US" sz="2400" kern="0" dirty="0">
                <a:solidFill>
                  <a:sysClr val="windowText" lastClr="000000"/>
                </a:solidFill>
                <a:latin typeface="Georgia"/>
                <a:cs typeface="Georgia"/>
              </a:rPr>
              <a:t>the</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DOV</a:t>
            </a:r>
            <a:r>
              <a:rPr lang="en-US" sz="2400" kern="0" spc="-45" dirty="0">
                <a:solidFill>
                  <a:sysClr val="windowText" lastClr="000000"/>
                </a:solidFill>
                <a:latin typeface="Georgia"/>
                <a:cs typeface="Georgia"/>
              </a:rPr>
              <a:t> </a:t>
            </a:r>
            <a:r>
              <a:rPr lang="en-US" sz="2400" kern="0" dirty="0">
                <a:solidFill>
                  <a:sysClr val="windowText" lastClr="000000"/>
                </a:solidFill>
                <a:latin typeface="Georgia"/>
                <a:cs typeface="Georgia"/>
              </a:rPr>
              <a:t>Audit</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Program</a:t>
            </a:r>
            <a:r>
              <a:rPr lang="en-US" sz="2400" kern="0" spc="-75" dirty="0">
                <a:solidFill>
                  <a:sysClr val="windowText" lastClr="000000"/>
                </a:solidFill>
                <a:latin typeface="Georgia"/>
                <a:cs typeface="Georgia"/>
              </a:rPr>
              <a:t> </a:t>
            </a:r>
            <a:r>
              <a:rPr lang="en-US" sz="2400" kern="0" spc="-10" dirty="0">
                <a:solidFill>
                  <a:sysClr val="windowText" lastClr="000000"/>
                </a:solidFill>
                <a:latin typeface="Georgia"/>
                <a:cs typeface="Georgia"/>
              </a:rPr>
              <a:t>service.</a:t>
            </a:r>
            <a:endParaRPr lang="en-US" sz="2400" kern="0" dirty="0">
              <a:solidFill>
                <a:sysClr val="windowText" lastClr="000000"/>
              </a:solidFill>
              <a:latin typeface="Georgia"/>
              <a:cs typeface="Georgia"/>
            </a:endParaRPr>
          </a:p>
          <a:p>
            <a:pPr>
              <a:spcBef>
                <a:spcPts val="1470"/>
              </a:spcBef>
              <a:buClr>
                <a:srgbClr val="D16349"/>
              </a:buClr>
              <a:buFont typeface="Wingdings 2"/>
              <a:buChar char=""/>
            </a:pPr>
            <a:endParaRPr lang="en-US" sz="2400" kern="0" dirty="0">
              <a:solidFill>
                <a:sysClr val="windowText" lastClr="000000"/>
              </a:solidFill>
              <a:latin typeface="Georgia"/>
              <a:cs typeface="Georgia"/>
            </a:endParaRPr>
          </a:p>
          <a:p>
            <a:pPr marL="286385" marR="184785" indent="-274320">
              <a:buClr>
                <a:srgbClr val="D16349"/>
              </a:buClr>
              <a:buSzPct val="85185"/>
              <a:buFont typeface="Wingdings 2"/>
              <a:buChar char=""/>
              <a:tabLst>
                <a:tab pos="286385" algn="l"/>
              </a:tabLst>
            </a:pPr>
            <a:r>
              <a:rPr lang="en-US" sz="2400" kern="0" dirty="0">
                <a:solidFill>
                  <a:sysClr val="windowText" lastClr="000000"/>
                </a:solidFill>
                <a:latin typeface="Georgia"/>
                <a:cs typeface="Georgia"/>
              </a:rPr>
              <a:t>The</a:t>
            </a:r>
            <a:r>
              <a:rPr lang="en-US" sz="2400" kern="0" spc="-20" dirty="0">
                <a:solidFill>
                  <a:sysClr val="windowText" lastClr="000000"/>
                </a:solidFill>
                <a:latin typeface="Georgia"/>
                <a:cs typeface="Georgia"/>
              </a:rPr>
              <a:t> </a:t>
            </a:r>
            <a:r>
              <a:rPr lang="en-US" sz="2400" kern="0" dirty="0">
                <a:solidFill>
                  <a:sysClr val="windowText" lastClr="000000"/>
                </a:solidFill>
                <a:latin typeface="Georgia"/>
                <a:cs typeface="Georgia"/>
              </a:rPr>
              <a:t>DOV</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Audit</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Program</a:t>
            </a:r>
            <a:r>
              <a:rPr lang="en-US" sz="2400" kern="0" spc="-20" dirty="0">
                <a:solidFill>
                  <a:sysClr val="windowText" lastClr="000000"/>
                </a:solidFill>
                <a:latin typeface="Georgia"/>
                <a:cs typeface="Georgia"/>
              </a:rPr>
              <a:t> </a:t>
            </a:r>
            <a:r>
              <a:rPr lang="en-US" sz="2400" kern="0" dirty="0">
                <a:solidFill>
                  <a:sysClr val="windowText" lastClr="000000"/>
                </a:solidFill>
                <a:latin typeface="Georgia"/>
                <a:cs typeface="Georgia"/>
              </a:rPr>
              <a:t>may</a:t>
            </a:r>
            <a:r>
              <a:rPr lang="en-US" sz="2400" kern="0" spc="-70" dirty="0">
                <a:solidFill>
                  <a:sysClr val="windowText" lastClr="000000"/>
                </a:solidFill>
                <a:latin typeface="Georgia"/>
                <a:cs typeface="Georgia"/>
              </a:rPr>
              <a:t> </a:t>
            </a:r>
            <a:r>
              <a:rPr lang="en-US" sz="2400" kern="0" dirty="0">
                <a:solidFill>
                  <a:sysClr val="windowText" lastClr="000000"/>
                </a:solidFill>
                <a:latin typeface="Georgia"/>
                <a:cs typeface="Georgia"/>
              </a:rPr>
              <a:t>be</a:t>
            </a:r>
            <a:r>
              <a:rPr lang="en-US" sz="2400" kern="0" spc="-20" dirty="0">
                <a:solidFill>
                  <a:sysClr val="windowText" lastClr="000000"/>
                </a:solidFill>
                <a:latin typeface="Georgia"/>
                <a:cs typeface="Georgia"/>
              </a:rPr>
              <a:t> </a:t>
            </a:r>
            <a:r>
              <a:rPr lang="en-US" sz="2400" kern="0" dirty="0">
                <a:solidFill>
                  <a:sysClr val="windowText" lastClr="000000"/>
                </a:solidFill>
                <a:latin typeface="Georgia"/>
                <a:cs typeface="Georgia"/>
              </a:rPr>
              <a:t>used</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whether</a:t>
            </a:r>
            <a:r>
              <a:rPr lang="en-US" sz="2400" kern="0" spc="-85" dirty="0">
                <a:solidFill>
                  <a:sysClr val="windowText" lastClr="000000"/>
                </a:solidFill>
                <a:latin typeface="Georgia"/>
                <a:cs typeface="Georgia"/>
              </a:rPr>
              <a:t> </a:t>
            </a:r>
            <a:r>
              <a:rPr lang="en-US" sz="2400" kern="0" spc="-25" dirty="0">
                <a:solidFill>
                  <a:sysClr val="windowText" lastClr="000000"/>
                </a:solidFill>
                <a:latin typeface="Georgia"/>
                <a:cs typeface="Georgia"/>
              </a:rPr>
              <a:t>or </a:t>
            </a:r>
            <a:r>
              <a:rPr lang="en-US" sz="2400" kern="0" dirty="0">
                <a:solidFill>
                  <a:sysClr val="windowText" lastClr="000000"/>
                </a:solidFill>
                <a:latin typeface="Georgia"/>
                <a:cs typeface="Georgia"/>
              </a:rPr>
              <a:t>not</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15" dirty="0">
                <a:solidFill>
                  <a:sysClr val="windowText" lastClr="000000"/>
                </a:solidFill>
                <a:latin typeface="Georgia"/>
                <a:cs typeface="Georgia"/>
              </a:rPr>
              <a:t> </a:t>
            </a:r>
            <a:r>
              <a:rPr lang="en-US" sz="2400" kern="0" dirty="0">
                <a:solidFill>
                  <a:sysClr val="windowText" lastClr="000000"/>
                </a:solidFill>
                <a:latin typeface="Georgia"/>
                <a:cs typeface="Georgia"/>
              </a:rPr>
              <a:t>applicant</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handles</a:t>
            </a:r>
            <a:r>
              <a:rPr lang="en-US" sz="2400" kern="0" spc="-75" dirty="0">
                <a:solidFill>
                  <a:sysClr val="windowText" lastClr="000000"/>
                </a:solidFill>
                <a:latin typeface="Georgia"/>
                <a:cs typeface="Georgia"/>
              </a:rPr>
              <a:t> </a:t>
            </a:r>
            <a:r>
              <a:rPr lang="en-US" sz="2400" kern="0" dirty="0">
                <a:solidFill>
                  <a:sysClr val="windowText" lastClr="000000"/>
                </a:solidFill>
                <a:latin typeface="Georgia"/>
                <a:cs typeface="Georgia"/>
              </a:rPr>
              <a:t>imports,</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requests</a:t>
            </a:r>
            <a:r>
              <a:rPr lang="en-US" sz="2400" kern="0" spc="-70" dirty="0">
                <a:solidFill>
                  <a:sysClr val="windowText" lastClr="000000"/>
                </a:solidFill>
                <a:latin typeface="Georgia"/>
                <a:cs typeface="Georgia"/>
              </a:rPr>
              <a:t> </a:t>
            </a:r>
            <a:r>
              <a:rPr lang="en-US" sz="2400" kern="0" spc="-25" dirty="0">
                <a:solidFill>
                  <a:sysClr val="windowText" lastClr="000000"/>
                </a:solidFill>
                <a:latin typeface="Georgia"/>
                <a:cs typeface="Georgia"/>
              </a:rPr>
              <a:t>lot </a:t>
            </a:r>
            <a:r>
              <a:rPr lang="en-US" sz="2400" kern="0" dirty="0">
                <a:solidFill>
                  <a:sysClr val="windowText" lastClr="000000"/>
                </a:solidFill>
                <a:latin typeface="Georgia"/>
                <a:cs typeface="Georgia"/>
              </a:rPr>
              <a:t>inspection,</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or</a:t>
            </a:r>
            <a:r>
              <a:rPr lang="en-US" sz="2400" kern="0" spc="-10" dirty="0">
                <a:solidFill>
                  <a:sysClr val="windowText" lastClr="000000"/>
                </a:solidFill>
                <a:latin typeface="Georgia"/>
                <a:cs typeface="Georgia"/>
              </a:rPr>
              <a:t> </a:t>
            </a:r>
            <a:r>
              <a:rPr lang="en-US" sz="2400" kern="0" dirty="0">
                <a:solidFill>
                  <a:sysClr val="windowText" lastClr="000000"/>
                </a:solidFill>
                <a:latin typeface="Georgia"/>
                <a:cs typeface="Georgia"/>
              </a:rPr>
              <a:t>receives</a:t>
            </a:r>
            <a:r>
              <a:rPr lang="en-US" sz="2400" kern="0" spc="-95" dirty="0">
                <a:solidFill>
                  <a:sysClr val="windowText" lastClr="000000"/>
                </a:solidFill>
                <a:latin typeface="Georgia"/>
                <a:cs typeface="Georgia"/>
              </a:rPr>
              <a:t> </a:t>
            </a:r>
            <a:r>
              <a:rPr lang="en-US" sz="2400" kern="0" spc="-10" dirty="0">
                <a:solidFill>
                  <a:sysClr val="windowText" lastClr="000000"/>
                </a:solidFill>
                <a:latin typeface="Georgia"/>
                <a:cs typeface="Georgia"/>
              </a:rPr>
              <a:t>in-</a:t>
            </a:r>
            <a:r>
              <a:rPr lang="en-US" sz="2400" kern="0" dirty="0">
                <a:solidFill>
                  <a:sysClr val="windowText" lastClr="000000"/>
                </a:solidFill>
                <a:latin typeface="Georgia"/>
                <a:cs typeface="Georgia"/>
              </a:rPr>
              <a:t>plant</a:t>
            </a:r>
            <a:r>
              <a:rPr lang="en-US" sz="2400" kern="0" spc="-25" dirty="0">
                <a:solidFill>
                  <a:sysClr val="windowText" lastClr="000000"/>
                </a:solidFill>
                <a:latin typeface="Georgia"/>
                <a:cs typeface="Georgia"/>
              </a:rPr>
              <a:t> </a:t>
            </a:r>
            <a:r>
              <a:rPr lang="en-US" sz="2400" kern="0" spc="-10" dirty="0">
                <a:solidFill>
                  <a:sysClr val="windowText" lastClr="000000"/>
                </a:solidFill>
                <a:latin typeface="Georgia"/>
                <a:cs typeface="Georgia"/>
              </a:rPr>
              <a:t>inspection.</a:t>
            </a:r>
          </a:p>
          <a:p>
            <a:pPr marL="286385" marR="184785" indent="-274320">
              <a:buClr>
                <a:srgbClr val="D16349"/>
              </a:buClr>
              <a:buSzPct val="85185"/>
              <a:buFont typeface="Wingdings 2"/>
              <a:buChar char=""/>
              <a:tabLst>
                <a:tab pos="286385" algn="l"/>
              </a:tabLst>
            </a:pPr>
            <a:endParaRPr lang="en-US" sz="2400" kern="0" spc="-10" dirty="0">
              <a:solidFill>
                <a:sysClr val="windowText" lastClr="000000"/>
              </a:solidFill>
              <a:latin typeface="Georgia"/>
              <a:cs typeface="Georgia"/>
            </a:endParaRPr>
          </a:p>
          <a:p>
            <a:pPr marL="286385" marR="184785" indent="-274320">
              <a:buClr>
                <a:srgbClr val="D16349"/>
              </a:buClr>
              <a:buSzPct val="85185"/>
              <a:buFont typeface="Wingdings 2"/>
              <a:buChar char=""/>
              <a:tabLst>
                <a:tab pos="286385" algn="l"/>
              </a:tabLst>
            </a:pPr>
            <a:endParaRPr lang="en-US" sz="2400" kern="0" spc="-10" dirty="0">
              <a:solidFill>
                <a:sysClr val="windowText" lastClr="000000"/>
              </a:solidFill>
              <a:latin typeface="Georgia"/>
              <a:cs typeface="Georgia"/>
            </a:endParaRPr>
          </a:p>
          <a:p>
            <a:pPr marL="12065" marR="184785">
              <a:buClr>
                <a:srgbClr val="D16349"/>
              </a:buClr>
              <a:buSzPct val="85185"/>
              <a:tabLst>
                <a:tab pos="286385" algn="l"/>
              </a:tabLst>
            </a:pPr>
            <a:endParaRPr lang="en-US" sz="2400" kern="0" dirty="0">
              <a:solidFill>
                <a:sysClr val="windowText" lastClr="000000"/>
              </a:solidFill>
              <a:latin typeface="Georgia"/>
              <a:cs typeface="Georgia"/>
            </a:endParaRPr>
          </a:p>
        </p:txBody>
      </p:sp>
    </p:spTree>
    <p:extLst>
      <p:ext uri="{BB962C8B-B14F-4D97-AF65-F5344CB8AC3E}">
        <p14:creationId xmlns:p14="http://schemas.microsoft.com/office/powerpoint/2010/main" val="3706643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431E8FB-58D8-7653-17F3-C128DFD53118}"/>
              </a:ext>
            </a:extLst>
          </p:cNvPr>
          <p:cNvSpPr>
            <a:spLocks noGrp="1"/>
          </p:cNvSpPr>
          <p:nvPr>
            <p:ph type="pic" idx="1"/>
          </p:nvPr>
        </p:nvSpPr>
        <p:spPr>
          <a:xfrm>
            <a:off x="2152650" y="1371600"/>
            <a:ext cx="7886700" cy="369332"/>
          </a:xfrm>
        </p:spPr>
        <p:txBody>
          <a:bodyPr/>
          <a:lstStyle/>
          <a:p>
            <a:pPr algn="ctr"/>
            <a:r>
              <a:rPr lang="en-US" b="1" dirty="0"/>
              <a:t>How to apply to the program?</a:t>
            </a:r>
          </a:p>
        </p:txBody>
      </p:sp>
      <p:sp>
        <p:nvSpPr>
          <p:cNvPr id="4" name="Title 3">
            <a:extLst>
              <a:ext uri="{FF2B5EF4-FFF2-40B4-BE49-F238E27FC236}">
                <a16:creationId xmlns:a16="http://schemas.microsoft.com/office/drawing/2014/main" id="{82D69D00-5A6C-6441-9231-29155C1E3799}"/>
              </a:ext>
            </a:extLst>
          </p:cNvPr>
          <p:cNvSpPr txBox="1">
            <a:spLocks noGrp="1"/>
          </p:cNvSpPr>
          <p:nvPr>
            <p:ph type="title" idx="4294967295"/>
          </p:nvPr>
        </p:nvSpPr>
        <p:spPr>
          <a:xfrm>
            <a:off x="1664726" y="2057401"/>
            <a:ext cx="8381999" cy="33424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2065" marR="5080" lvl="0" indent="0" algn="ctr" defTabSz="914400" rtl="0" eaLnBrk="1" fontAlgn="auto" latinLnBrk="0" hangingPunct="1">
              <a:lnSpc>
                <a:spcPct val="100000"/>
              </a:lnSpc>
              <a:spcBef>
                <a:spcPts val="11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Contact</a:t>
            </a:r>
            <a:r>
              <a:rPr kumimoji="0" lang="en-US" sz="2400" b="0" i="0" u="none" strike="noStrike" kern="0" cap="none" spc="-4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the</a:t>
            </a:r>
            <a:r>
              <a:rPr kumimoji="0" lang="en-US" sz="2400" b="0" i="0" u="none" strike="noStrike" kern="0" cap="none" spc="-5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DOV</a:t>
            </a:r>
            <a:r>
              <a:rPr kumimoji="0" lang="en-US" sz="2400" b="0" i="0" u="none" strike="noStrike" kern="0" cap="none" spc="-2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Program</a:t>
            </a:r>
            <a:r>
              <a:rPr kumimoji="0" lang="en-US" sz="2400" b="0" i="0" u="none" strike="noStrike" kern="0" cap="none" spc="-8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Coordinator</a:t>
            </a:r>
            <a:r>
              <a:rPr kumimoji="0" lang="en-US" sz="2400" b="0" i="0" u="none" strike="noStrike" kern="0" cap="none" spc="-9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to</a:t>
            </a:r>
            <a:r>
              <a:rPr kumimoji="0" lang="en-US" sz="2400" b="0" i="0" u="none" strike="noStrike" kern="0" cap="none" spc="-1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discuss</a:t>
            </a:r>
            <a:r>
              <a:rPr kumimoji="0" lang="en-US" sz="2400" b="0" i="0" u="none" strike="noStrike" kern="0" cap="none" spc="-8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25" normalizeH="0" baseline="0" noProof="0" dirty="0">
                <a:ln>
                  <a:noFill/>
                </a:ln>
                <a:solidFill>
                  <a:sysClr val="windowText" lastClr="000000"/>
                </a:solidFill>
                <a:effectLst/>
                <a:uLnTx/>
                <a:uFillTx/>
                <a:latin typeface="Georgia"/>
                <a:ea typeface="+mn-ea"/>
                <a:cs typeface="Georgia"/>
              </a:rPr>
              <a:t>the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DOV</a:t>
            </a:r>
            <a:r>
              <a:rPr kumimoji="0" lang="en-US" sz="2400" b="0" i="0" u="none" strike="noStrike" kern="0" cap="none" spc="-4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specific</a:t>
            </a:r>
            <a:r>
              <a:rPr kumimoji="0" lang="en-US" sz="2400" b="0" i="0" u="none" strike="noStrike" kern="0" cap="none" spc="-9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requirements</a:t>
            </a:r>
            <a:r>
              <a:rPr kumimoji="0" lang="en-US" sz="2400" b="0" i="0" u="none" strike="noStrike" kern="0" cap="none" spc="-8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and</a:t>
            </a:r>
            <a:r>
              <a:rPr kumimoji="0" lang="en-US" sz="2400" b="0" i="0" u="none" strike="noStrike" kern="0" cap="none" spc="-3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application</a:t>
            </a:r>
            <a:r>
              <a:rPr kumimoji="0" lang="en-US" sz="2400" b="0" i="0" u="none" strike="noStrike" kern="0" cap="none" spc="-8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10" normalizeH="0" baseline="0" noProof="0" dirty="0">
                <a:ln>
                  <a:noFill/>
                </a:ln>
                <a:solidFill>
                  <a:sysClr val="windowText" lastClr="000000"/>
                </a:solidFill>
                <a:effectLst/>
                <a:uLnTx/>
                <a:uFillTx/>
                <a:latin typeface="Georgia"/>
                <a:ea typeface="+mn-ea"/>
                <a:cs typeface="Georgia"/>
              </a:rPr>
              <a:t>process.</a:t>
            </a:r>
            <a:endParaRPr kumimoji="0" lang="en-US" sz="2400" b="0" i="0" u="none" strike="noStrike" kern="0" cap="none" spc="0" normalizeH="0" baseline="0" noProof="0" dirty="0">
              <a:ln>
                <a:noFill/>
              </a:ln>
              <a:solidFill>
                <a:sysClr val="windowText" lastClr="000000"/>
              </a:solidFill>
              <a:effectLst/>
              <a:uLnTx/>
              <a:uFillTx/>
              <a:latin typeface="Georgia"/>
              <a:ea typeface="+mn-ea"/>
              <a:cs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Contact</a:t>
            </a:r>
            <a:r>
              <a:rPr kumimoji="0" lang="en-US" sz="2400" b="0" i="0" u="none" strike="noStrike" kern="0" cap="none" spc="-4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information</a:t>
            </a:r>
            <a:r>
              <a:rPr kumimoji="0" lang="en-US" sz="2400" b="0" i="0" u="none" strike="noStrike" kern="0" cap="none" spc="-10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can</a:t>
            </a:r>
            <a:r>
              <a:rPr kumimoji="0" lang="en-US" sz="2400" b="0" i="0" u="none" strike="noStrike" kern="0" cap="none" spc="-1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be</a:t>
            </a:r>
            <a:r>
              <a:rPr kumimoji="0" lang="en-US" sz="2400" b="0" i="0" u="none" strike="noStrike" kern="0" cap="none" spc="-3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found</a:t>
            </a:r>
            <a:r>
              <a:rPr kumimoji="0" lang="en-US" sz="2400" b="0" i="0" u="none" strike="noStrike" kern="0" cap="none" spc="-5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25" normalizeH="0" baseline="0" noProof="0" dirty="0">
                <a:ln>
                  <a:noFill/>
                </a:ln>
                <a:solidFill>
                  <a:sysClr val="windowText" lastClr="000000"/>
                </a:solidFill>
                <a:effectLst/>
                <a:uLnTx/>
                <a:uFillTx/>
                <a:latin typeface="Georgia"/>
                <a:ea typeface="+mn-ea"/>
                <a:cs typeface="Georgia"/>
              </a:rPr>
              <a:t>at:</a:t>
            </a:r>
            <a:endParaRPr kumimoji="0" lang="en-US" sz="2400" b="0" i="0" u="none" strike="noStrike" kern="0" cap="none" spc="0" normalizeH="0" baseline="0" noProof="0" dirty="0">
              <a:ln>
                <a:noFill/>
              </a:ln>
              <a:solidFill>
                <a:sysClr val="windowText" lastClr="000000"/>
              </a:solidFill>
              <a:effectLst/>
              <a:uLnTx/>
              <a:uFillTx/>
              <a:latin typeface="Georgia"/>
              <a:ea typeface="+mn-ea"/>
              <a:cs typeface="Georgia"/>
            </a:endParaRPr>
          </a:p>
          <a:p>
            <a:pPr marL="152400" marR="149225" lvl="0" indent="1438275" algn="l" defTabSz="914400" rtl="0" eaLnBrk="1" fontAlgn="auto" latinLnBrk="0" hangingPunct="1">
              <a:lnSpc>
                <a:spcPct val="239900"/>
              </a:lnSpc>
              <a:spcBef>
                <a:spcPts val="5"/>
              </a:spcBef>
              <a:spcAft>
                <a:spcPts val="0"/>
              </a:spcAft>
              <a:buClrTx/>
              <a:buSzTx/>
              <a:buFontTx/>
              <a:buNone/>
              <a:tabLst/>
              <a:defRPr/>
            </a:pPr>
            <a:r>
              <a:rPr kumimoji="0" lang="en-US" sz="2400" b="0" i="0" u="sng" strike="noStrike" kern="0" cap="none" spc="-10" normalizeH="0" baseline="0" noProof="0" dirty="0">
                <a:ln>
                  <a:noFill/>
                </a:ln>
                <a:solidFill>
                  <a:srgbClr val="00A3D6"/>
                </a:solidFill>
                <a:effectLst/>
                <a:uLnTx/>
                <a:uFill>
                  <a:solidFill>
                    <a:srgbClr val="00A3D6"/>
                  </a:solidFill>
                </a:uFill>
                <a:latin typeface="Georgia"/>
                <a:ea typeface="+mn-ea"/>
                <a:cs typeface="Georgia"/>
                <a:hlinkClick r:id="rId2"/>
              </a:rPr>
              <a:t>http://www.ams.usda.gov/DOV</a:t>
            </a:r>
            <a:r>
              <a:rPr kumimoji="0" lang="en-US" sz="2400" b="0" i="0" u="none" strike="noStrike" kern="0" cap="none" spc="-10" normalizeH="0" baseline="0" noProof="0" dirty="0">
                <a:ln>
                  <a:noFill/>
                </a:ln>
                <a:solidFill>
                  <a:srgbClr val="00A3D6"/>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Complete</a:t>
            </a:r>
            <a:r>
              <a:rPr kumimoji="0" lang="en-US" sz="2400" b="0" i="0" u="none" strike="noStrike" kern="0" cap="none" spc="-8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the</a:t>
            </a:r>
            <a:r>
              <a:rPr kumimoji="0" lang="en-US" sz="2400" b="0" i="0" u="none" strike="noStrike" kern="0" cap="none" spc="-3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required</a:t>
            </a:r>
            <a:r>
              <a:rPr kumimoji="0" lang="en-US" sz="2400" b="0" i="0" u="none" strike="noStrike" kern="0" cap="none" spc="-9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Application</a:t>
            </a:r>
            <a:r>
              <a:rPr kumimoji="0" lang="en-US" sz="2400" b="0" i="0" u="none" strike="noStrike" kern="0" cap="none" spc="-8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for</a:t>
            </a:r>
            <a:r>
              <a:rPr kumimoji="0" lang="en-US" sz="2400" b="0" i="0" u="none" strike="noStrike" kern="0" cap="none" spc="-5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Service</a:t>
            </a:r>
            <a:r>
              <a:rPr kumimoji="0" lang="en-US" sz="2400" b="0" i="0" u="none" strike="noStrike" kern="0" cap="none" spc="-6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20" normalizeH="0" baseline="0" noProof="0" dirty="0">
                <a:ln>
                  <a:noFill/>
                </a:ln>
                <a:solidFill>
                  <a:sysClr val="windowText" lastClr="000000"/>
                </a:solidFill>
                <a:effectLst/>
                <a:uLnTx/>
                <a:uFillTx/>
                <a:latin typeface="Georgia"/>
                <a:ea typeface="+mn-ea"/>
                <a:cs typeface="Georgia"/>
              </a:rPr>
              <a:t>form</a:t>
            </a:r>
            <a:endParaRPr kumimoji="0" lang="en-US" sz="2400" b="0" i="0" u="none" strike="noStrike" kern="0" cap="none" spc="0" normalizeH="0" baseline="0" noProof="0" dirty="0">
              <a:ln>
                <a:noFill/>
              </a:ln>
              <a:solidFill>
                <a:sysClr val="windowText" lastClr="000000"/>
              </a:solidFill>
              <a:effectLst/>
              <a:uLnTx/>
              <a:uFillTx/>
              <a:latin typeface="Georgia"/>
              <a:ea typeface="+mn-ea"/>
              <a:cs typeface="Georgia"/>
            </a:endParaRPr>
          </a:p>
          <a:p>
            <a:pPr marL="0" marR="0" lvl="0" indent="0" algn="ctr" defTabSz="914400" rtl="0" eaLnBrk="1" fontAlgn="auto" latinLnBrk="0" hangingPunct="1">
              <a:lnSpc>
                <a:spcPct val="100000"/>
              </a:lnSpc>
              <a:spcBef>
                <a:spcPts val="5"/>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and</a:t>
            </a:r>
            <a:r>
              <a:rPr kumimoji="0" lang="en-US" sz="2400" b="0" i="0" u="none" strike="noStrike" kern="0" cap="none" spc="-3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submit</a:t>
            </a:r>
            <a:r>
              <a:rPr kumimoji="0" lang="en-US" sz="2400" b="0" i="0" u="none" strike="noStrike" kern="0" cap="none" spc="-6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to</a:t>
            </a:r>
            <a:r>
              <a:rPr kumimoji="0" lang="en-US" sz="2400" b="0" i="0" u="none" strike="noStrike" kern="0" cap="none" spc="-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the</a:t>
            </a:r>
            <a:r>
              <a:rPr kumimoji="0" lang="en-US" sz="2400" b="0" i="0" u="none" strike="noStrike" kern="0" cap="none" spc="-2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DOV</a:t>
            </a:r>
            <a:r>
              <a:rPr kumimoji="0" lang="en-US" sz="2400" b="0" i="0" u="none" strike="noStrike" kern="0" cap="none" spc="-4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Program</a:t>
            </a:r>
            <a:r>
              <a:rPr kumimoji="0" lang="en-US" sz="2400" b="0" i="0" u="none" strike="noStrike" kern="0" cap="none" spc="-7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10" normalizeH="0" baseline="0" noProof="0" dirty="0">
                <a:ln>
                  <a:noFill/>
                </a:ln>
                <a:solidFill>
                  <a:sysClr val="windowText" lastClr="000000"/>
                </a:solidFill>
                <a:effectLst/>
                <a:uLnTx/>
                <a:uFillTx/>
                <a:latin typeface="Georgia"/>
                <a:ea typeface="+mn-ea"/>
                <a:cs typeface="Georgia"/>
              </a:rPr>
              <a:t>Coordinator.</a:t>
            </a:r>
            <a:endParaRPr kumimoji="0" lang="en-US" sz="2400" b="0" i="0" u="none" strike="noStrike" kern="0" cap="none" spc="0" normalizeH="0" baseline="0" noProof="0" dirty="0">
              <a:ln>
                <a:noFill/>
              </a:ln>
              <a:solidFill>
                <a:sysClr val="windowText" lastClr="000000"/>
              </a:solidFill>
              <a:effectLst/>
              <a:uLnTx/>
              <a:uFillTx/>
              <a:latin typeface="Georgia"/>
              <a:ea typeface="+mn-ea"/>
              <a:cs typeface="Georgia"/>
            </a:endParaRPr>
          </a:p>
        </p:txBody>
      </p:sp>
    </p:spTree>
    <p:extLst>
      <p:ext uri="{BB962C8B-B14F-4D97-AF65-F5344CB8AC3E}">
        <p14:creationId xmlns:p14="http://schemas.microsoft.com/office/powerpoint/2010/main" val="1878797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12459-4588-423C-0382-9DB1923DF99B}"/>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908FBC0-7D0F-8AF2-5913-F234C73570A1}"/>
              </a:ext>
              <a:ext uri="{C183D7F6-B498-43B3-948B-1728B52AA6E4}">
                <adec:decorative xmlns:adec="http://schemas.microsoft.com/office/drawing/2017/decorative" val="0"/>
              </a:ext>
            </a:extLst>
          </p:cNvPr>
          <p:cNvSpPr>
            <a:spLocks noGrp="1"/>
          </p:cNvSpPr>
          <p:nvPr>
            <p:ph type="pic" idx="1"/>
          </p:nvPr>
        </p:nvSpPr>
        <p:spPr>
          <a:xfrm>
            <a:off x="2076450" y="1447800"/>
            <a:ext cx="7886700" cy="369332"/>
          </a:xfrm>
        </p:spPr>
        <p:txBody>
          <a:bodyPr/>
          <a:lstStyle/>
          <a:p>
            <a:pPr algn="ctr"/>
            <a:r>
              <a:rPr lang="en-US" b="1" dirty="0"/>
              <a:t>Along with the Application for Service</a:t>
            </a:r>
          </a:p>
        </p:txBody>
      </p:sp>
      <p:sp>
        <p:nvSpPr>
          <p:cNvPr id="5" name="Title 4">
            <a:extLst>
              <a:ext uri="{FF2B5EF4-FFF2-40B4-BE49-F238E27FC236}">
                <a16:creationId xmlns:a16="http://schemas.microsoft.com/office/drawing/2014/main" id="{32CE22D1-4B1B-EFA4-7238-EFB698C18D46}"/>
              </a:ext>
              <a:ext uri="{C183D7F6-B498-43B3-948B-1728B52AA6E4}">
                <adec:decorative xmlns:adec="http://schemas.microsoft.com/office/drawing/2017/decorative" val="0"/>
              </a:ext>
            </a:extLst>
          </p:cNvPr>
          <p:cNvSpPr txBox="1">
            <a:spLocks noGrp="1"/>
          </p:cNvSpPr>
          <p:nvPr>
            <p:ph type="title" idx="4294967295"/>
          </p:nvPr>
        </p:nvSpPr>
        <p:spPr>
          <a:xfrm>
            <a:off x="1676400" y="2211239"/>
            <a:ext cx="8686800" cy="34881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2700" marR="5080" lvl="0" indent="-1905" algn="ctr" defTabSz="914400" rtl="0" eaLnBrk="1" fontAlgn="auto" latinLnBrk="0" hangingPunct="1">
              <a:lnSpc>
                <a:spcPts val="3460"/>
              </a:lnSpc>
              <a:spcBef>
                <a:spcPts val="525"/>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Applicant’s</a:t>
            </a:r>
            <a:r>
              <a:rPr kumimoji="0" lang="en-US" sz="2400" b="0" i="0" u="none" strike="noStrike" kern="0" cap="none" spc="-6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submit</a:t>
            </a:r>
            <a:r>
              <a:rPr kumimoji="0" lang="en-US" sz="2400" b="0" i="0" u="none" strike="noStrike" kern="0" cap="none" spc="-5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a</a:t>
            </a:r>
            <a:r>
              <a:rPr kumimoji="0" lang="en-US" sz="2400" b="0" i="0" u="none" strike="noStrike" kern="0" cap="none" spc="-9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DOV</a:t>
            </a:r>
            <a:r>
              <a:rPr kumimoji="0" lang="en-US" sz="2400" b="0" i="0" u="none" strike="noStrike" kern="0" cap="none" spc="-7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program</a:t>
            </a:r>
            <a:r>
              <a:rPr kumimoji="0" lang="en-US" sz="2400" b="0" i="0" u="none" strike="noStrike" kern="0" cap="none" spc="-5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10" normalizeH="0" baseline="0" noProof="0" dirty="0">
                <a:ln>
                  <a:noFill/>
                </a:ln>
                <a:solidFill>
                  <a:sysClr val="windowText" lastClr="000000"/>
                </a:solidFill>
                <a:effectLst/>
                <a:uLnTx/>
                <a:uFillTx/>
                <a:latin typeface="Georgia"/>
                <a:ea typeface="+mn-ea"/>
                <a:cs typeface="Georgia"/>
              </a:rPr>
              <a:t>manual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detailing</a:t>
            </a:r>
            <a:r>
              <a:rPr kumimoji="0" lang="en-US" sz="2400" b="0" i="0" u="none" strike="noStrike" kern="0" cap="none" spc="-9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the</a:t>
            </a:r>
            <a:r>
              <a:rPr kumimoji="0" lang="en-US" sz="2400" b="0" i="0" u="none" strike="noStrike" kern="0" cap="none" spc="-10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verifiable</a:t>
            </a:r>
            <a:r>
              <a:rPr kumimoji="0" lang="en-US" sz="2400" b="0" i="0" u="none" strike="noStrike" kern="0" cap="none" spc="-4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written</a:t>
            </a:r>
            <a:r>
              <a:rPr kumimoji="0" lang="en-US" sz="2400" b="0" i="0" u="none" strike="noStrike" kern="0" cap="none" spc="-8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10" normalizeH="0" baseline="0" noProof="0" dirty="0">
                <a:ln>
                  <a:noFill/>
                </a:ln>
                <a:solidFill>
                  <a:sysClr val="windowText" lastClr="000000"/>
                </a:solidFill>
                <a:effectLst/>
                <a:uLnTx/>
                <a:uFillTx/>
                <a:latin typeface="Georgia"/>
                <a:ea typeface="+mn-ea"/>
                <a:cs typeface="Georgia"/>
              </a:rPr>
              <a:t>procedures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used</a:t>
            </a:r>
            <a:r>
              <a:rPr kumimoji="0" lang="en-US" sz="2400" b="0" i="0" u="none" strike="noStrike" kern="0" cap="none" spc="-5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to</a:t>
            </a:r>
            <a:r>
              <a:rPr kumimoji="0" lang="en-US" sz="2400" b="0" i="0" u="none" strike="noStrike" kern="0" cap="none" spc="-7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ensure</a:t>
            </a:r>
            <a:r>
              <a:rPr kumimoji="0" lang="en-US" sz="2400" b="0" i="0" u="none" strike="noStrike" kern="0" cap="none" spc="-5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compliance</a:t>
            </a:r>
            <a:r>
              <a:rPr kumimoji="0" lang="en-US" sz="2400" b="0" i="0" u="none" strike="noStrike" kern="0" cap="none" spc="-4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with</a:t>
            </a:r>
            <a:r>
              <a:rPr kumimoji="0" lang="en-US" sz="2400" b="0" i="0" u="none" strike="noStrike" kern="0" cap="none" spc="-7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the</a:t>
            </a:r>
            <a:r>
              <a:rPr kumimoji="0" lang="en-US" sz="2400" b="0" i="0" u="none" strike="noStrike" kern="0" cap="none" spc="-4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10" normalizeH="0" baseline="0" noProof="0" dirty="0">
                <a:ln>
                  <a:noFill/>
                </a:ln>
                <a:solidFill>
                  <a:sysClr val="windowText" lastClr="000000"/>
                </a:solidFill>
                <a:effectLst/>
                <a:uLnTx/>
                <a:uFillTx/>
                <a:latin typeface="Georgia"/>
                <a:ea typeface="+mn-ea"/>
                <a:cs typeface="Georgia"/>
              </a:rPr>
              <a:t>domestic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origin</a:t>
            </a:r>
            <a:r>
              <a:rPr kumimoji="0" lang="en-US" sz="2400" b="0" i="0" u="none" strike="noStrike" kern="0" cap="none" spc="-114"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contract</a:t>
            </a:r>
            <a:r>
              <a:rPr kumimoji="0" lang="en-US" sz="2400" b="0" i="0" u="none" strike="noStrike" kern="0" cap="none" spc="-8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requirement</a:t>
            </a:r>
            <a:r>
              <a:rPr kumimoji="0" lang="en-US" sz="2400" b="0" i="0" u="none" strike="noStrike" kern="0" cap="none" spc="-6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along</a:t>
            </a:r>
            <a:r>
              <a:rPr kumimoji="0" lang="en-US" sz="2400" b="0" i="0" u="none" strike="noStrike" kern="0" cap="none" spc="-12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20" normalizeH="0" baseline="0" noProof="0" dirty="0">
                <a:ln>
                  <a:noFill/>
                </a:ln>
                <a:solidFill>
                  <a:sysClr val="windowText" lastClr="000000"/>
                </a:solidFill>
                <a:effectLst/>
                <a:uLnTx/>
                <a:uFillTx/>
                <a:latin typeface="Georgia"/>
                <a:ea typeface="+mn-ea"/>
                <a:cs typeface="Georgia"/>
              </a:rPr>
              <a:t>with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specific</a:t>
            </a:r>
            <a:r>
              <a:rPr kumimoji="0" lang="en-US" sz="2400" b="0" i="0" u="none" strike="noStrike" kern="0" cap="none" spc="-6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DOV</a:t>
            </a:r>
            <a:r>
              <a:rPr kumimoji="0" lang="en-US" sz="2400" b="0" i="0" u="none" strike="noStrike" kern="0" cap="none" spc="-85"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0" normalizeH="0" baseline="0" noProof="0" dirty="0">
                <a:ln>
                  <a:noFill/>
                </a:ln>
                <a:solidFill>
                  <a:sysClr val="windowText" lastClr="000000"/>
                </a:solidFill>
                <a:effectLst/>
                <a:uLnTx/>
                <a:uFillTx/>
                <a:latin typeface="Georgia"/>
                <a:ea typeface="+mn-ea"/>
                <a:cs typeface="Georgia"/>
              </a:rPr>
              <a:t>Program</a:t>
            </a:r>
            <a:r>
              <a:rPr kumimoji="0" lang="en-US" sz="2400" b="0" i="0" u="none" strike="noStrike" kern="0" cap="none" spc="-70" normalizeH="0" baseline="0" noProof="0" dirty="0">
                <a:ln>
                  <a:noFill/>
                </a:ln>
                <a:solidFill>
                  <a:sysClr val="windowText" lastClr="000000"/>
                </a:solidFill>
                <a:effectLst/>
                <a:uLnTx/>
                <a:uFillTx/>
                <a:latin typeface="Georgia"/>
                <a:ea typeface="+mn-ea"/>
                <a:cs typeface="Georgia"/>
              </a:rPr>
              <a:t> </a:t>
            </a:r>
            <a:r>
              <a:rPr kumimoji="0" lang="en-US" sz="2400" b="0" i="0" u="none" strike="noStrike" kern="0" cap="none" spc="-10" normalizeH="0" baseline="0" noProof="0" dirty="0">
                <a:ln>
                  <a:noFill/>
                </a:ln>
                <a:solidFill>
                  <a:sysClr val="windowText" lastClr="000000"/>
                </a:solidFill>
                <a:effectLst/>
                <a:uLnTx/>
                <a:uFillTx/>
                <a:latin typeface="Georgia"/>
                <a:ea typeface="+mn-ea"/>
                <a:cs typeface="Georgia"/>
              </a:rPr>
              <a:t>requirements.</a:t>
            </a:r>
            <a:endParaRPr kumimoji="0" lang="en-US" sz="2400" b="0" i="0" u="none" strike="noStrike" kern="0" cap="none" spc="0" normalizeH="0" baseline="0" noProof="0" dirty="0">
              <a:ln>
                <a:noFill/>
              </a:ln>
              <a:solidFill>
                <a:sysClr val="windowText" lastClr="000000"/>
              </a:solidFill>
              <a:effectLst/>
              <a:uLnTx/>
              <a:uFillTx/>
              <a:latin typeface="Georgia"/>
              <a:ea typeface="+mn-ea"/>
              <a:cs typeface="Georgia"/>
            </a:endParaRPr>
          </a:p>
          <a:p>
            <a:pPr marL="0" marR="0" lvl="0" indent="0" algn="l" defTabSz="914400" rtl="0" eaLnBrk="1" fontAlgn="auto" latinLnBrk="0" hangingPunct="1">
              <a:lnSpc>
                <a:spcPct val="100000"/>
              </a:lnSpc>
              <a:spcBef>
                <a:spcPts val="118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Georgia"/>
              <a:ea typeface="+mn-ea"/>
              <a:cs typeface="Georgia"/>
            </a:endParaRPr>
          </a:p>
          <a:p>
            <a:pPr marL="173990" marR="168910" lvl="0" indent="0" algn="ctr" defTabSz="914400" rtl="0" eaLnBrk="1" fontAlgn="auto" latinLnBrk="0" hangingPunct="1">
              <a:lnSpc>
                <a:spcPts val="2810"/>
              </a:lnSpc>
              <a:spcBef>
                <a:spcPts val="0"/>
              </a:spcBef>
              <a:spcAft>
                <a:spcPts val="0"/>
              </a:spcAft>
              <a:buClrTx/>
              <a:buSzTx/>
              <a:buFontTx/>
              <a:buNone/>
              <a:tabLst/>
              <a:defRPr/>
            </a:pPr>
            <a:r>
              <a:rPr kumimoji="0" lang="en-US" sz="2400" b="0" i="1" u="none" strike="noStrike" kern="0" cap="none" spc="0" normalizeH="0" baseline="0" noProof="0" dirty="0">
                <a:ln>
                  <a:noFill/>
                </a:ln>
                <a:solidFill>
                  <a:sysClr val="windowText" lastClr="000000"/>
                </a:solidFill>
                <a:effectLst/>
                <a:uLnTx/>
                <a:uFillTx/>
                <a:latin typeface="Georgia"/>
                <a:ea typeface="+mn-ea"/>
                <a:cs typeface="Georgia"/>
              </a:rPr>
              <a:t>(The</a:t>
            </a:r>
            <a:r>
              <a:rPr kumimoji="0" lang="en-US" sz="2400" b="0" i="1" u="none" strike="noStrike" kern="0" cap="none" spc="-80" normalizeH="0" baseline="0" noProof="0" dirty="0">
                <a:ln>
                  <a:noFill/>
                </a:ln>
                <a:solidFill>
                  <a:sysClr val="windowText" lastClr="000000"/>
                </a:solidFill>
                <a:effectLst/>
                <a:uLnTx/>
                <a:uFillTx/>
                <a:latin typeface="Georgia"/>
                <a:ea typeface="+mn-ea"/>
                <a:cs typeface="Georgia"/>
              </a:rPr>
              <a:t> </a:t>
            </a:r>
            <a:r>
              <a:rPr kumimoji="0" lang="en-US" sz="2400" b="0" i="1" u="none" strike="noStrike" kern="0" cap="none" spc="0" normalizeH="0" baseline="0" noProof="0" dirty="0">
                <a:ln>
                  <a:noFill/>
                </a:ln>
                <a:solidFill>
                  <a:sysClr val="windowText" lastClr="000000"/>
                </a:solidFill>
                <a:effectLst/>
                <a:uLnTx/>
                <a:uFillTx/>
                <a:latin typeface="Georgia"/>
                <a:ea typeface="+mn-ea"/>
                <a:cs typeface="Georgia"/>
              </a:rPr>
              <a:t>DOV</a:t>
            </a:r>
            <a:r>
              <a:rPr kumimoji="0" lang="en-US" sz="2400" b="0" i="1" u="none" strike="noStrike" kern="0" cap="none" spc="-55" normalizeH="0" baseline="0" noProof="0" dirty="0">
                <a:ln>
                  <a:noFill/>
                </a:ln>
                <a:solidFill>
                  <a:sysClr val="windowText" lastClr="000000"/>
                </a:solidFill>
                <a:effectLst/>
                <a:uLnTx/>
                <a:uFillTx/>
                <a:latin typeface="Georgia"/>
                <a:ea typeface="+mn-ea"/>
                <a:cs typeface="Georgia"/>
              </a:rPr>
              <a:t> </a:t>
            </a:r>
            <a:r>
              <a:rPr kumimoji="0" lang="en-US" sz="2400" b="0" i="1" u="none" strike="noStrike" kern="0" cap="none" spc="0" normalizeH="0" baseline="0" noProof="0" dirty="0">
                <a:ln>
                  <a:noFill/>
                </a:ln>
                <a:solidFill>
                  <a:sysClr val="windowText" lastClr="000000"/>
                </a:solidFill>
                <a:effectLst/>
                <a:uLnTx/>
                <a:uFillTx/>
                <a:latin typeface="Georgia"/>
                <a:ea typeface="+mn-ea"/>
                <a:cs typeface="Georgia"/>
              </a:rPr>
              <a:t>Quick</a:t>
            </a:r>
            <a:r>
              <a:rPr kumimoji="0" lang="en-US" sz="2400" b="0" i="1" u="none" strike="noStrike" kern="0" cap="none" spc="-50" normalizeH="0" baseline="0" noProof="0" dirty="0">
                <a:ln>
                  <a:noFill/>
                </a:ln>
                <a:solidFill>
                  <a:sysClr val="windowText" lastClr="000000"/>
                </a:solidFill>
                <a:effectLst/>
                <a:uLnTx/>
                <a:uFillTx/>
                <a:latin typeface="Georgia"/>
                <a:ea typeface="+mn-ea"/>
                <a:cs typeface="Georgia"/>
              </a:rPr>
              <a:t> </a:t>
            </a:r>
            <a:r>
              <a:rPr kumimoji="0" lang="en-US" sz="2400" b="0" i="1" u="none" strike="noStrike" kern="0" cap="none" spc="0" normalizeH="0" baseline="0" noProof="0" dirty="0">
                <a:ln>
                  <a:noFill/>
                </a:ln>
                <a:solidFill>
                  <a:sysClr val="windowText" lastClr="000000"/>
                </a:solidFill>
                <a:effectLst/>
                <a:uLnTx/>
                <a:uFillTx/>
                <a:latin typeface="Georgia"/>
                <a:ea typeface="+mn-ea"/>
                <a:cs typeface="Georgia"/>
              </a:rPr>
              <a:t>Guide</a:t>
            </a:r>
            <a:r>
              <a:rPr kumimoji="0" lang="en-US" sz="2400" b="0" i="1" u="none" strike="noStrike" kern="0" cap="none" spc="-35" normalizeH="0" baseline="0" noProof="0" dirty="0">
                <a:ln>
                  <a:noFill/>
                </a:ln>
                <a:solidFill>
                  <a:sysClr val="windowText" lastClr="000000"/>
                </a:solidFill>
                <a:effectLst/>
                <a:uLnTx/>
                <a:uFillTx/>
                <a:latin typeface="Georgia"/>
                <a:ea typeface="+mn-ea"/>
                <a:cs typeface="Georgia"/>
              </a:rPr>
              <a:t> </a:t>
            </a:r>
            <a:r>
              <a:rPr kumimoji="0" lang="en-US" sz="2400" b="0" i="1" u="none" strike="noStrike" kern="0" cap="none" spc="0" normalizeH="0" baseline="0" noProof="0" dirty="0">
                <a:ln>
                  <a:noFill/>
                </a:ln>
                <a:solidFill>
                  <a:sysClr val="windowText" lastClr="000000"/>
                </a:solidFill>
                <a:effectLst/>
                <a:uLnTx/>
                <a:uFillTx/>
                <a:latin typeface="Georgia"/>
                <a:ea typeface="+mn-ea"/>
                <a:cs typeface="Georgia"/>
              </a:rPr>
              <a:t>summarizes</a:t>
            </a:r>
            <a:r>
              <a:rPr kumimoji="0" lang="en-US" sz="2400" b="0" i="1" u="none" strike="noStrike" kern="0" cap="none" spc="-45" normalizeH="0" baseline="0" noProof="0" dirty="0">
                <a:ln>
                  <a:noFill/>
                </a:ln>
                <a:solidFill>
                  <a:sysClr val="windowText" lastClr="000000"/>
                </a:solidFill>
                <a:effectLst/>
                <a:uLnTx/>
                <a:uFillTx/>
                <a:latin typeface="Georgia"/>
                <a:ea typeface="+mn-ea"/>
                <a:cs typeface="Georgia"/>
              </a:rPr>
              <a:t> </a:t>
            </a:r>
            <a:r>
              <a:rPr kumimoji="0" lang="en-US" sz="2400" b="0" i="1" u="none" strike="noStrike" kern="0" cap="none" spc="0" normalizeH="0" baseline="0" noProof="0" dirty="0">
                <a:ln>
                  <a:noFill/>
                </a:ln>
                <a:solidFill>
                  <a:sysClr val="windowText" lastClr="000000"/>
                </a:solidFill>
                <a:effectLst/>
                <a:uLnTx/>
                <a:uFillTx/>
                <a:latin typeface="Georgia"/>
                <a:ea typeface="+mn-ea"/>
                <a:cs typeface="Georgia"/>
              </a:rPr>
              <a:t>the</a:t>
            </a:r>
            <a:r>
              <a:rPr kumimoji="0" lang="en-US" sz="2400" b="0" i="1" u="none" strike="noStrike" kern="0" cap="none" spc="-55" normalizeH="0" baseline="0" noProof="0" dirty="0">
                <a:ln>
                  <a:noFill/>
                </a:ln>
                <a:solidFill>
                  <a:sysClr val="windowText" lastClr="000000"/>
                </a:solidFill>
                <a:effectLst/>
                <a:uLnTx/>
                <a:uFillTx/>
                <a:latin typeface="Georgia"/>
                <a:ea typeface="+mn-ea"/>
                <a:cs typeface="Georgia"/>
              </a:rPr>
              <a:t> </a:t>
            </a:r>
            <a:r>
              <a:rPr kumimoji="0" lang="en-US" sz="2400" b="0" i="1" u="none" strike="noStrike" kern="0" cap="none" spc="0" normalizeH="0" baseline="0" noProof="0" dirty="0">
                <a:ln>
                  <a:noFill/>
                </a:ln>
                <a:solidFill>
                  <a:sysClr val="windowText" lastClr="000000"/>
                </a:solidFill>
                <a:effectLst/>
                <a:uLnTx/>
                <a:uFillTx/>
                <a:latin typeface="Georgia"/>
                <a:ea typeface="+mn-ea"/>
                <a:cs typeface="Georgia"/>
              </a:rPr>
              <a:t>specific</a:t>
            </a:r>
            <a:r>
              <a:rPr kumimoji="0" lang="en-US" sz="2400" b="0" i="1" u="none" strike="noStrike" kern="0" cap="none" spc="-50" normalizeH="0" baseline="0" noProof="0" dirty="0">
                <a:ln>
                  <a:noFill/>
                </a:ln>
                <a:solidFill>
                  <a:sysClr val="windowText" lastClr="000000"/>
                </a:solidFill>
                <a:effectLst/>
                <a:uLnTx/>
                <a:uFillTx/>
                <a:latin typeface="Georgia"/>
                <a:ea typeface="+mn-ea"/>
                <a:cs typeface="Georgia"/>
              </a:rPr>
              <a:t> </a:t>
            </a:r>
            <a:r>
              <a:rPr kumimoji="0" lang="en-US" sz="2400" b="0" i="1" u="none" strike="noStrike" kern="0" cap="none" spc="-25" normalizeH="0" baseline="0" noProof="0" dirty="0">
                <a:ln>
                  <a:noFill/>
                </a:ln>
                <a:solidFill>
                  <a:sysClr val="windowText" lastClr="000000"/>
                </a:solidFill>
                <a:effectLst/>
                <a:uLnTx/>
                <a:uFillTx/>
                <a:latin typeface="Georgia"/>
                <a:ea typeface="+mn-ea"/>
                <a:cs typeface="Georgia"/>
              </a:rPr>
              <a:t>DOV </a:t>
            </a:r>
            <a:r>
              <a:rPr kumimoji="0" lang="en-US" sz="2400" b="0" i="1" u="none" strike="noStrike" kern="0" cap="none" spc="0" normalizeH="0" baseline="0" noProof="0" dirty="0">
                <a:ln>
                  <a:noFill/>
                </a:ln>
                <a:solidFill>
                  <a:sysClr val="windowText" lastClr="000000"/>
                </a:solidFill>
                <a:effectLst/>
                <a:uLnTx/>
                <a:uFillTx/>
                <a:latin typeface="Georgia"/>
                <a:ea typeface="+mn-ea"/>
                <a:cs typeface="Georgia"/>
              </a:rPr>
              <a:t>Program</a:t>
            </a:r>
            <a:r>
              <a:rPr kumimoji="0" lang="en-US" sz="2400" b="0" i="1" u="none" strike="noStrike" kern="0" cap="none" spc="-55" normalizeH="0" baseline="0" noProof="0" dirty="0">
                <a:ln>
                  <a:noFill/>
                </a:ln>
                <a:solidFill>
                  <a:sysClr val="windowText" lastClr="000000"/>
                </a:solidFill>
                <a:effectLst/>
                <a:uLnTx/>
                <a:uFillTx/>
                <a:latin typeface="Georgia"/>
                <a:ea typeface="+mn-ea"/>
                <a:cs typeface="Georgia"/>
              </a:rPr>
              <a:t> </a:t>
            </a:r>
            <a:r>
              <a:rPr kumimoji="0" lang="en-US" sz="2400" b="0" i="1" u="none" strike="noStrike" kern="0" cap="none" spc="0" normalizeH="0" baseline="0" noProof="0" dirty="0">
                <a:ln>
                  <a:noFill/>
                </a:ln>
                <a:solidFill>
                  <a:sysClr val="windowText" lastClr="000000"/>
                </a:solidFill>
                <a:effectLst/>
                <a:uLnTx/>
                <a:uFillTx/>
                <a:latin typeface="Georgia"/>
                <a:ea typeface="+mn-ea"/>
                <a:cs typeface="Georgia"/>
              </a:rPr>
              <a:t>requirements</a:t>
            </a:r>
            <a:r>
              <a:rPr kumimoji="0" lang="en-US" sz="2400" b="0" i="1" u="none" strike="noStrike" kern="0" cap="none" spc="-45" normalizeH="0" baseline="0" noProof="0" dirty="0">
                <a:ln>
                  <a:noFill/>
                </a:ln>
                <a:solidFill>
                  <a:sysClr val="windowText" lastClr="000000"/>
                </a:solidFill>
                <a:effectLst/>
                <a:uLnTx/>
                <a:uFillTx/>
                <a:latin typeface="Georgia"/>
                <a:ea typeface="+mn-ea"/>
                <a:cs typeface="Georgia"/>
              </a:rPr>
              <a:t> </a:t>
            </a:r>
            <a:r>
              <a:rPr kumimoji="0" lang="en-US" sz="2400" b="0" i="1" u="none" strike="noStrike" kern="0" cap="none" spc="0" normalizeH="0" baseline="0" noProof="0" dirty="0">
                <a:ln>
                  <a:noFill/>
                </a:ln>
                <a:solidFill>
                  <a:sysClr val="windowText" lastClr="000000"/>
                </a:solidFill>
                <a:effectLst/>
                <a:uLnTx/>
                <a:uFillTx/>
                <a:latin typeface="Georgia"/>
                <a:ea typeface="+mn-ea"/>
                <a:cs typeface="Georgia"/>
              </a:rPr>
              <a:t>and</a:t>
            </a:r>
            <a:r>
              <a:rPr kumimoji="0" lang="en-US" sz="2400" b="0" i="1" u="none" strike="noStrike" kern="0" cap="none" spc="-55" normalizeH="0" baseline="0" noProof="0" dirty="0">
                <a:ln>
                  <a:noFill/>
                </a:ln>
                <a:solidFill>
                  <a:sysClr val="windowText" lastClr="000000"/>
                </a:solidFill>
                <a:effectLst/>
                <a:uLnTx/>
                <a:uFillTx/>
                <a:latin typeface="Georgia"/>
                <a:ea typeface="+mn-ea"/>
                <a:cs typeface="Georgia"/>
              </a:rPr>
              <a:t> </a:t>
            </a:r>
            <a:r>
              <a:rPr kumimoji="0" lang="en-US" sz="2400" b="0" i="1" u="none" strike="noStrike" kern="0" cap="none" spc="0" normalizeH="0" baseline="0" noProof="0" dirty="0">
                <a:ln>
                  <a:noFill/>
                </a:ln>
                <a:solidFill>
                  <a:sysClr val="windowText" lastClr="000000"/>
                </a:solidFill>
                <a:effectLst/>
                <a:uLnTx/>
                <a:uFillTx/>
                <a:latin typeface="Georgia"/>
                <a:ea typeface="+mn-ea"/>
                <a:cs typeface="Georgia"/>
              </a:rPr>
              <a:t>can</a:t>
            </a:r>
            <a:r>
              <a:rPr kumimoji="0" lang="en-US" sz="2400" b="0" i="1" u="none" strike="noStrike" kern="0" cap="none" spc="-65" normalizeH="0" baseline="0" noProof="0" dirty="0">
                <a:ln>
                  <a:noFill/>
                </a:ln>
                <a:solidFill>
                  <a:sysClr val="windowText" lastClr="000000"/>
                </a:solidFill>
                <a:effectLst/>
                <a:uLnTx/>
                <a:uFillTx/>
                <a:latin typeface="Georgia"/>
                <a:ea typeface="+mn-ea"/>
                <a:cs typeface="Georgia"/>
              </a:rPr>
              <a:t> </a:t>
            </a:r>
            <a:r>
              <a:rPr kumimoji="0" lang="en-US" sz="2400" b="0" i="1" u="none" strike="noStrike" kern="0" cap="none" spc="0" normalizeH="0" baseline="0" noProof="0" dirty="0">
                <a:ln>
                  <a:noFill/>
                </a:ln>
                <a:solidFill>
                  <a:sysClr val="windowText" lastClr="000000"/>
                </a:solidFill>
                <a:effectLst/>
                <a:uLnTx/>
                <a:uFillTx/>
                <a:latin typeface="Georgia"/>
                <a:ea typeface="+mn-ea"/>
                <a:cs typeface="Georgia"/>
              </a:rPr>
              <a:t>be</a:t>
            </a:r>
            <a:r>
              <a:rPr kumimoji="0" lang="en-US" sz="2400" b="0" i="1" u="none" strike="noStrike" kern="0" cap="none" spc="-75" normalizeH="0" baseline="0" noProof="0" dirty="0">
                <a:ln>
                  <a:noFill/>
                </a:ln>
                <a:solidFill>
                  <a:sysClr val="windowText" lastClr="000000"/>
                </a:solidFill>
                <a:effectLst/>
                <a:uLnTx/>
                <a:uFillTx/>
                <a:latin typeface="Georgia"/>
                <a:ea typeface="+mn-ea"/>
                <a:cs typeface="Georgia"/>
              </a:rPr>
              <a:t> </a:t>
            </a:r>
            <a:r>
              <a:rPr kumimoji="0" lang="en-US" sz="2400" b="0" i="1" u="none" strike="noStrike" kern="0" cap="none" spc="0" normalizeH="0" baseline="0" noProof="0" dirty="0">
                <a:ln>
                  <a:noFill/>
                </a:ln>
                <a:solidFill>
                  <a:sysClr val="windowText" lastClr="000000"/>
                </a:solidFill>
                <a:effectLst/>
                <a:uLnTx/>
                <a:uFillTx/>
                <a:latin typeface="Georgia"/>
                <a:ea typeface="+mn-ea"/>
                <a:cs typeface="Georgia"/>
              </a:rPr>
              <a:t>viewed</a:t>
            </a:r>
            <a:r>
              <a:rPr kumimoji="0" lang="en-US" sz="2400" b="0" i="1" u="none" strike="noStrike" kern="0" cap="none" spc="-55" normalizeH="0" baseline="0" noProof="0" dirty="0">
                <a:ln>
                  <a:noFill/>
                </a:ln>
                <a:solidFill>
                  <a:sysClr val="windowText" lastClr="000000"/>
                </a:solidFill>
                <a:effectLst/>
                <a:uLnTx/>
                <a:uFillTx/>
                <a:latin typeface="Georgia"/>
                <a:ea typeface="+mn-ea"/>
                <a:cs typeface="Georgia"/>
              </a:rPr>
              <a:t> </a:t>
            </a:r>
            <a:r>
              <a:rPr kumimoji="0" lang="en-US" sz="2400" b="0" i="1" u="none" strike="noStrike" kern="0" cap="none" spc="-35" normalizeH="0" baseline="0" noProof="0" dirty="0">
                <a:ln>
                  <a:noFill/>
                </a:ln>
                <a:solidFill>
                  <a:sysClr val="windowText" lastClr="000000"/>
                </a:solidFill>
                <a:effectLst/>
                <a:uLnTx/>
                <a:uFillTx/>
                <a:latin typeface="Georgia"/>
                <a:ea typeface="+mn-ea"/>
                <a:cs typeface="Georgia"/>
              </a:rPr>
              <a:t>at </a:t>
            </a:r>
            <a:r>
              <a:rPr kumimoji="0" lang="en-US" sz="2400" b="0" i="1" u="dash" strike="noStrike" kern="0" cap="none" spc="-10" normalizeH="0" baseline="0" noProof="0" dirty="0">
                <a:ln>
                  <a:noFill/>
                </a:ln>
                <a:solidFill>
                  <a:srgbClr val="00A3D6"/>
                </a:solidFill>
                <a:effectLst/>
                <a:uLnTx/>
                <a:uFill>
                  <a:solidFill>
                    <a:srgbClr val="00A3D6"/>
                  </a:solidFill>
                </a:uFill>
                <a:latin typeface="Georgia"/>
                <a:ea typeface="+mn-ea"/>
                <a:cs typeface="Georgia"/>
                <a:hlinkClick r:id="rId2"/>
              </a:rPr>
              <a:t>http://www.ams.usda.gov/DOV</a:t>
            </a:r>
            <a:r>
              <a:rPr kumimoji="0" lang="en-US" sz="2400" b="0" i="1" u="none" strike="noStrike" kern="0" cap="none" spc="-40" normalizeH="0" baseline="0" noProof="0" dirty="0">
                <a:ln>
                  <a:noFill/>
                </a:ln>
                <a:solidFill>
                  <a:srgbClr val="00A3D6"/>
                </a:solidFill>
                <a:effectLst/>
                <a:uLnTx/>
                <a:uFillTx/>
                <a:latin typeface="Georgia"/>
                <a:ea typeface="+mn-ea"/>
                <a:cs typeface="Georgia"/>
              </a:rPr>
              <a:t> </a:t>
            </a:r>
            <a:r>
              <a:rPr kumimoji="0" lang="en-US" sz="2400" b="0" i="1" u="none" strike="noStrike" kern="0" cap="none" spc="-50" normalizeH="0" baseline="0" noProof="0" dirty="0">
                <a:ln>
                  <a:noFill/>
                </a:ln>
                <a:solidFill>
                  <a:sysClr val="windowText" lastClr="000000"/>
                </a:solidFill>
                <a:effectLst/>
                <a:uLnTx/>
                <a:uFillTx/>
                <a:latin typeface="Georgia"/>
                <a:ea typeface="+mn-ea"/>
                <a:cs typeface="Georgia"/>
              </a:rPr>
              <a:t>)</a:t>
            </a:r>
            <a:endParaRPr kumimoji="0" lang="en-US" sz="2400" b="0" i="0" u="none" strike="noStrike" kern="0" cap="none" spc="0" normalizeH="0" baseline="0" noProof="0" dirty="0">
              <a:ln>
                <a:noFill/>
              </a:ln>
              <a:solidFill>
                <a:sysClr val="windowText" lastClr="000000"/>
              </a:solidFill>
              <a:effectLst/>
              <a:uLnTx/>
              <a:uFillTx/>
              <a:latin typeface="Georgia"/>
              <a:ea typeface="+mn-ea"/>
              <a:cs typeface="Georgia"/>
            </a:endParaRPr>
          </a:p>
        </p:txBody>
      </p:sp>
    </p:spTree>
    <p:extLst>
      <p:ext uri="{BB962C8B-B14F-4D97-AF65-F5344CB8AC3E}">
        <p14:creationId xmlns:p14="http://schemas.microsoft.com/office/powerpoint/2010/main" val="308165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7C6F8-718C-977A-10B7-E6DC3F25EC6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B43BED-2A59-E4E4-18F1-2CE05AC50F7F}"/>
              </a:ext>
            </a:extLst>
          </p:cNvPr>
          <p:cNvSpPr>
            <a:spLocks noGrp="1"/>
          </p:cNvSpPr>
          <p:nvPr>
            <p:ph type="body" sz="half" idx="2"/>
          </p:nvPr>
        </p:nvSpPr>
        <p:spPr>
          <a:xfrm>
            <a:off x="1839686" y="1719944"/>
            <a:ext cx="8284028" cy="4365170"/>
          </a:xfrm>
        </p:spPr>
        <p:txBody>
          <a:bodyPr>
            <a:normAutofit/>
          </a:bodyPr>
          <a:lstStyle/>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a:t>Please </a:t>
            </a:r>
            <a:r>
              <a:rPr lang="en-US" sz="2400" dirty="0"/>
              <a:t>direct all chat questions to: </a:t>
            </a:r>
          </a:p>
          <a:p>
            <a:r>
              <a:rPr lang="en-US" sz="2400" dirty="0"/>
              <a:t>	Glenn Reid or Kelli Dawkins</a:t>
            </a:r>
          </a:p>
          <a:p>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Live Q&amp;A is also available by clicking the </a:t>
            </a:r>
          </a:p>
        </p:txBody>
      </p:sp>
      <p:sp>
        <p:nvSpPr>
          <p:cNvPr id="6" name="Title 5">
            <a:extLst>
              <a:ext uri="{FF2B5EF4-FFF2-40B4-BE49-F238E27FC236}">
                <a16:creationId xmlns:a16="http://schemas.microsoft.com/office/drawing/2014/main" id="{EE479B79-1915-D25B-EEBE-1C5860EF17BB}"/>
              </a:ext>
            </a:extLst>
          </p:cNvPr>
          <p:cNvSpPr txBox="1">
            <a:spLocks noGrp="1"/>
          </p:cNvSpPr>
          <p:nvPr>
            <p:ph type="title" idx="4294967295"/>
          </p:nvPr>
        </p:nvSpPr>
        <p:spPr>
          <a:xfrm>
            <a:off x="685799" y="993259"/>
            <a:ext cx="108204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B5C0D"/>
                </a:solidFill>
                <a:effectLst/>
                <a:uLnTx/>
                <a:uFillTx/>
                <a:latin typeface="Source Sans Pro" panose="020B0503030403020204" pitchFamily="34" charset="0"/>
                <a:ea typeface="+mj-ea"/>
                <a:cs typeface="+mn-cs"/>
              </a:rPr>
              <a:t>Housekeeping Items</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 name="Picture 2" descr="Zoom help">
            <a:extLst>
              <a:ext uri="{FF2B5EF4-FFF2-40B4-BE49-F238E27FC236}">
                <a16:creationId xmlns:a16="http://schemas.microsoft.com/office/drawing/2014/main" id="{3ADA5AEB-F790-8750-AB0E-01875ECB60B9}"/>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652" y="4816092"/>
            <a:ext cx="1787547" cy="1269021"/>
          </a:xfrm>
          <a:prstGeom prst="rect">
            <a:avLst/>
          </a:prstGeom>
        </p:spPr>
      </p:pic>
    </p:spTree>
    <p:extLst>
      <p:ext uri="{BB962C8B-B14F-4D97-AF65-F5344CB8AC3E}">
        <p14:creationId xmlns:p14="http://schemas.microsoft.com/office/powerpoint/2010/main" val="3234611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29D35-14AE-B567-429D-186B2DA62719}"/>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C693803-873B-A259-81B6-B4326960B77D}"/>
              </a:ext>
            </a:extLst>
          </p:cNvPr>
          <p:cNvSpPr>
            <a:spLocks noGrp="1"/>
          </p:cNvSpPr>
          <p:nvPr>
            <p:ph type="title" idx="4294967295"/>
          </p:nvPr>
        </p:nvSpPr>
        <p:spPr>
          <a:xfrm>
            <a:off x="2066925" y="1447800"/>
            <a:ext cx="7886700" cy="369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Georgia"/>
                <a:ea typeface="+mn-ea"/>
                <a:cs typeface="Georgia"/>
              </a:rPr>
              <a:t>Pre-Validation Assessment</a:t>
            </a:r>
          </a:p>
        </p:txBody>
      </p:sp>
      <p:sp>
        <p:nvSpPr>
          <p:cNvPr id="4" name="TextBox 3">
            <a:extLst>
              <a:ext uri="{FF2B5EF4-FFF2-40B4-BE49-F238E27FC236}">
                <a16:creationId xmlns:a16="http://schemas.microsoft.com/office/drawing/2014/main" id="{D7F44703-051A-2BC8-A37A-68E48F89D36A}"/>
              </a:ext>
            </a:extLst>
          </p:cNvPr>
          <p:cNvSpPr txBox="1"/>
          <p:nvPr/>
        </p:nvSpPr>
        <p:spPr>
          <a:xfrm>
            <a:off x="1981201" y="2111224"/>
            <a:ext cx="8058149" cy="4180632"/>
          </a:xfrm>
          <a:prstGeom prst="rect">
            <a:avLst/>
          </a:prstGeom>
          <a:noFill/>
        </p:spPr>
        <p:txBody>
          <a:bodyPr wrap="square">
            <a:spAutoFit/>
          </a:bodyPr>
          <a:lstStyle/>
          <a:p>
            <a:pPr marL="12700" marR="95885">
              <a:spcBef>
                <a:spcPts val="110"/>
              </a:spcBef>
            </a:pPr>
            <a:r>
              <a:rPr lang="en-US" sz="2400" kern="0" dirty="0">
                <a:solidFill>
                  <a:sysClr val="windowText" lastClr="000000"/>
                </a:solidFill>
                <a:latin typeface="Georgia"/>
                <a:cs typeface="Georgia"/>
              </a:rPr>
              <a:t>The</a:t>
            </a:r>
            <a:r>
              <a:rPr lang="en-US" sz="2400" kern="0" spc="-20" dirty="0">
                <a:solidFill>
                  <a:sysClr val="windowText" lastClr="000000"/>
                </a:solidFill>
                <a:latin typeface="Georgia"/>
                <a:cs typeface="Georgia"/>
              </a:rPr>
              <a:t> </a:t>
            </a:r>
            <a:r>
              <a:rPr lang="en-US" sz="2400" kern="0" dirty="0">
                <a:solidFill>
                  <a:sysClr val="windowText" lastClr="000000"/>
                </a:solidFill>
                <a:latin typeface="Georgia"/>
                <a:cs typeface="Georgia"/>
              </a:rPr>
              <a:t>Applicant’s</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DOV</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program</a:t>
            </a:r>
            <a:r>
              <a:rPr lang="en-US" sz="2400" kern="0" spc="-15" dirty="0">
                <a:solidFill>
                  <a:sysClr val="windowText" lastClr="000000"/>
                </a:solidFill>
                <a:latin typeface="Georgia"/>
                <a:cs typeface="Georgia"/>
              </a:rPr>
              <a:t> </a:t>
            </a:r>
            <a:r>
              <a:rPr lang="en-US" sz="2400" kern="0" dirty="0">
                <a:solidFill>
                  <a:sysClr val="windowText" lastClr="000000"/>
                </a:solidFill>
                <a:latin typeface="Georgia"/>
                <a:cs typeface="Georgia"/>
              </a:rPr>
              <a:t>is</a:t>
            </a:r>
            <a:r>
              <a:rPr lang="en-US" sz="2400" kern="0" spc="-70" dirty="0">
                <a:solidFill>
                  <a:sysClr val="windowText" lastClr="000000"/>
                </a:solidFill>
                <a:latin typeface="Georgia"/>
                <a:cs typeface="Georgia"/>
              </a:rPr>
              <a:t> </a:t>
            </a:r>
            <a:r>
              <a:rPr lang="en-US" sz="2400" kern="0" dirty="0">
                <a:solidFill>
                  <a:sysClr val="windowText" lastClr="000000"/>
                </a:solidFill>
                <a:latin typeface="Georgia"/>
                <a:cs typeface="Georgia"/>
              </a:rPr>
              <a:t>assessed</a:t>
            </a:r>
            <a:r>
              <a:rPr lang="en-US" sz="2400" kern="0" spc="-100" dirty="0">
                <a:solidFill>
                  <a:sysClr val="windowText" lastClr="000000"/>
                </a:solidFill>
                <a:latin typeface="Georgia"/>
                <a:cs typeface="Georgia"/>
              </a:rPr>
              <a:t> </a:t>
            </a:r>
            <a:r>
              <a:rPr lang="en-US" sz="2400" kern="0" dirty="0">
                <a:solidFill>
                  <a:sysClr val="windowText" lastClr="000000"/>
                </a:solidFill>
                <a:latin typeface="Georgia"/>
                <a:cs typeface="Georgia"/>
              </a:rPr>
              <a:t>based</a:t>
            </a:r>
            <a:r>
              <a:rPr lang="en-US" sz="2400" kern="0" spc="-50" dirty="0">
                <a:solidFill>
                  <a:sysClr val="windowText" lastClr="000000"/>
                </a:solidFill>
                <a:latin typeface="Georgia"/>
                <a:cs typeface="Georgia"/>
              </a:rPr>
              <a:t> </a:t>
            </a:r>
            <a:r>
              <a:rPr lang="en-US" sz="2400" kern="0" spc="-25" dirty="0">
                <a:solidFill>
                  <a:sysClr val="windowText" lastClr="000000"/>
                </a:solidFill>
                <a:latin typeface="Georgia"/>
                <a:cs typeface="Georgia"/>
              </a:rPr>
              <a:t>on </a:t>
            </a:r>
            <a:r>
              <a:rPr lang="en-US" sz="2400" kern="0" dirty="0">
                <a:solidFill>
                  <a:sysClr val="windowText" lastClr="000000"/>
                </a:solidFill>
                <a:latin typeface="Georgia"/>
                <a:cs typeface="Georgia"/>
              </a:rPr>
              <a:t>the</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documented</a:t>
            </a:r>
            <a:r>
              <a:rPr lang="en-US" sz="2400" kern="0" spc="-100" dirty="0">
                <a:solidFill>
                  <a:sysClr val="windowText" lastClr="000000"/>
                </a:solidFill>
                <a:latin typeface="Georgia"/>
                <a:cs typeface="Georgia"/>
              </a:rPr>
              <a:t> </a:t>
            </a:r>
            <a:r>
              <a:rPr lang="en-US" sz="2400" kern="0" dirty="0">
                <a:solidFill>
                  <a:sysClr val="windowText" lastClr="000000"/>
                </a:solidFill>
                <a:latin typeface="Georgia"/>
                <a:cs typeface="Georgia"/>
              </a:rPr>
              <a:t>procedures</a:t>
            </a:r>
            <a:r>
              <a:rPr lang="en-US" sz="2400" kern="0" spc="-100" dirty="0">
                <a:solidFill>
                  <a:sysClr val="windowText" lastClr="000000"/>
                </a:solidFill>
                <a:latin typeface="Georgia"/>
                <a:cs typeface="Georgia"/>
              </a:rPr>
              <a:t> </a:t>
            </a:r>
            <a:r>
              <a:rPr lang="en-US" sz="2400" kern="0" dirty="0">
                <a:solidFill>
                  <a:sysClr val="windowText" lastClr="000000"/>
                </a:solidFill>
                <a:latin typeface="Georgia"/>
                <a:cs typeface="Georgia"/>
              </a:rPr>
              <a:t>and</a:t>
            </a:r>
            <a:r>
              <a:rPr lang="en-US" sz="2400" kern="0" spc="-5" dirty="0">
                <a:solidFill>
                  <a:sysClr val="windowText" lastClr="000000"/>
                </a:solidFill>
                <a:latin typeface="Georgia"/>
                <a:cs typeface="Georgia"/>
              </a:rPr>
              <a:t> </a:t>
            </a:r>
            <a:r>
              <a:rPr lang="en-US" sz="2400" kern="0" spc="-10" dirty="0">
                <a:solidFill>
                  <a:sysClr val="windowText" lastClr="000000"/>
                </a:solidFill>
                <a:latin typeface="Georgia"/>
                <a:cs typeface="Georgia"/>
              </a:rPr>
              <a:t>processes submitted.</a:t>
            </a:r>
            <a:endParaRPr lang="en-US" sz="2400" kern="0" dirty="0">
              <a:solidFill>
                <a:sysClr val="windowText" lastClr="000000"/>
              </a:solidFill>
              <a:latin typeface="Georgia"/>
              <a:cs typeface="Georgia"/>
            </a:endParaRPr>
          </a:p>
          <a:p>
            <a:pPr>
              <a:spcBef>
                <a:spcPts val="175"/>
              </a:spcBef>
            </a:pPr>
            <a:endParaRPr lang="en-US" sz="2400" kern="0" dirty="0">
              <a:solidFill>
                <a:sysClr val="windowText" lastClr="000000"/>
              </a:solidFill>
              <a:latin typeface="Georgia"/>
              <a:cs typeface="Georgia"/>
            </a:endParaRPr>
          </a:p>
          <a:p>
            <a:pPr marL="12700" marR="5080"/>
            <a:r>
              <a:rPr lang="en-US" sz="2400" kern="0" dirty="0">
                <a:solidFill>
                  <a:sysClr val="windowText" lastClr="000000"/>
                </a:solidFill>
                <a:latin typeface="Georgia"/>
                <a:cs typeface="Georgia"/>
              </a:rPr>
              <a:t>Auditor</a:t>
            </a:r>
            <a:r>
              <a:rPr lang="en-US" sz="2400" kern="0" spc="-70" dirty="0">
                <a:solidFill>
                  <a:sysClr val="windowText" lastClr="000000"/>
                </a:solidFill>
                <a:latin typeface="Georgia"/>
                <a:cs typeface="Georgia"/>
              </a:rPr>
              <a:t> </a:t>
            </a:r>
            <a:r>
              <a:rPr lang="en-US" sz="2400" kern="0" dirty="0">
                <a:solidFill>
                  <a:sysClr val="windowText" lastClr="000000"/>
                </a:solidFill>
                <a:latin typeface="Georgia"/>
                <a:cs typeface="Georgia"/>
              </a:rPr>
              <a:t>then</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provides</a:t>
            </a:r>
            <a:r>
              <a:rPr lang="en-US" sz="2400" kern="0" spc="-80" dirty="0">
                <a:solidFill>
                  <a:sysClr val="windowText" lastClr="000000"/>
                </a:solidFill>
                <a:latin typeface="Georgia"/>
                <a:cs typeface="Georgia"/>
              </a:rPr>
              <a:t> </a:t>
            </a:r>
            <a:r>
              <a:rPr lang="en-US" sz="2400" kern="0" dirty="0">
                <a:solidFill>
                  <a:sysClr val="windowText" lastClr="000000"/>
                </a:solidFill>
                <a:latin typeface="Georgia"/>
                <a:cs typeface="Georgia"/>
              </a:rPr>
              <a:t>feedback</a:t>
            </a:r>
            <a:r>
              <a:rPr lang="en-US" sz="2400" kern="0" spc="-90" dirty="0">
                <a:solidFill>
                  <a:sysClr val="windowText" lastClr="000000"/>
                </a:solidFill>
                <a:latin typeface="Georgia"/>
                <a:cs typeface="Georgia"/>
              </a:rPr>
              <a:t> </a:t>
            </a:r>
            <a:r>
              <a:rPr lang="en-US" sz="2400" kern="0" dirty="0">
                <a:solidFill>
                  <a:sysClr val="windowText" lastClr="000000"/>
                </a:solidFill>
                <a:latin typeface="Georgia"/>
                <a:cs typeface="Georgia"/>
              </a:rPr>
              <a:t>on</a:t>
            </a:r>
            <a:r>
              <a:rPr lang="en-US" sz="2400" kern="0" spc="-5" dirty="0">
                <a:solidFill>
                  <a:sysClr val="windowText" lastClr="000000"/>
                </a:solidFill>
                <a:latin typeface="Georgia"/>
                <a:cs typeface="Georgia"/>
              </a:rPr>
              <a:t> </a:t>
            </a:r>
            <a:r>
              <a:rPr lang="en-US" sz="2400" kern="0" dirty="0">
                <a:solidFill>
                  <a:sysClr val="windowText" lastClr="000000"/>
                </a:solidFill>
                <a:latin typeface="Georgia"/>
                <a:cs typeface="Georgia"/>
              </a:rPr>
              <a:t>any</a:t>
            </a:r>
            <a:r>
              <a:rPr lang="en-US" sz="2400" kern="0" spc="-45" dirty="0">
                <a:solidFill>
                  <a:sysClr val="windowText" lastClr="000000"/>
                </a:solidFill>
                <a:latin typeface="Georgia"/>
                <a:cs typeface="Georgia"/>
              </a:rPr>
              <a:t> </a:t>
            </a:r>
            <a:r>
              <a:rPr lang="en-US" sz="2400" kern="0" spc="-10" dirty="0">
                <a:solidFill>
                  <a:sysClr val="windowText" lastClr="000000"/>
                </a:solidFill>
                <a:latin typeface="Georgia"/>
                <a:cs typeface="Georgia"/>
              </a:rPr>
              <a:t>elements </a:t>
            </a:r>
            <a:r>
              <a:rPr lang="en-US" sz="2400" kern="0" dirty="0">
                <a:solidFill>
                  <a:sysClr val="windowText" lastClr="000000"/>
                </a:solidFill>
                <a:latin typeface="Georgia"/>
                <a:cs typeface="Georgia"/>
              </a:rPr>
              <a:t>within</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15" dirty="0">
                <a:solidFill>
                  <a:sysClr val="windowText" lastClr="000000"/>
                </a:solidFill>
                <a:latin typeface="Georgia"/>
                <a:cs typeface="Georgia"/>
              </a:rPr>
              <a:t> </a:t>
            </a:r>
            <a:r>
              <a:rPr lang="en-US" sz="2400" kern="0" dirty="0">
                <a:solidFill>
                  <a:sysClr val="windowText" lastClr="000000"/>
                </a:solidFill>
                <a:latin typeface="Georgia"/>
                <a:cs typeface="Georgia"/>
              </a:rPr>
              <a:t>applicant’s</a:t>
            </a:r>
            <a:r>
              <a:rPr lang="en-US" sz="2400" kern="0" spc="-95" dirty="0">
                <a:solidFill>
                  <a:sysClr val="windowText" lastClr="000000"/>
                </a:solidFill>
                <a:latin typeface="Georgia"/>
                <a:cs typeface="Georgia"/>
              </a:rPr>
              <a:t> </a:t>
            </a:r>
            <a:r>
              <a:rPr lang="en-US" sz="2400" kern="0" dirty="0">
                <a:solidFill>
                  <a:sysClr val="windowText" lastClr="000000"/>
                </a:solidFill>
                <a:latin typeface="Georgia"/>
                <a:cs typeface="Georgia"/>
              </a:rPr>
              <a:t>submitted</a:t>
            </a:r>
            <a:r>
              <a:rPr lang="en-US" sz="2400" kern="0" spc="-70" dirty="0">
                <a:solidFill>
                  <a:sysClr val="windowText" lastClr="000000"/>
                </a:solidFill>
                <a:latin typeface="Georgia"/>
                <a:cs typeface="Georgia"/>
              </a:rPr>
              <a:t> </a:t>
            </a:r>
            <a:r>
              <a:rPr lang="en-US" sz="2400" kern="0" dirty="0">
                <a:solidFill>
                  <a:sysClr val="windowText" lastClr="000000"/>
                </a:solidFill>
                <a:latin typeface="Georgia"/>
                <a:cs typeface="Georgia"/>
              </a:rPr>
              <a:t>DOV</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program</a:t>
            </a:r>
            <a:r>
              <a:rPr lang="en-US" sz="2400" kern="0" spc="-65" dirty="0">
                <a:solidFill>
                  <a:sysClr val="windowText" lastClr="000000"/>
                </a:solidFill>
                <a:latin typeface="Georgia"/>
                <a:cs typeface="Georgia"/>
              </a:rPr>
              <a:t> </a:t>
            </a:r>
            <a:r>
              <a:rPr lang="en-US" sz="2400" kern="0" spc="-20" dirty="0">
                <a:solidFill>
                  <a:sysClr val="windowText" lastClr="000000"/>
                </a:solidFill>
                <a:latin typeface="Georgia"/>
                <a:cs typeface="Georgia"/>
              </a:rPr>
              <a:t>that </a:t>
            </a:r>
            <a:r>
              <a:rPr lang="en-US" sz="2400" kern="0" dirty="0">
                <a:solidFill>
                  <a:sysClr val="windowText" lastClr="000000"/>
                </a:solidFill>
                <a:latin typeface="Georgia"/>
                <a:cs typeface="Georgia"/>
              </a:rPr>
              <a:t>may</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require</a:t>
            </a:r>
            <a:r>
              <a:rPr lang="en-US" sz="2400"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additional</a:t>
            </a:r>
            <a:r>
              <a:rPr lang="en-US" sz="2400" kern="0" spc="-95" dirty="0">
                <a:solidFill>
                  <a:sysClr val="windowText" lastClr="000000"/>
                </a:solidFill>
                <a:latin typeface="Georgia"/>
                <a:cs typeface="Georgia"/>
              </a:rPr>
              <a:t> </a:t>
            </a:r>
            <a:r>
              <a:rPr lang="en-US" sz="2400" kern="0" dirty="0">
                <a:solidFill>
                  <a:sysClr val="windowText" lastClr="000000"/>
                </a:solidFill>
                <a:latin typeface="Georgia"/>
                <a:cs typeface="Georgia"/>
              </a:rPr>
              <a:t>clarification</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or</a:t>
            </a:r>
            <a:r>
              <a:rPr lang="en-US" sz="2400" kern="0" spc="-30" dirty="0">
                <a:solidFill>
                  <a:sysClr val="windowText" lastClr="000000"/>
                </a:solidFill>
                <a:latin typeface="Georgia"/>
                <a:cs typeface="Georgia"/>
              </a:rPr>
              <a:t> </a:t>
            </a:r>
            <a:r>
              <a:rPr lang="en-US" sz="2400" kern="0" spc="-10" dirty="0">
                <a:solidFill>
                  <a:sysClr val="windowText" lastClr="000000"/>
                </a:solidFill>
                <a:latin typeface="Georgia"/>
                <a:cs typeface="Georgia"/>
              </a:rPr>
              <a:t>information </a:t>
            </a:r>
            <a:r>
              <a:rPr lang="en-US" sz="2400" kern="0" dirty="0">
                <a:solidFill>
                  <a:sysClr val="windowText" lastClr="000000"/>
                </a:solidFill>
                <a:latin typeface="Georgia"/>
                <a:cs typeface="Georgia"/>
              </a:rPr>
              <a:t>prior</a:t>
            </a:r>
            <a:r>
              <a:rPr lang="en-US" sz="2400" kern="0" spc="-65"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10"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25" dirty="0">
                <a:solidFill>
                  <a:sysClr val="windowText" lastClr="000000"/>
                </a:solidFill>
                <a:latin typeface="Georgia"/>
                <a:cs typeface="Georgia"/>
              </a:rPr>
              <a:t> </a:t>
            </a:r>
            <a:r>
              <a:rPr lang="en-US" sz="2400" kern="0" spc="-10" dirty="0">
                <a:solidFill>
                  <a:sysClr val="windowText" lastClr="000000"/>
                </a:solidFill>
                <a:latin typeface="Georgia"/>
                <a:cs typeface="Georgia"/>
              </a:rPr>
              <a:t>On-</a:t>
            </a:r>
            <a:r>
              <a:rPr lang="en-US" sz="2400" kern="0" dirty="0">
                <a:solidFill>
                  <a:sysClr val="windowText" lastClr="000000"/>
                </a:solidFill>
                <a:latin typeface="Georgia"/>
                <a:cs typeface="Georgia"/>
              </a:rPr>
              <a:t>site</a:t>
            </a:r>
            <a:r>
              <a:rPr lang="en-US" sz="2400" kern="0" spc="-45" dirty="0">
                <a:solidFill>
                  <a:sysClr val="windowText" lastClr="000000"/>
                </a:solidFill>
                <a:latin typeface="Georgia"/>
                <a:cs typeface="Georgia"/>
              </a:rPr>
              <a:t> </a:t>
            </a:r>
            <a:r>
              <a:rPr lang="en-US" sz="2400" kern="0" dirty="0">
                <a:solidFill>
                  <a:sysClr val="windowText" lastClr="000000"/>
                </a:solidFill>
                <a:latin typeface="Georgia"/>
                <a:cs typeface="Georgia"/>
              </a:rPr>
              <a:t>Validation</a:t>
            </a:r>
            <a:r>
              <a:rPr lang="en-US" sz="2400" kern="0" spc="-55" dirty="0">
                <a:solidFill>
                  <a:sysClr val="windowText" lastClr="000000"/>
                </a:solidFill>
                <a:latin typeface="Georgia"/>
                <a:cs typeface="Georgia"/>
              </a:rPr>
              <a:t> </a:t>
            </a:r>
            <a:r>
              <a:rPr lang="en-US" sz="2400" kern="0" spc="-10" dirty="0">
                <a:solidFill>
                  <a:sysClr val="windowText" lastClr="000000"/>
                </a:solidFill>
                <a:latin typeface="Georgia"/>
                <a:cs typeface="Georgia"/>
              </a:rPr>
              <a:t>Audit.</a:t>
            </a:r>
          </a:p>
          <a:p>
            <a:pPr marL="12700" marR="5080"/>
            <a:endParaRPr lang="en-US" sz="2400" kern="0" spc="-10" dirty="0">
              <a:solidFill>
                <a:sysClr val="windowText" lastClr="000000"/>
              </a:solidFill>
              <a:latin typeface="Georgia"/>
              <a:cs typeface="Georgia"/>
            </a:endParaRPr>
          </a:p>
          <a:p>
            <a:pPr marL="12700" marR="5080"/>
            <a:endParaRPr lang="en-US" sz="2400" kern="0" spc="-10" dirty="0">
              <a:solidFill>
                <a:sysClr val="windowText" lastClr="000000"/>
              </a:solidFill>
              <a:latin typeface="Georgia"/>
              <a:cs typeface="Georgia"/>
            </a:endParaRPr>
          </a:p>
          <a:p>
            <a:pPr marL="12700" marR="5080"/>
            <a:endParaRPr lang="en-US" sz="2400" kern="0" spc="-10" dirty="0">
              <a:solidFill>
                <a:sysClr val="windowText" lastClr="000000"/>
              </a:solidFill>
              <a:latin typeface="Georgia"/>
              <a:cs typeface="Georgia"/>
            </a:endParaRPr>
          </a:p>
          <a:p>
            <a:pPr marL="12700" marR="5080"/>
            <a:endParaRPr lang="en-US" sz="2400" kern="0" dirty="0">
              <a:solidFill>
                <a:sysClr val="windowText" lastClr="000000"/>
              </a:solidFill>
              <a:latin typeface="Georgia"/>
              <a:cs typeface="Georgia"/>
            </a:endParaRPr>
          </a:p>
        </p:txBody>
      </p:sp>
    </p:spTree>
    <p:extLst>
      <p:ext uri="{BB962C8B-B14F-4D97-AF65-F5344CB8AC3E}">
        <p14:creationId xmlns:p14="http://schemas.microsoft.com/office/powerpoint/2010/main" val="4013329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7861B-2F98-16C4-10D0-2E9D7C4D999A}"/>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6831489-E7CA-833A-6E37-5BED074AE6DC}"/>
              </a:ext>
            </a:extLst>
          </p:cNvPr>
          <p:cNvSpPr>
            <a:spLocks noGrp="1"/>
          </p:cNvSpPr>
          <p:nvPr>
            <p:ph type="title" idx="4294967295"/>
          </p:nvPr>
        </p:nvSpPr>
        <p:spPr>
          <a:xfrm>
            <a:off x="2066925" y="1447800"/>
            <a:ext cx="7886700" cy="369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Georgia"/>
                <a:ea typeface="+mn-ea"/>
                <a:cs typeface="Georgia"/>
              </a:rPr>
              <a:t>Validation Audit</a:t>
            </a:r>
          </a:p>
        </p:txBody>
      </p:sp>
      <p:sp>
        <p:nvSpPr>
          <p:cNvPr id="4" name="TextBox 3">
            <a:extLst>
              <a:ext uri="{FF2B5EF4-FFF2-40B4-BE49-F238E27FC236}">
                <a16:creationId xmlns:a16="http://schemas.microsoft.com/office/drawing/2014/main" id="{C99F4D01-1774-53C8-F831-433125234133}"/>
              </a:ext>
            </a:extLst>
          </p:cNvPr>
          <p:cNvSpPr txBox="1"/>
          <p:nvPr/>
        </p:nvSpPr>
        <p:spPr>
          <a:xfrm>
            <a:off x="1981201" y="2111225"/>
            <a:ext cx="8058149" cy="3585597"/>
          </a:xfrm>
          <a:prstGeom prst="rect">
            <a:avLst/>
          </a:prstGeom>
          <a:noFill/>
        </p:spPr>
        <p:txBody>
          <a:bodyPr wrap="square">
            <a:spAutoFit/>
          </a:bodyPr>
          <a:lstStyle/>
          <a:p>
            <a:pPr marL="12700">
              <a:spcBef>
                <a:spcPts val="110"/>
              </a:spcBef>
            </a:pPr>
            <a:r>
              <a:rPr lang="en-US" sz="2400" kern="0" dirty="0">
                <a:solidFill>
                  <a:sysClr val="windowText" lastClr="000000"/>
                </a:solidFill>
                <a:latin typeface="Georgia"/>
                <a:cs typeface="Georgia"/>
              </a:rPr>
              <a:t>Audit</a:t>
            </a:r>
            <a:r>
              <a:rPr lang="en-US" sz="2400" kern="0" spc="-40" dirty="0">
                <a:solidFill>
                  <a:sysClr val="windowText" lastClr="000000"/>
                </a:solidFill>
                <a:latin typeface="Georgia"/>
                <a:cs typeface="Georgia"/>
              </a:rPr>
              <a:t> </a:t>
            </a:r>
            <a:r>
              <a:rPr lang="en-US" sz="2400" kern="0" spc="-10" dirty="0">
                <a:solidFill>
                  <a:sysClr val="windowText" lastClr="000000"/>
                </a:solidFill>
                <a:latin typeface="Georgia"/>
                <a:cs typeface="Georgia"/>
              </a:rPr>
              <a:t>Coordinator:</a:t>
            </a:r>
            <a:endParaRPr lang="en-US" sz="2400" kern="0" dirty="0">
              <a:solidFill>
                <a:sysClr val="windowText" lastClr="000000"/>
              </a:solidFill>
              <a:latin typeface="Georgia"/>
              <a:cs typeface="Georgia"/>
            </a:endParaRPr>
          </a:p>
          <a:p>
            <a:pPr marL="287020" marR="15875" indent="-274320">
              <a:spcBef>
                <a:spcPts val="2665"/>
              </a:spcBef>
              <a:buClr>
                <a:srgbClr val="D16349"/>
              </a:buClr>
              <a:buSzPct val="85185"/>
              <a:buFont typeface="Wingdings 2"/>
              <a:buChar char=""/>
              <a:tabLst>
                <a:tab pos="287020" algn="l"/>
              </a:tabLst>
            </a:pPr>
            <a:r>
              <a:rPr lang="en-US" sz="2400" kern="0" dirty="0">
                <a:solidFill>
                  <a:sysClr val="windowText" lastClr="000000"/>
                </a:solidFill>
                <a:latin typeface="Georgia"/>
                <a:cs typeface="Georgia"/>
              </a:rPr>
              <a:t>Completes</a:t>
            </a:r>
            <a:r>
              <a:rPr lang="en-US" sz="2400" kern="0" spc="-110"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25" dirty="0">
                <a:solidFill>
                  <a:sysClr val="windowText" lastClr="000000"/>
                </a:solidFill>
                <a:latin typeface="Georgia"/>
                <a:cs typeface="Georgia"/>
              </a:rPr>
              <a:t> </a:t>
            </a:r>
            <a:r>
              <a:rPr lang="en-US" sz="2400" kern="0" spc="-10" dirty="0">
                <a:solidFill>
                  <a:sysClr val="windowText" lastClr="000000"/>
                </a:solidFill>
                <a:latin typeface="Georgia"/>
                <a:cs typeface="Georgia"/>
              </a:rPr>
              <a:t>Pre-</a:t>
            </a:r>
            <a:r>
              <a:rPr lang="en-US" sz="2400" kern="0" dirty="0">
                <a:solidFill>
                  <a:sysClr val="windowText" lastClr="000000"/>
                </a:solidFill>
                <a:latin typeface="Georgia"/>
                <a:cs typeface="Georgia"/>
              </a:rPr>
              <a:t>validation</a:t>
            </a:r>
            <a:r>
              <a:rPr lang="en-US" sz="2400" kern="0" spc="-80" dirty="0">
                <a:solidFill>
                  <a:sysClr val="windowText" lastClr="000000"/>
                </a:solidFill>
                <a:latin typeface="Georgia"/>
                <a:cs typeface="Georgia"/>
              </a:rPr>
              <a:t> </a:t>
            </a:r>
            <a:r>
              <a:rPr lang="en-US" sz="2400" kern="0" dirty="0">
                <a:solidFill>
                  <a:sysClr val="windowText" lastClr="000000"/>
                </a:solidFill>
                <a:latin typeface="Georgia"/>
                <a:cs typeface="Georgia"/>
              </a:rPr>
              <a:t>Assessment</a:t>
            </a:r>
            <a:r>
              <a:rPr lang="en-US" sz="2400" kern="0" spc="-85" dirty="0">
                <a:solidFill>
                  <a:sysClr val="windowText" lastClr="000000"/>
                </a:solidFill>
                <a:latin typeface="Georgia"/>
                <a:cs typeface="Georgia"/>
              </a:rPr>
              <a:t> </a:t>
            </a:r>
            <a:r>
              <a:rPr lang="en-US" sz="2400" kern="0" spc="-10" dirty="0">
                <a:solidFill>
                  <a:sysClr val="windowText" lastClr="000000"/>
                </a:solidFill>
                <a:latin typeface="Georgia"/>
                <a:cs typeface="Georgia"/>
              </a:rPr>
              <a:t>process </a:t>
            </a:r>
            <a:r>
              <a:rPr lang="en-US" sz="2400" kern="0" dirty="0">
                <a:solidFill>
                  <a:sysClr val="windowText" lastClr="000000"/>
                </a:solidFill>
                <a:latin typeface="Georgia"/>
                <a:cs typeface="Georgia"/>
              </a:rPr>
              <a:t>and</a:t>
            </a:r>
            <a:r>
              <a:rPr lang="en-US" sz="2400" kern="0" spc="-15" dirty="0">
                <a:solidFill>
                  <a:sysClr val="windowText" lastClr="000000"/>
                </a:solidFill>
                <a:latin typeface="Georgia"/>
                <a:cs typeface="Georgia"/>
              </a:rPr>
              <a:t> </a:t>
            </a:r>
            <a:r>
              <a:rPr lang="en-US" sz="2400" kern="0" dirty="0">
                <a:solidFill>
                  <a:sysClr val="windowText" lastClr="000000"/>
                </a:solidFill>
                <a:latin typeface="Georgia"/>
                <a:cs typeface="Georgia"/>
              </a:rPr>
              <a:t>deems</a:t>
            </a:r>
            <a:r>
              <a:rPr lang="en-US" sz="2400" kern="0" spc="-15"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applicant</a:t>
            </a:r>
            <a:r>
              <a:rPr lang="en-US" sz="2400" kern="0" spc="-45" dirty="0">
                <a:solidFill>
                  <a:sysClr val="windowText" lastClr="000000"/>
                </a:solidFill>
                <a:latin typeface="Georgia"/>
                <a:cs typeface="Georgia"/>
              </a:rPr>
              <a:t> </a:t>
            </a:r>
            <a:r>
              <a:rPr lang="en-US" sz="2400" kern="0" dirty="0">
                <a:solidFill>
                  <a:sysClr val="windowText" lastClr="000000"/>
                </a:solidFill>
                <a:latin typeface="Georgia"/>
                <a:cs typeface="Georgia"/>
              </a:rPr>
              <a:t>ready</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for</a:t>
            </a:r>
            <a:r>
              <a:rPr lang="en-US" sz="2400" kern="0" spc="-20"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35" dirty="0">
                <a:solidFill>
                  <a:sysClr val="windowText" lastClr="000000"/>
                </a:solidFill>
                <a:latin typeface="Georgia"/>
                <a:cs typeface="Georgia"/>
              </a:rPr>
              <a:t> </a:t>
            </a:r>
            <a:r>
              <a:rPr lang="en-US" sz="2400" kern="0" spc="-10" dirty="0">
                <a:solidFill>
                  <a:sysClr val="windowText" lastClr="000000"/>
                </a:solidFill>
                <a:latin typeface="Georgia"/>
                <a:cs typeface="Georgia"/>
              </a:rPr>
              <a:t>on-</a:t>
            </a:r>
            <a:r>
              <a:rPr lang="en-US" sz="2400" kern="0" spc="-20" dirty="0">
                <a:solidFill>
                  <a:sysClr val="windowText" lastClr="000000"/>
                </a:solidFill>
                <a:latin typeface="Georgia"/>
                <a:cs typeface="Georgia"/>
              </a:rPr>
              <a:t>site </a:t>
            </a:r>
            <a:r>
              <a:rPr lang="en-US" sz="2400" kern="0" dirty="0">
                <a:solidFill>
                  <a:sysClr val="windowText" lastClr="000000"/>
                </a:solidFill>
                <a:latin typeface="Georgia"/>
                <a:cs typeface="Georgia"/>
              </a:rPr>
              <a:t>validation</a:t>
            </a:r>
            <a:r>
              <a:rPr lang="en-US" sz="2400" kern="0" spc="-85" dirty="0">
                <a:solidFill>
                  <a:sysClr val="windowText" lastClr="000000"/>
                </a:solidFill>
                <a:latin typeface="Georgia"/>
                <a:cs typeface="Georgia"/>
              </a:rPr>
              <a:t> </a:t>
            </a:r>
            <a:r>
              <a:rPr lang="en-US" sz="2400" kern="0" spc="-10" dirty="0">
                <a:solidFill>
                  <a:sysClr val="windowText" lastClr="000000"/>
                </a:solidFill>
                <a:latin typeface="Georgia"/>
                <a:cs typeface="Georgia"/>
              </a:rPr>
              <a:t>audit.</a:t>
            </a:r>
            <a:endParaRPr lang="en-US" sz="2400" kern="0" dirty="0">
              <a:solidFill>
                <a:sysClr val="windowText" lastClr="000000"/>
              </a:solidFill>
              <a:latin typeface="Georgia"/>
              <a:cs typeface="Georgia"/>
            </a:endParaRPr>
          </a:p>
          <a:p>
            <a:pPr>
              <a:spcBef>
                <a:spcPts val="1465"/>
              </a:spcBef>
              <a:buClr>
                <a:srgbClr val="D16349"/>
              </a:buClr>
              <a:buFont typeface="Wingdings 2"/>
              <a:buChar char=""/>
            </a:pPr>
            <a:endParaRPr lang="en-US" sz="2400" kern="0" dirty="0">
              <a:solidFill>
                <a:sysClr val="windowText" lastClr="000000"/>
              </a:solidFill>
              <a:latin typeface="Georgia"/>
              <a:cs typeface="Georgia"/>
            </a:endParaRPr>
          </a:p>
          <a:p>
            <a:pPr marL="287020" marR="5080" indent="-274320">
              <a:buClr>
                <a:srgbClr val="D16349"/>
              </a:buClr>
              <a:buSzPct val="85185"/>
              <a:buFont typeface="Wingdings 2"/>
              <a:buChar char=""/>
              <a:tabLst>
                <a:tab pos="287020" algn="l"/>
              </a:tabLst>
            </a:pPr>
            <a:r>
              <a:rPr lang="en-US" sz="2400" kern="0" dirty="0">
                <a:solidFill>
                  <a:sysClr val="windowText" lastClr="000000"/>
                </a:solidFill>
                <a:latin typeface="Georgia"/>
                <a:cs typeface="Georgia"/>
              </a:rPr>
              <a:t>Assigns</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competent</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auditor(s)</a:t>
            </a:r>
            <a:r>
              <a:rPr lang="en-US" sz="2400" kern="0" spc="-70"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15" dirty="0">
                <a:solidFill>
                  <a:sysClr val="windowText" lastClr="000000"/>
                </a:solidFill>
                <a:latin typeface="Georgia"/>
                <a:cs typeface="Georgia"/>
              </a:rPr>
              <a:t> </a:t>
            </a:r>
            <a:r>
              <a:rPr lang="en-US" sz="2400" kern="0" dirty="0">
                <a:solidFill>
                  <a:sysClr val="windowText" lastClr="000000"/>
                </a:solidFill>
                <a:latin typeface="Georgia"/>
                <a:cs typeface="Georgia"/>
              </a:rPr>
              <a:t>conduct</a:t>
            </a:r>
            <a:r>
              <a:rPr lang="en-US" sz="2400" kern="0" spc="-65" dirty="0">
                <a:solidFill>
                  <a:sysClr val="windowText" lastClr="000000"/>
                </a:solidFill>
                <a:latin typeface="Georgia"/>
                <a:cs typeface="Georgia"/>
              </a:rPr>
              <a:t> </a:t>
            </a:r>
            <a:r>
              <a:rPr lang="en-US" sz="2400" kern="0" spc="-25" dirty="0">
                <a:solidFill>
                  <a:sysClr val="windowText" lastClr="000000"/>
                </a:solidFill>
                <a:latin typeface="Georgia"/>
                <a:cs typeface="Georgia"/>
              </a:rPr>
              <a:t>the </a:t>
            </a:r>
            <a:r>
              <a:rPr lang="en-US" sz="2400" kern="0" dirty="0">
                <a:solidFill>
                  <a:sysClr val="windowText" lastClr="000000"/>
                </a:solidFill>
                <a:latin typeface="Georgia"/>
                <a:cs typeface="Georgia"/>
              </a:rPr>
              <a:t>validation</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audit</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and</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discuss</a:t>
            </a:r>
            <a:r>
              <a:rPr lang="en-US" sz="2400" kern="0" spc="-80" dirty="0">
                <a:solidFill>
                  <a:sysClr val="windowText" lastClr="000000"/>
                </a:solidFill>
                <a:latin typeface="Georgia"/>
                <a:cs typeface="Georgia"/>
              </a:rPr>
              <a:t> </a:t>
            </a:r>
            <a:r>
              <a:rPr lang="en-US" sz="2400" kern="0" dirty="0">
                <a:solidFill>
                  <a:sysClr val="windowText" lastClr="000000"/>
                </a:solidFill>
                <a:latin typeface="Georgia"/>
                <a:cs typeface="Georgia"/>
              </a:rPr>
              <a:t>any</a:t>
            </a:r>
            <a:r>
              <a:rPr lang="en-US" sz="2400" kern="0" spc="-30" dirty="0">
                <a:solidFill>
                  <a:sysClr val="windowText" lastClr="000000"/>
                </a:solidFill>
                <a:latin typeface="Georgia"/>
                <a:cs typeface="Georgia"/>
              </a:rPr>
              <a:t> </a:t>
            </a:r>
            <a:r>
              <a:rPr lang="en-US" sz="2400" kern="0" spc="-10" dirty="0">
                <a:solidFill>
                  <a:sysClr val="windowText" lastClr="000000"/>
                </a:solidFill>
                <a:latin typeface="Georgia"/>
                <a:cs typeface="Georgia"/>
              </a:rPr>
              <a:t>nonconformance </a:t>
            </a:r>
            <a:r>
              <a:rPr lang="en-US" sz="2400" kern="0" dirty="0">
                <a:solidFill>
                  <a:sysClr val="windowText" lastClr="000000"/>
                </a:solidFill>
                <a:latin typeface="Georgia"/>
                <a:cs typeface="Georgia"/>
              </a:rPr>
              <a:t>with</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35" dirty="0">
                <a:solidFill>
                  <a:sysClr val="windowText" lastClr="000000"/>
                </a:solidFill>
                <a:latin typeface="Georgia"/>
                <a:cs typeface="Georgia"/>
              </a:rPr>
              <a:t> </a:t>
            </a:r>
            <a:r>
              <a:rPr lang="en-US" sz="2400" kern="0" spc="-10" dirty="0">
                <a:solidFill>
                  <a:sysClr val="windowText" lastClr="000000"/>
                </a:solidFill>
                <a:latin typeface="Georgia"/>
                <a:cs typeface="Georgia"/>
              </a:rPr>
              <a:t>applicant.</a:t>
            </a:r>
            <a:endParaRPr lang="en-US" sz="2400" kern="0" dirty="0">
              <a:solidFill>
                <a:sysClr val="windowText" lastClr="000000"/>
              </a:solidFill>
              <a:latin typeface="Georgia"/>
              <a:cs typeface="Georgia"/>
            </a:endParaRPr>
          </a:p>
        </p:txBody>
      </p:sp>
    </p:spTree>
    <p:extLst>
      <p:ext uri="{BB962C8B-B14F-4D97-AF65-F5344CB8AC3E}">
        <p14:creationId xmlns:p14="http://schemas.microsoft.com/office/powerpoint/2010/main" val="4168524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C020E-165F-1AE6-E4DD-CD38E6DEDBB6}"/>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FC60E5A-59A7-64FE-C855-89D38CFA2581}"/>
              </a:ext>
            </a:extLst>
          </p:cNvPr>
          <p:cNvSpPr>
            <a:spLocks noGrp="1"/>
          </p:cNvSpPr>
          <p:nvPr>
            <p:ph type="title" idx="4294967295"/>
          </p:nvPr>
        </p:nvSpPr>
        <p:spPr>
          <a:xfrm>
            <a:off x="2066925" y="1447800"/>
            <a:ext cx="7886700" cy="369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Georgia"/>
                <a:ea typeface="+mn-ea"/>
                <a:cs typeface="Georgia"/>
              </a:rPr>
              <a:t> Validation Audit</a:t>
            </a:r>
          </a:p>
        </p:txBody>
      </p:sp>
      <p:sp>
        <p:nvSpPr>
          <p:cNvPr id="5" name="TextBox 4">
            <a:extLst>
              <a:ext uri="{FF2B5EF4-FFF2-40B4-BE49-F238E27FC236}">
                <a16:creationId xmlns:a16="http://schemas.microsoft.com/office/drawing/2014/main" id="{F3291074-D26C-F81F-F0A8-63CEAB65AFBE}"/>
              </a:ext>
            </a:extLst>
          </p:cNvPr>
          <p:cNvSpPr txBox="1"/>
          <p:nvPr/>
        </p:nvSpPr>
        <p:spPr>
          <a:xfrm>
            <a:off x="1905000" y="1545685"/>
            <a:ext cx="8534400" cy="4611519"/>
          </a:xfrm>
          <a:prstGeom prst="rect">
            <a:avLst/>
          </a:prstGeom>
          <a:noFill/>
        </p:spPr>
        <p:txBody>
          <a:bodyPr wrap="square">
            <a:spAutoFit/>
          </a:bodyPr>
          <a:lstStyle/>
          <a:p>
            <a:pPr marL="12700">
              <a:spcBef>
                <a:spcPts val="110"/>
              </a:spcBef>
            </a:pPr>
            <a:endParaRPr lang="en-US" i="1" kern="0" dirty="0">
              <a:solidFill>
                <a:sysClr val="windowText" lastClr="000000"/>
              </a:solidFill>
              <a:latin typeface="Georgia"/>
              <a:cs typeface="Georgia"/>
            </a:endParaRPr>
          </a:p>
          <a:p>
            <a:pPr marL="12700">
              <a:spcBef>
                <a:spcPts val="110"/>
              </a:spcBef>
            </a:pPr>
            <a:endParaRPr lang="en-US" i="1" kern="0" dirty="0">
              <a:solidFill>
                <a:sysClr val="windowText" lastClr="000000"/>
              </a:solidFill>
              <a:latin typeface="Georgia"/>
              <a:cs typeface="Georgia"/>
            </a:endParaRPr>
          </a:p>
          <a:p>
            <a:pPr marL="12700">
              <a:spcBef>
                <a:spcPts val="110"/>
              </a:spcBef>
            </a:pPr>
            <a:r>
              <a:rPr lang="en-US" sz="2400" i="1" kern="0" dirty="0">
                <a:solidFill>
                  <a:sysClr val="windowText" lastClr="000000"/>
                </a:solidFill>
                <a:latin typeface="Georgia"/>
                <a:cs typeface="Georgia"/>
              </a:rPr>
              <a:t>If</a:t>
            </a:r>
            <a:r>
              <a:rPr lang="en-US" sz="2400" i="1" kern="0" spc="-15" dirty="0">
                <a:solidFill>
                  <a:sysClr val="windowText" lastClr="000000"/>
                </a:solidFill>
                <a:latin typeface="Georgia"/>
                <a:cs typeface="Georgia"/>
              </a:rPr>
              <a:t> </a:t>
            </a:r>
            <a:r>
              <a:rPr lang="en-US" sz="2400" i="1" kern="0" dirty="0">
                <a:solidFill>
                  <a:sysClr val="windowText" lastClr="000000"/>
                </a:solidFill>
                <a:latin typeface="Georgia"/>
                <a:cs typeface="Georgia"/>
              </a:rPr>
              <a:t>any</a:t>
            </a:r>
            <a:r>
              <a:rPr lang="en-US" sz="2400" i="1" kern="0" spc="-30" dirty="0">
                <a:solidFill>
                  <a:sysClr val="windowText" lastClr="000000"/>
                </a:solidFill>
                <a:latin typeface="Georgia"/>
                <a:cs typeface="Georgia"/>
              </a:rPr>
              <a:t> </a:t>
            </a:r>
            <a:r>
              <a:rPr lang="en-US" sz="2400" i="1" kern="0" dirty="0">
                <a:solidFill>
                  <a:sysClr val="windowText" lastClr="000000"/>
                </a:solidFill>
                <a:latin typeface="Georgia"/>
                <a:cs typeface="Georgia"/>
              </a:rPr>
              <a:t>non-</a:t>
            </a:r>
            <a:r>
              <a:rPr lang="en-US" sz="2400" i="1" kern="0" spc="-10" dirty="0">
                <a:solidFill>
                  <a:sysClr val="windowText" lastClr="000000"/>
                </a:solidFill>
                <a:latin typeface="Georgia"/>
                <a:cs typeface="Georgia"/>
              </a:rPr>
              <a:t>conformances</a:t>
            </a:r>
            <a:r>
              <a:rPr lang="en-US" sz="2400" i="1" kern="0" spc="-60" dirty="0">
                <a:solidFill>
                  <a:sysClr val="windowText" lastClr="000000"/>
                </a:solidFill>
                <a:latin typeface="Georgia"/>
                <a:cs typeface="Georgia"/>
              </a:rPr>
              <a:t> </a:t>
            </a:r>
            <a:r>
              <a:rPr lang="en-US" sz="2400" i="1" kern="0" dirty="0">
                <a:solidFill>
                  <a:sysClr val="windowText" lastClr="000000"/>
                </a:solidFill>
                <a:latin typeface="Georgia"/>
                <a:cs typeface="Georgia"/>
              </a:rPr>
              <a:t>are</a:t>
            </a:r>
            <a:r>
              <a:rPr lang="en-US" sz="2400" i="1" kern="0" spc="-5" dirty="0">
                <a:solidFill>
                  <a:sysClr val="windowText" lastClr="000000"/>
                </a:solidFill>
                <a:latin typeface="Georgia"/>
                <a:cs typeface="Georgia"/>
              </a:rPr>
              <a:t> </a:t>
            </a:r>
            <a:r>
              <a:rPr lang="en-US" sz="2400" i="1" kern="0" spc="-10" dirty="0">
                <a:solidFill>
                  <a:sysClr val="windowText" lastClr="000000"/>
                </a:solidFill>
                <a:latin typeface="Georgia"/>
                <a:cs typeface="Georgia"/>
              </a:rPr>
              <a:t>found:</a:t>
            </a:r>
          </a:p>
          <a:p>
            <a:pPr marL="12700">
              <a:spcBef>
                <a:spcPts val="110"/>
              </a:spcBef>
            </a:pPr>
            <a:endParaRPr lang="en-US" sz="2400" kern="0" dirty="0">
              <a:solidFill>
                <a:sysClr val="windowText" lastClr="000000"/>
              </a:solidFill>
              <a:latin typeface="Georgia"/>
              <a:cs typeface="Georgia"/>
            </a:endParaRPr>
          </a:p>
          <a:p>
            <a:pPr marL="287020" marR="320675" indent="-274320">
              <a:spcBef>
                <a:spcPts val="2665"/>
              </a:spcBef>
              <a:buClr>
                <a:srgbClr val="D16349"/>
              </a:buClr>
              <a:buSzPct val="85185"/>
              <a:buFont typeface="Wingdings 2"/>
              <a:buChar char=""/>
              <a:tabLst>
                <a:tab pos="287020" algn="l"/>
              </a:tabLst>
            </a:pPr>
            <a:r>
              <a:rPr lang="en-US" sz="2400" kern="0" dirty="0">
                <a:solidFill>
                  <a:sysClr val="windowText" lastClr="000000"/>
                </a:solidFill>
                <a:latin typeface="Georgia"/>
                <a:cs typeface="Georgia"/>
              </a:rPr>
              <a:t>Written</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Corrective</a:t>
            </a:r>
            <a:r>
              <a:rPr lang="en-US" sz="2400" kern="0" spc="-100" dirty="0">
                <a:solidFill>
                  <a:sysClr val="windowText" lastClr="000000"/>
                </a:solidFill>
                <a:latin typeface="Georgia"/>
                <a:cs typeface="Georgia"/>
              </a:rPr>
              <a:t> </a:t>
            </a:r>
            <a:r>
              <a:rPr lang="en-US" sz="2400" kern="0" dirty="0">
                <a:solidFill>
                  <a:sysClr val="windowText" lastClr="000000"/>
                </a:solidFill>
                <a:latin typeface="Georgia"/>
                <a:cs typeface="Georgia"/>
              </a:rPr>
              <a:t>Action</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Requests</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(CAR)</a:t>
            </a:r>
            <a:r>
              <a:rPr lang="en-US" sz="2400" kern="0" spc="-50" dirty="0">
                <a:solidFill>
                  <a:sysClr val="windowText" lastClr="000000"/>
                </a:solidFill>
                <a:latin typeface="Georgia"/>
                <a:cs typeface="Georgia"/>
              </a:rPr>
              <a:t> </a:t>
            </a:r>
            <a:r>
              <a:rPr lang="en-US" sz="2400" kern="0" spc="-25" dirty="0">
                <a:solidFill>
                  <a:sysClr val="windowText" lastClr="000000"/>
                </a:solidFill>
                <a:latin typeface="Georgia"/>
                <a:cs typeface="Georgia"/>
              </a:rPr>
              <a:t>are </a:t>
            </a:r>
            <a:r>
              <a:rPr lang="en-US" sz="2400" kern="0" dirty="0">
                <a:solidFill>
                  <a:sysClr val="windowText" lastClr="000000"/>
                </a:solidFill>
                <a:latin typeface="Georgia"/>
                <a:cs typeface="Georgia"/>
              </a:rPr>
              <a:t>provided</a:t>
            </a:r>
            <a:r>
              <a:rPr lang="en-US" sz="2400" kern="0" spc="-105"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5"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20" dirty="0">
                <a:solidFill>
                  <a:sysClr val="windowText" lastClr="000000"/>
                </a:solidFill>
                <a:latin typeface="Georgia"/>
                <a:cs typeface="Georgia"/>
              </a:rPr>
              <a:t> </a:t>
            </a:r>
            <a:r>
              <a:rPr lang="en-US" sz="2400" kern="0" spc="-10" dirty="0">
                <a:solidFill>
                  <a:sysClr val="windowText" lastClr="000000"/>
                </a:solidFill>
                <a:latin typeface="Georgia"/>
                <a:cs typeface="Georgia"/>
              </a:rPr>
              <a:t>applicant.</a:t>
            </a:r>
            <a:endParaRPr lang="en-US" sz="2400" kern="0" dirty="0">
              <a:solidFill>
                <a:sysClr val="windowText" lastClr="000000"/>
              </a:solidFill>
              <a:latin typeface="Georgia"/>
              <a:cs typeface="Georgia"/>
            </a:endParaRPr>
          </a:p>
          <a:p>
            <a:pPr marL="285750" marR="5080" indent="-273685">
              <a:spcBef>
                <a:spcPts val="645"/>
              </a:spcBef>
              <a:buClr>
                <a:srgbClr val="D16349"/>
              </a:buClr>
              <a:buSzPct val="85185"/>
              <a:buFont typeface="Wingdings 2"/>
              <a:buChar char=""/>
              <a:tabLst>
                <a:tab pos="287020" algn="l"/>
              </a:tabLst>
            </a:pPr>
            <a:r>
              <a:rPr lang="en-US" sz="2400" kern="0" dirty="0">
                <a:solidFill>
                  <a:sysClr val="windowText" lastClr="000000"/>
                </a:solidFill>
                <a:latin typeface="Georgia"/>
                <a:cs typeface="Georgia"/>
              </a:rPr>
              <a:t>The</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applicant</a:t>
            </a:r>
            <a:r>
              <a:rPr lang="en-US" sz="2400" kern="0" spc="-75" dirty="0">
                <a:solidFill>
                  <a:sysClr val="windowText" lastClr="000000"/>
                </a:solidFill>
                <a:latin typeface="Georgia"/>
                <a:cs typeface="Georgia"/>
              </a:rPr>
              <a:t> </a:t>
            </a:r>
            <a:r>
              <a:rPr lang="en-US" sz="2400" kern="0" dirty="0">
                <a:solidFill>
                  <a:sysClr val="windowText" lastClr="000000"/>
                </a:solidFill>
                <a:latin typeface="Georgia"/>
                <a:cs typeface="Georgia"/>
              </a:rPr>
              <a:t>is then</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required</a:t>
            </a:r>
            <a:r>
              <a:rPr lang="en-US" sz="2400" kern="0" spc="-80"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10" dirty="0">
                <a:solidFill>
                  <a:sysClr val="windowText" lastClr="000000"/>
                </a:solidFill>
                <a:latin typeface="Georgia"/>
                <a:cs typeface="Georgia"/>
              </a:rPr>
              <a:t> </a:t>
            </a:r>
            <a:r>
              <a:rPr lang="en-US" sz="2400" kern="0" dirty="0">
                <a:solidFill>
                  <a:sysClr val="windowText" lastClr="000000"/>
                </a:solidFill>
                <a:latin typeface="Georgia"/>
                <a:cs typeface="Georgia"/>
              </a:rPr>
              <a:t>submit</a:t>
            </a:r>
            <a:r>
              <a:rPr lang="en-US" sz="2400" kern="0" spc="-55" dirty="0">
                <a:solidFill>
                  <a:sysClr val="windowText" lastClr="000000"/>
                </a:solidFill>
                <a:latin typeface="Georgia"/>
                <a:cs typeface="Georgia"/>
              </a:rPr>
              <a:t> </a:t>
            </a:r>
            <a:r>
              <a:rPr lang="en-US" sz="2400" kern="0" spc="-10" dirty="0">
                <a:solidFill>
                  <a:sysClr val="windowText" lastClr="000000"/>
                </a:solidFill>
                <a:latin typeface="Georgia"/>
                <a:cs typeface="Georgia"/>
              </a:rPr>
              <a:t>written 	</a:t>
            </a:r>
            <a:r>
              <a:rPr lang="en-US" sz="2400" kern="0" dirty="0">
                <a:solidFill>
                  <a:sysClr val="windowText" lastClr="000000"/>
                </a:solidFill>
                <a:latin typeface="Georgia"/>
                <a:cs typeface="Georgia"/>
              </a:rPr>
              <a:t>responses</a:t>
            </a:r>
            <a:r>
              <a:rPr lang="en-US" sz="2400" kern="0" spc="-80"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20"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15" dirty="0">
                <a:solidFill>
                  <a:sysClr val="windowText" lastClr="000000"/>
                </a:solidFill>
                <a:latin typeface="Georgia"/>
                <a:cs typeface="Georgia"/>
              </a:rPr>
              <a:t> </a:t>
            </a:r>
            <a:r>
              <a:rPr lang="en-US" sz="2400" kern="0" dirty="0">
                <a:solidFill>
                  <a:sysClr val="windowText" lastClr="000000"/>
                </a:solidFill>
                <a:latin typeface="Georgia"/>
                <a:cs typeface="Georgia"/>
              </a:rPr>
              <a:t>CAR</a:t>
            </a:r>
            <a:r>
              <a:rPr lang="en-US" sz="2400" kern="0" spc="-35" dirty="0">
                <a:solidFill>
                  <a:sysClr val="windowText" lastClr="000000"/>
                </a:solidFill>
                <a:latin typeface="Georgia"/>
                <a:cs typeface="Georgia"/>
              </a:rPr>
              <a:t> </a:t>
            </a:r>
            <a:r>
              <a:rPr lang="en-US" sz="2400" kern="0" spc="-10" dirty="0">
                <a:solidFill>
                  <a:sysClr val="windowText" lastClr="000000"/>
                </a:solidFill>
                <a:latin typeface="Georgia"/>
                <a:cs typeface="Georgia"/>
              </a:rPr>
              <a:t>requests.</a:t>
            </a:r>
            <a:endParaRPr lang="en-US" sz="2400" kern="0" dirty="0">
              <a:solidFill>
                <a:sysClr val="windowText" lastClr="000000"/>
              </a:solidFill>
              <a:latin typeface="Georgia"/>
              <a:cs typeface="Georgia"/>
            </a:endParaRPr>
          </a:p>
          <a:p>
            <a:pPr marL="287020" marR="196850" indent="-274320">
              <a:spcBef>
                <a:spcPts val="650"/>
              </a:spcBef>
              <a:buClr>
                <a:srgbClr val="D16349"/>
              </a:buClr>
              <a:buSzPct val="85185"/>
              <a:buFont typeface="Wingdings 2"/>
              <a:buChar char=""/>
              <a:tabLst>
                <a:tab pos="287020" algn="l"/>
              </a:tabLst>
            </a:pPr>
            <a:r>
              <a:rPr lang="en-US" sz="2400" kern="0" dirty="0">
                <a:solidFill>
                  <a:sysClr val="windowText" lastClr="000000"/>
                </a:solidFill>
                <a:latin typeface="Georgia"/>
                <a:cs typeface="Georgia"/>
              </a:rPr>
              <a:t>When</a:t>
            </a:r>
            <a:r>
              <a:rPr lang="en-US" sz="2400" kern="0" spc="-65" dirty="0">
                <a:solidFill>
                  <a:sysClr val="windowText" lastClr="000000"/>
                </a:solidFill>
                <a:latin typeface="Georgia"/>
                <a:cs typeface="Georgia"/>
              </a:rPr>
              <a:t> </a:t>
            </a:r>
            <a:r>
              <a:rPr lang="en-US" sz="2400" kern="0" dirty="0">
                <a:solidFill>
                  <a:sysClr val="windowText" lastClr="000000"/>
                </a:solidFill>
                <a:latin typeface="Georgia"/>
                <a:cs typeface="Georgia"/>
              </a:rPr>
              <a:t>all</a:t>
            </a:r>
            <a:r>
              <a:rPr lang="en-US" sz="2400" kern="0" spc="5"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corrective</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actions</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are</a:t>
            </a:r>
            <a:r>
              <a:rPr lang="en-US" sz="2400" kern="0" spc="-30" dirty="0">
                <a:solidFill>
                  <a:sysClr val="windowText" lastClr="000000"/>
                </a:solidFill>
                <a:latin typeface="Georgia"/>
                <a:cs typeface="Georgia"/>
              </a:rPr>
              <a:t> </a:t>
            </a:r>
            <a:r>
              <a:rPr lang="en-US" sz="2400" kern="0" spc="-10" dirty="0">
                <a:solidFill>
                  <a:sysClr val="windowText" lastClr="000000"/>
                </a:solidFill>
                <a:latin typeface="Georgia"/>
                <a:cs typeface="Georgia"/>
              </a:rPr>
              <a:t>determined </a:t>
            </a:r>
            <a:r>
              <a:rPr lang="en-US" sz="2400" kern="0" dirty="0">
                <a:solidFill>
                  <a:sysClr val="windowText" lastClr="000000"/>
                </a:solidFill>
                <a:latin typeface="Georgia"/>
                <a:cs typeface="Georgia"/>
              </a:rPr>
              <a:t>adequate,</a:t>
            </a:r>
            <a:r>
              <a:rPr lang="en-US" sz="2400" kern="0" spc="-95"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applicant</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is</a:t>
            </a:r>
            <a:r>
              <a:rPr lang="en-US" sz="2400" kern="0" spc="-30" dirty="0">
                <a:solidFill>
                  <a:sysClr val="windowText" lastClr="000000"/>
                </a:solidFill>
                <a:latin typeface="Georgia"/>
                <a:cs typeface="Georgia"/>
              </a:rPr>
              <a:t> </a:t>
            </a:r>
            <a:r>
              <a:rPr lang="en-US" sz="2400" kern="0" spc="-25" dirty="0">
                <a:solidFill>
                  <a:sysClr val="windowText" lastClr="000000"/>
                </a:solidFill>
                <a:latin typeface="Georgia"/>
                <a:cs typeface="Georgia"/>
              </a:rPr>
              <a:t>an:</a:t>
            </a:r>
            <a:endParaRPr lang="en-US" sz="2400" kern="0" dirty="0">
              <a:solidFill>
                <a:sysClr val="windowText" lastClr="000000"/>
              </a:solidFill>
              <a:latin typeface="Georgia"/>
              <a:cs typeface="Georgia"/>
            </a:endParaRPr>
          </a:p>
          <a:p>
            <a:pPr marL="1313815">
              <a:spcBef>
                <a:spcPts val="650"/>
              </a:spcBef>
            </a:pPr>
            <a:r>
              <a:rPr lang="en-US" sz="2400" i="1" kern="0" dirty="0">
                <a:solidFill>
                  <a:sysClr val="windowText" lastClr="000000"/>
                </a:solidFill>
                <a:latin typeface="Georgia"/>
                <a:cs typeface="Georgia"/>
              </a:rPr>
              <a:t>Approved</a:t>
            </a:r>
            <a:r>
              <a:rPr lang="en-US" sz="2400" i="1" kern="0" spc="-40" dirty="0">
                <a:solidFill>
                  <a:sysClr val="windowText" lastClr="000000"/>
                </a:solidFill>
                <a:latin typeface="Georgia"/>
                <a:cs typeface="Georgia"/>
              </a:rPr>
              <a:t> </a:t>
            </a:r>
            <a:r>
              <a:rPr lang="en-US" sz="2400" i="1" kern="0" dirty="0">
                <a:solidFill>
                  <a:sysClr val="windowText" lastClr="000000"/>
                </a:solidFill>
                <a:latin typeface="Georgia"/>
                <a:cs typeface="Georgia"/>
              </a:rPr>
              <a:t>DOV</a:t>
            </a:r>
            <a:r>
              <a:rPr lang="en-US" sz="2400" i="1" kern="0" spc="-65" dirty="0">
                <a:solidFill>
                  <a:sysClr val="windowText" lastClr="000000"/>
                </a:solidFill>
                <a:latin typeface="Georgia"/>
                <a:cs typeface="Georgia"/>
              </a:rPr>
              <a:t> </a:t>
            </a:r>
            <a:r>
              <a:rPr lang="en-US" sz="2400" i="1" kern="0" dirty="0">
                <a:solidFill>
                  <a:sysClr val="windowText" lastClr="000000"/>
                </a:solidFill>
                <a:latin typeface="Georgia"/>
                <a:cs typeface="Georgia"/>
              </a:rPr>
              <a:t>Program</a:t>
            </a:r>
            <a:r>
              <a:rPr lang="en-US" sz="2400" i="1" kern="0" spc="-40" dirty="0">
                <a:solidFill>
                  <a:sysClr val="windowText" lastClr="000000"/>
                </a:solidFill>
                <a:latin typeface="Georgia"/>
                <a:cs typeface="Georgia"/>
              </a:rPr>
              <a:t> </a:t>
            </a:r>
            <a:r>
              <a:rPr lang="en-US" sz="2400" i="1" kern="0" spc="-10" dirty="0">
                <a:solidFill>
                  <a:sysClr val="windowText" lastClr="000000"/>
                </a:solidFill>
                <a:latin typeface="Georgia"/>
                <a:cs typeface="Georgia"/>
              </a:rPr>
              <a:t>Participant.</a:t>
            </a:r>
            <a:endParaRPr lang="en-US" sz="2400" kern="0" dirty="0">
              <a:solidFill>
                <a:sysClr val="windowText" lastClr="000000"/>
              </a:solidFill>
            </a:endParaRPr>
          </a:p>
        </p:txBody>
      </p:sp>
    </p:spTree>
    <p:extLst>
      <p:ext uri="{BB962C8B-B14F-4D97-AF65-F5344CB8AC3E}">
        <p14:creationId xmlns:p14="http://schemas.microsoft.com/office/powerpoint/2010/main" val="2747258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1802C-9CBA-2CA0-0D44-2065BFBD0C0F}"/>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B658204-E557-EE3B-D0F6-0085C86F0514}"/>
              </a:ext>
            </a:extLst>
          </p:cNvPr>
          <p:cNvSpPr>
            <a:spLocks noGrp="1"/>
          </p:cNvSpPr>
          <p:nvPr>
            <p:ph type="pic" idx="1"/>
          </p:nvPr>
        </p:nvSpPr>
        <p:spPr>
          <a:xfrm>
            <a:off x="2066924" y="1447800"/>
            <a:ext cx="7886700" cy="369332"/>
          </a:xfrm>
        </p:spPr>
        <p:txBody>
          <a:bodyPr/>
          <a:lstStyle/>
          <a:p>
            <a:pPr algn="ctr"/>
            <a:r>
              <a:rPr lang="en-US" b="1" dirty="0"/>
              <a:t>Validation Audit</a:t>
            </a:r>
          </a:p>
        </p:txBody>
      </p:sp>
      <p:sp>
        <p:nvSpPr>
          <p:cNvPr id="5" name="Title 4">
            <a:extLst>
              <a:ext uri="{FF2B5EF4-FFF2-40B4-BE49-F238E27FC236}">
                <a16:creationId xmlns:a16="http://schemas.microsoft.com/office/drawing/2014/main" id="{213C6A19-A435-F315-4FF1-C70E54E1CEC9}"/>
              </a:ext>
            </a:extLst>
          </p:cNvPr>
          <p:cNvSpPr txBox="1">
            <a:spLocks noGrp="1"/>
          </p:cNvSpPr>
          <p:nvPr>
            <p:ph type="title" idx="4294967295"/>
          </p:nvPr>
        </p:nvSpPr>
        <p:spPr>
          <a:xfrm>
            <a:off x="1743074" y="2513045"/>
            <a:ext cx="8534400"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2700" marR="5080" lvl="0" indent="0" algn="l" defTabSz="914400" rtl="0" eaLnBrk="1" fontAlgn="auto" latinLnBrk="0" hangingPunct="1">
              <a:lnSpc>
                <a:spcPct val="100000"/>
              </a:lnSpc>
              <a:spcBef>
                <a:spcPts val="90"/>
              </a:spcBef>
              <a:spcAft>
                <a:spcPts val="0"/>
              </a:spcAft>
              <a:buClrTx/>
              <a:buSzTx/>
              <a:buFontTx/>
              <a:buNone/>
              <a:tabLst/>
              <a:defRPr/>
            </a:pP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If</a:t>
            </a:r>
            <a:r>
              <a:rPr kumimoji="0" lang="en-US" sz="3200" b="0" i="0" u="none" strike="noStrike" kern="0" cap="none" spc="-50"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an</a:t>
            </a:r>
            <a:r>
              <a:rPr kumimoji="0" lang="en-US" sz="3200" b="0" i="0" u="none" strike="noStrike" kern="0" cap="none" spc="-5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applicant</a:t>
            </a:r>
            <a:r>
              <a:rPr kumimoji="0" lang="en-US" sz="3200" b="0" i="0" u="none" strike="noStrike" kern="0" cap="none" spc="-5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is</a:t>
            </a:r>
            <a:r>
              <a:rPr kumimoji="0" lang="en-US" sz="3200" b="0" i="0" u="none" strike="noStrike" kern="0" cap="none" spc="-2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unable</a:t>
            </a:r>
            <a:r>
              <a:rPr kumimoji="0" lang="en-US" sz="3200" b="0" i="0" u="none" strike="noStrike" kern="0" cap="none" spc="-70"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to</a:t>
            </a:r>
            <a:r>
              <a:rPr kumimoji="0" lang="en-US" sz="3200" b="0" i="0" u="none" strike="noStrike" kern="0" cap="none" spc="-5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be</a:t>
            </a:r>
            <a:r>
              <a:rPr kumimoji="0" lang="en-US" sz="3200" b="0" i="0" u="none" strike="noStrike" kern="0" cap="none" spc="-2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approved</a:t>
            </a:r>
            <a:r>
              <a:rPr kumimoji="0" lang="en-US" sz="3200" b="0" i="0" u="none" strike="noStrike" kern="0" cap="none" spc="-2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as</a:t>
            </a:r>
            <a:r>
              <a:rPr kumimoji="0" lang="en-US" sz="3200" b="0" i="0" u="none" strike="noStrike" kern="0" cap="none" spc="-5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50" normalizeH="0" baseline="0" noProof="0" dirty="0">
                <a:ln>
                  <a:noFill/>
                </a:ln>
                <a:solidFill>
                  <a:sysClr val="windowText" lastClr="000000"/>
                </a:solidFill>
                <a:effectLst/>
                <a:uLnTx/>
                <a:uFillTx/>
                <a:latin typeface="Georgia" panose="02040502050405020303" pitchFamily="18" charset="0"/>
                <a:ea typeface="+mn-ea"/>
                <a:cs typeface="+mn-cs"/>
              </a:rPr>
              <a:t>a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DOV</a:t>
            </a:r>
            <a:r>
              <a:rPr kumimoji="0" lang="en-US" sz="3200" b="0" i="0" u="none" strike="noStrike" kern="0" cap="none" spc="-8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Program</a:t>
            </a:r>
            <a:r>
              <a:rPr kumimoji="0" lang="en-US" sz="3200" b="0" i="0" u="none" strike="noStrike" kern="0" cap="none" spc="-70"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Participant,</a:t>
            </a:r>
            <a:r>
              <a:rPr kumimoji="0" lang="en-US" sz="3200" b="0" i="0" u="none" strike="noStrike" kern="0" cap="none" spc="-60"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the</a:t>
            </a:r>
            <a:r>
              <a:rPr kumimoji="0" lang="en-US" sz="3200" b="0" i="0" u="none" strike="noStrike" kern="0" cap="none" spc="-9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applicant</a:t>
            </a:r>
            <a:r>
              <a:rPr kumimoji="0" lang="en-US" sz="3200" b="0" i="0" u="none" strike="noStrike" kern="0" cap="none" spc="-90"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25" normalizeH="0" baseline="0" noProof="0" dirty="0">
                <a:ln>
                  <a:noFill/>
                </a:ln>
                <a:solidFill>
                  <a:sysClr val="windowText" lastClr="000000"/>
                </a:solidFill>
                <a:effectLst/>
                <a:uLnTx/>
                <a:uFillTx/>
                <a:latin typeface="Georgia" panose="02040502050405020303" pitchFamily="18" charset="0"/>
                <a:ea typeface="+mn-ea"/>
                <a:cs typeface="+mn-cs"/>
              </a:rPr>
              <a:t>is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required</a:t>
            </a:r>
            <a:r>
              <a:rPr kumimoji="0" lang="en-US" sz="3200" b="0" i="0" u="none" strike="noStrike" kern="0" cap="none" spc="-10"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to</a:t>
            </a:r>
            <a:r>
              <a:rPr kumimoji="0" lang="en-US" sz="3200" b="0" i="0" u="none" strike="noStrike" kern="0" cap="none" spc="-7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continue</a:t>
            </a:r>
            <a:r>
              <a:rPr kumimoji="0" lang="en-US" sz="3200" b="0" i="0" u="none" strike="noStrike" kern="0" cap="none" spc="-110"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to</a:t>
            </a:r>
            <a:r>
              <a:rPr kumimoji="0" lang="en-US" sz="3200" b="0" i="0" u="none" strike="noStrike" kern="0" cap="none" spc="-7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submit</a:t>
            </a:r>
            <a:r>
              <a:rPr kumimoji="0" lang="en-US" sz="3200" b="0" i="0" u="none" strike="noStrike" kern="0" cap="none" spc="-4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25" normalizeH="0" baseline="0" noProof="0" dirty="0">
                <a:ln>
                  <a:noFill/>
                </a:ln>
                <a:solidFill>
                  <a:sysClr val="windowText" lastClr="000000"/>
                </a:solidFill>
                <a:effectLst/>
                <a:uLnTx/>
                <a:uFillTx/>
                <a:latin typeface="Georgia" panose="02040502050405020303" pitchFamily="18" charset="0"/>
                <a:ea typeface="+mn-ea"/>
                <a:cs typeface="+mn-cs"/>
              </a:rPr>
              <a:t>trace-</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backs</a:t>
            </a:r>
            <a:r>
              <a:rPr kumimoji="0" lang="en-US" sz="3200" b="0" i="0" u="none" strike="noStrike" kern="0" cap="none" spc="-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25" normalizeH="0" baseline="0" noProof="0" dirty="0">
                <a:ln>
                  <a:noFill/>
                </a:ln>
                <a:solidFill>
                  <a:sysClr val="windowText" lastClr="000000"/>
                </a:solidFill>
                <a:effectLst/>
                <a:uLnTx/>
                <a:uFillTx/>
                <a:latin typeface="Georgia" panose="02040502050405020303" pitchFamily="18" charset="0"/>
                <a:ea typeface="+mn-ea"/>
                <a:cs typeface="+mn-cs"/>
              </a:rPr>
              <a:t>for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every</a:t>
            </a:r>
            <a:r>
              <a:rPr kumimoji="0" lang="en-US" sz="3200" b="0" i="0" u="none" strike="noStrike" kern="0" cap="none" spc="-3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contract</a:t>
            </a:r>
            <a:r>
              <a:rPr kumimoji="0" lang="en-US" sz="3200" b="0" i="0" u="none" strike="noStrike" kern="0" cap="none" spc="-6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and</a:t>
            </a:r>
            <a:r>
              <a:rPr kumimoji="0" lang="en-US" sz="3200" b="0" i="0" u="none" strike="noStrike" kern="0" cap="none" spc="-7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commodity</a:t>
            </a:r>
            <a:r>
              <a:rPr kumimoji="0" lang="en-US" sz="3200" b="0" i="0" u="none" strike="noStrike" kern="0" cap="none" spc="-3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for</a:t>
            </a:r>
            <a:r>
              <a:rPr kumimoji="0" lang="en-US" sz="3200" b="0" i="0" u="none" strike="noStrike" kern="0" cap="none" spc="-80"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the</a:t>
            </a:r>
            <a:r>
              <a:rPr kumimoji="0" lang="en-US" sz="3200" b="0" i="0" u="none" strike="noStrike" kern="0" cap="none" spc="-7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10" normalizeH="0" baseline="0" noProof="0" dirty="0">
                <a:ln>
                  <a:noFill/>
                </a:ln>
                <a:solidFill>
                  <a:sysClr val="windowText" lastClr="000000"/>
                </a:solidFill>
                <a:effectLst/>
                <a:uLnTx/>
                <a:uFillTx/>
                <a:latin typeface="Georgia" panose="02040502050405020303" pitchFamily="18" charset="0"/>
                <a:ea typeface="+mn-ea"/>
                <a:cs typeface="+mn-cs"/>
              </a:rPr>
              <a:t>facility </a:t>
            </a:r>
            <a:r>
              <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rPr>
              <a:t>audited</a:t>
            </a:r>
            <a:r>
              <a:rPr kumimoji="0" lang="en-US" sz="3200" b="0" i="0" u="none" strike="noStrike" kern="0" cap="none" spc="-75" normalizeH="0" baseline="0" noProof="0" dirty="0">
                <a:ln>
                  <a:noFill/>
                </a:ln>
                <a:solidFill>
                  <a:sysClr val="windowText" lastClr="000000"/>
                </a:solidFill>
                <a:effectLst/>
                <a:uLnTx/>
                <a:uFillTx/>
                <a:latin typeface="Georgia" panose="02040502050405020303" pitchFamily="18" charset="0"/>
                <a:ea typeface="+mn-ea"/>
                <a:cs typeface="+mn-cs"/>
              </a:rPr>
              <a:t> </a:t>
            </a:r>
            <a:r>
              <a:rPr kumimoji="0" lang="en-US" sz="3200" b="0" i="0" u="none" strike="noStrike" kern="0" cap="none" spc="-60" normalizeH="0" baseline="0" noProof="0" dirty="0">
                <a:ln>
                  <a:noFill/>
                </a:ln>
                <a:solidFill>
                  <a:sysClr val="windowText" lastClr="000000"/>
                </a:solidFill>
                <a:effectLst/>
                <a:uLnTx/>
                <a:uFillTx/>
                <a:latin typeface="Georgia" panose="02040502050405020303" pitchFamily="18" charset="0"/>
                <a:ea typeface="+mn-ea"/>
                <a:cs typeface="+mn-cs"/>
              </a:rPr>
              <a:t>.</a:t>
            </a:r>
            <a:endParaRPr kumimoji="0" lang="en-US" sz="3200" b="0" i="0" u="none" strike="noStrike" kern="0" cap="none" spc="0" normalizeH="0" baseline="0" noProof="0" dirty="0">
              <a:ln>
                <a:noFill/>
              </a:ln>
              <a:solidFill>
                <a:sysClr val="windowText" lastClr="000000"/>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2118329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3CDD2-7BA5-6FD4-638A-D39D3849A07B}"/>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5A6C41F-AAE7-19DB-6427-DCB60E611249}"/>
              </a:ext>
            </a:extLst>
          </p:cNvPr>
          <p:cNvSpPr>
            <a:spLocks noGrp="1"/>
          </p:cNvSpPr>
          <p:nvPr>
            <p:ph type="title" idx="4294967295"/>
          </p:nvPr>
        </p:nvSpPr>
        <p:spPr>
          <a:xfrm>
            <a:off x="2066925" y="1447800"/>
            <a:ext cx="7886700" cy="369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Georgia"/>
                <a:ea typeface="+mn-ea"/>
                <a:cs typeface="Georgia"/>
              </a:rPr>
              <a:t>Verification Audits</a:t>
            </a:r>
          </a:p>
        </p:txBody>
      </p:sp>
      <p:sp>
        <p:nvSpPr>
          <p:cNvPr id="4" name="TextBox 3">
            <a:extLst>
              <a:ext uri="{FF2B5EF4-FFF2-40B4-BE49-F238E27FC236}">
                <a16:creationId xmlns:a16="http://schemas.microsoft.com/office/drawing/2014/main" id="{1CABEB6E-096F-E1EC-3CE3-B4EDA3EADF76}"/>
              </a:ext>
            </a:extLst>
          </p:cNvPr>
          <p:cNvSpPr txBox="1"/>
          <p:nvPr/>
        </p:nvSpPr>
        <p:spPr>
          <a:xfrm>
            <a:off x="2024062" y="2667000"/>
            <a:ext cx="8143876" cy="3072636"/>
          </a:xfrm>
          <a:prstGeom prst="rect">
            <a:avLst/>
          </a:prstGeom>
          <a:noFill/>
        </p:spPr>
        <p:txBody>
          <a:bodyPr wrap="square">
            <a:spAutoFit/>
          </a:bodyPr>
          <a:lstStyle/>
          <a:p>
            <a:pPr marL="287020" marR="445770" indent="-274320">
              <a:spcBef>
                <a:spcPts val="110"/>
              </a:spcBef>
              <a:buClr>
                <a:srgbClr val="D16349"/>
              </a:buClr>
              <a:buSzPct val="85185"/>
              <a:buFont typeface="Wingdings 2"/>
              <a:buChar char=""/>
              <a:tabLst>
                <a:tab pos="287020" algn="l"/>
              </a:tabLst>
            </a:pPr>
            <a:r>
              <a:rPr lang="en-US" sz="2400" kern="0" dirty="0">
                <a:solidFill>
                  <a:sysClr val="windowText" lastClr="000000"/>
                </a:solidFill>
                <a:latin typeface="Georgia"/>
                <a:cs typeface="Georgia"/>
              </a:rPr>
              <a:t>At least</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one</a:t>
            </a:r>
            <a:r>
              <a:rPr lang="en-US" sz="2400" kern="0" spc="-15" dirty="0">
                <a:solidFill>
                  <a:sysClr val="windowText" lastClr="000000"/>
                </a:solidFill>
                <a:latin typeface="Georgia"/>
                <a:cs typeface="Georgia"/>
              </a:rPr>
              <a:t> </a:t>
            </a:r>
            <a:r>
              <a:rPr lang="en-US" sz="2400" kern="0" spc="-10" dirty="0">
                <a:solidFill>
                  <a:sysClr val="windowText" lastClr="000000"/>
                </a:solidFill>
                <a:latin typeface="Georgia"/>
                <a:cs typeface="Georgia"/>
              </a:rPr>
              <a:t>on-</a:t>
            </a:r>
            <a:r>
              <a:rPr lang="en-US" sz="2400" kern="0" dirty="0">
                <a:solidFill>
                  <a:sysClr val="windowText" lastClr="000000"/>
                </a:solidFill>
                <a:latin typeface="Georgia"/>
                <a:cs typeface="Georgia"/>
              </a:rPr>
              <a:t>site</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audit</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per</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year</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is</a:t>
            </a:r>
            <a:r>
              <a:rPr lang="en-US" sz="2400" kern="0" spc="-20" dirty="0">
                <a:solidFill>
                  <a:sysClr val="windowText" lastClr="000000"/>
                </a:solidFill>
                <a:latin typeface="Georgia"/>
                <a:cs typeface="Georgia"/>
              </a:rPr>
              <a:t> </a:t>
            </a:r>
            <a:r>
              <a:rPr lang="en-US" sz="2400" kern="0" dirty="0">
                <a:solidFill>
                  <a:sysClr val="windowText" lastClr="000000"/>
                </a:solidFill>
                <a:latin typeface="Georgia"/>
                <a:cs typeface="Georgia"/>
              </a:rPr>
              <a:t>required</a:t>
            </a:r>
            <a:r>
              <a:rPr lang="en-US" sz="2400" kern="0" spc="-70" dirty="0">
                <a:solidFill>
                  <a:sysClr val="windowText" lastClr="000000"/>
                </a:solidFill>
                <a:latin typeface="Georgia"/>
                <a:cs typeface="Georgia"/>
              </a:rPr>
              <a:t> </a:t>
            </a:r>
            <a:r>
              <a:rPr lang="en-US" sz="2400" kern="0" spc="-25" dirty="0">
                <a:solidFill>
                  <a:sysClr val="windowText" lastClr="000000"/>
                </a:solidFill>
                <a:latin typeface="Georgia"/>
                <a:cs typeface="Georgia"/>
              </a:rPr>
              <a:t>to </a:t>
            </a:r>
            <a:r>
              <a:rPr lang="en-US" sz="2400" kern="0" dirty="0">
                <a:solidFill>
                  <a:sysClr val="windowText" lastClr="000000"/>
                </a:solidFill>
                <a:latin typeface="Georgia"/>
                <a:cs typeface="Georgia"/>
              </a:rPr>
              <a:t>ensure</a:t>
            </a:r>
            <a:r>
              <a:rPr lang="en-US" sz="2400" kern="0" spc="-80" dirty="0">
                <a:solidFill>
                  <a:sysClr val="windowText" lastClr="000000"/>
                </a:solidFill>
                <a:latin typeface="Georgia"/>
                <a:cs typeface="Georgia"/>
              </a:rPr>
              <a:t> </a:t>
            </a:r>
            <a:r>
              <a:rPr lang="en-US" sz="2400" kern="0" dirty="0">
                <a:solidFill>
                  <a:sysClr val="windowText" lastClr="000000"/>
                </a:solidFill>
                <a:latin typeface="Georgia"/>
                <a:cs typeface="Georgia"/>
              </a:rPr>
              <a:t>continued</a:t>
            </a:r>
            <a:r>
              <a:rPr lang="en-US" sz="2400" kern="0" spc="-80" dirty="0">
                <a:solidFill>
                  <a:sysClr val="windowText" lastClr="000000"/>
                </a:solidFill>
                <a:latin typeface="Georgia"/>
                <a:cs typeface="Georgia"/>
              </a:rPr>
              <a:t> </a:t>
            </a:r>
            <a:r>
              <a:rPr lang="en-US" sz="2400" kern="0" dirty="0">
                <a:solidFill>
                  <a:sysClr val="windowText" lastClr="000000"/>
                </a:solidFill>
                <a:latin typeface="Georgia"/>
                <a:cs typeface="Georgia"/>
              </a:rPr>
              <a:t>compliance</a:t>
            </a:r>
            <a:r>
              <a:rPr lang="en-US" sz="2400" kern="0" spc="-100" dirty="0">
                <a:solidFill>
                  <a:sysClr val="windowText" lastClr="000000"/>
                </a:solidFill>
                <a:latin typeface="Georgia"/>
                <a:cs typeface="Georgia"/>
              </a:rPr>
              <a:t> </a:t>
            </a:r>
            <a:r>
              <a:rPr lang="en-US" sz="2400" kern="0" dirty="0">
                <a:solidFill>
                  <a:sysClr val="windowText" lastClr="000000"/>
                </a:solidFill>
                <a:latin typeface="Georgia"/>
                <a:cs typeface="Georgia"/>
              </a:rPr>
              <a:t>with</a:t>
            </a:r>
            <a:r>
              <a:rPr lang="en-US" sz="2400" kern="0" spc="-5" dirty="0">
                <a:solidFill>
                  <a:sysClr val="windowText" lastClr="000000"/>
                </a:solidFill>
                <a:latin typeface="Georgia"/>
                <a:cs typeface="Georgia"/>
              </a:rPr>
              <a:t> </a:t>
            </a:r>
            <a:r>
              <a:rPr lang="en-US" sz="2400" kern="0" spc="-10" dirty="0">
                <a:solidFill>
                  <a:sysClr val="windowText" lastClr="000000"/>
                </a:solidFill>
                <a:latin typeface="Georgia"/>
                <a:cs typeface="Georgia"/>
              </a:rPr>
              <a:t>program </a:t>
            </a:r>
            <a:r>
              <a:rPr lang="en-US" sz="2400" kern="0" dirty="0">
                <a:solidFill>
                  <a:sysClr val="windowText" lastClr="000000"/>
                </a:solidFill>
                <a:latin typeface="Georgia"/>
                <a:cs typeface="Georgia"/>
              </a:rPr>
              <a:t>requirements</a:t>
            </a:r>
            <a:r>
              <a:rPr lang="en-US" sz="2400" kern="0" spc="-80" dirty="0">
                <a:solidFill>
                  <a:sysClr val="windowText" lastClr="000000"/>
                </a:solidFill>
                <a:latin typeface="Georgia"/>
                <a:cs typeface="Georgia"/>
              </a:rPr>
              <a:t> </a:t>
            </a:r>
            <a:r>
              <a:rPr lang="en-US" sz="2400" kern="0" dirty="0">
                <a:solidFill>
                  <a:sysClr val="windowText" lastClr="000000"/>
                </a:solidFill>
                <a:latin typeface="Georgia"/>
                <a:cs typeface="Georgia"/>
              </a:rPr>
              <a:t>and</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approval</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in</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20" dirty="0">
                <a:solidFill>
                  <a:sysClr val="windowText" lastClr="000000"/>
                </a:solidFill>
                <a:latin typeface="Georgia"/>
                <a:cs typeface="Georgia"/>
              </a:rPr>
              <a:t> </a:t>
            </a:r>
            <a:r>
              <a:rPr lang="en-US" sz="2400" kern="0" dirty="0">
                <a:solidFill>
                  <a:sysClr val="windowText" lastClr="000000"/>
                </a:solidFill>
                <a:latin typeface="Georgia"/>
                <a:cs typeface="Georgia"/>
              </a:rPr>
              <a:t>DOV</a:t>
            </a:r>
            <a:r>
              <a:rPr lang="en-US" sz="2400" kern="0" spc="-20" dirty="0">
                <a:solidFill>
                  <a:sysClr val="windowText" lastClr="000000"/>
                </a:solidFill>
                <a:latin typeface="Georgia"/>
                <a:cs typeface="Georgia"/>
              </a:rPr>
              <a:t> </a:t>
            </a:r>
            <a:r>
              <a:rPr lang="en-US" sz="2400" kern="0" spc="-10" dirty="0">
                <a:solidFill>
                  <a:sysClr val="windowText" lastClr="000000"/>
                </a:solidFill>
                <a:latin typeface="Georgia"/>
                <a:cs typeface="Georgia"/>
              </a:rPr>
              <a:t>Program.</a:t>
            </a:r>
            <a:endParaRPr lang="en-US" sz="2400" kern="0" dirty="0">
              <a:solidFill>
                <a:sysClr val="windowText" lastClr="000000"/>
              </a:solidFill>
              <a:latin typeface="Georgia"/>
              <a:cs typeface="Georgia"/>
            </a:endParaRPr>
          </a:p>
          <a:p>
            <a:pPr>
              <a:spcBef>
                <a:spcPts val="170"/>
              </a:spcBef>
              <a:buClr>
                <a:srgbClr val="D16349"/>
              </a:buClr>
              <a:buFont typeface="Wingdings 2"/>
              <a:buChar char=""/>
            </a:pPr>
            <a:endParaRPr lang="en-US" sz="2400" kern="0" dirty="0">
              <a:solidFill>
                <a:sysClr val="windowText" lastClr="000000"/>
              </a:solidFill>
              <a:latin typeface="Georgia"/>
              <a:cs typeface="Georgia"/>
            </a:endParaRPr>
          </a:p>
          <a:p>
            <a:pPr marL="286385" indent="-273685">
              <a:spcBef>
                <a:spcPts val="5"/>
              </a:spcBef>
              <a:buClr>
                <a:srgbClr val="D16349"/>
              </a:buClr>
              <a:buSzPct val="85185"/>
              <a:buFont typeface="Wingdings 2"/>
              <a:buChar char=""/>
              <a:tabLst>
                <a:tab pos="286385" algn="l"/>
              </a:tabLst>
            </a:pPr>
            <a:r>
              <a:rPr lang="en-US" sz="2400" kern="0" dirty="0">
                <a:solidFill>
                  <a:sysClr val="windowText" lastClr="000000"/>
                </a:solidFill>
                <a:latin typeface="Georgia"/>
                <a:cs typeface="Georgia"/>
              </a:rPr>
              <a:t>Increased</a:t>
            </a:r>
            <a:r>
              <a:rPr lang="en-US" sz="2400"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frequency</a:t>
            </a:r>
            <a:r>
              <a:rPr lang="en-US" sz="2400" kern="0" spc="-95" dirty="0">
                <a:solidFill>
                  <a:sysClr val="windowText" lastClr="000000"/>
                </a:solidFill>
                <a:latin typeface="Georgia"/>
                <a:cs typeface="Georgia"/>
              </a:rPr>
              <a:t> </a:t>
            </a:r>
            <a:r>
              <a:rPr lang="en-US" sz="2400" kern="0" dirty="0">
                <a:solidFill>
                  <a:sysClr val="windowText" lastClr="000000"/>
                </a:solidFill>
                <a:latin typeface="Georgia"/>
                <a:cs typeface="Georgia"/>
              </a:rPr>
              <a:t>of</a:t>
            </a:r>
            <a:r>
              <a:rPr lang="en-US" sz="2400"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Verification</a:t>
            </a:r>
            <a:r>
              <a:rPr lang="en-US" sz="2400" kern="0" spc="-100" dirty="0">
                <a:solidFill>
                  <a:sysClr val="windowText" lastClr="000000"/>
                </a:solidFill>
                <a:latin typeface="Georgia"/>
                <a:cs typeface="Georgia"/>
              </a:rPr>
              <a:t> </a:t>
            </a:r>
            <a:r>
              <a:rPr lang="en-US" sz="2400" kern="0" spc="-10" dirty="0">
                <a:solidFill>
                  <a:sysClr val="windowText" lastClr="000000"/>
                </a:solidFill>
                <a:latin typeface="Georgia"/>
                <a:cs typeface="Georgia"/>
              </a:rPr>
              <a:t>Audits</a:t>
            </a:r>
            <a:endParaRPr lang="en-US" sz="2400" kern="0" dirty="0">
              <a:solidFill>
                <a:sysClr val="windowText" lastClr="000000"/>
              </a:solidFill>
              <a:latin typeface="Georgia"/>
              <a:cs typeface="Georgia"/>
            </a:endParaRPr>
          </a:p>
          <a:p>
            <a:pPr marL="286385" marR="5080"/>
            <a:r>
              <a:rPr lang="en-US" sz="2400" kern="0" dirty="0">
                <a:solidFill>
                  <a:sysClr val="windowText" lastClr="000000"/>
                </a:solidFill>
                <a:latin typeface="Georgia"/>
                <a:cs typeface="Georgia"/>
              </a:rPr>
              <a:t>is</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dependent</a:t>
            </a:r>
            <a:r>
              <a:rPr lang="en-US" sz="2400"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upon</a:t>
            </a:r>
            <a:r>
              <a:rPr lang="en-US" sz="2400" kern="0" spc="-80" dirty="0">
                <a:solidFill>
                  <a:sysClr val="windowText" lastClr="000000"/>
                </a:solidFill>
                <a:latin typeface="Georgia"/>
                <a:cs typeface="Georgia"/>
              </a:rPr>
              <a:t> </a:t>
            </a:r>
            <a:r>
              <a:rPr lang="en-US" sz="2400" kern="0" dirty="0">
                <a:solidFill>
                  <a:sysClr val="windowText" lastClr="000000"/>
                </a:solidFill>
                <a:latin typeface="Georgia"/>
                <a:cs typeface="Georgia"/>
              </a:rPr>
              <a:t>USDA’s</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assessment</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of</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risk</a:t>
            </a:r>
            <a:r>
              <a:rPr lang="en-US" sz="2400" kern="0" spc="-45" dirty="0">
                <a:solidFill>
                  <a:sysClr val="windowText" lastClr="000000"/>
                </a:solidFill>
                <a:latin typeface="Georgia"/>
                <a:cs typeface="Georgia"/>
              </a:rPr>
              <a:t> </a:t>
            </a:r>
            <a:r>
              <a:rPr lang="en-US" sz="2400" kern="0" spc="-25" dirty="0">
                <a:solidFill>
                  <a:sysClr val="windowText" lastClr="000000"/>
                </a:solidFill>
                <a:latin typeface="Georgia"/>
                <a:cs typeface="Georgia"/>
              </a:rPr>
              <a:t>of </a:t>
            </a:r>
            <a:r>
              <a:rPr lang="en-US" sz="2400" kern="0" dirty="0">
                <a:solidFill>
                  <a:sysClr val="windowText" lastClr="000000"/>
                </a:solidFill>
                <a:latin typeface="Georgia"/>
                <a:cs typeface="Georgia"/>
              </a:rPr>
              <a:t>non-compliance</a:t>
            </a:r>
            <a:r>
              <a:rPr lang="en-US" sz="2400" kern="0" spc="-105" dirty="0">
                <a:solidFill>
                  <a:sysClr val="windowText" lastClr="000000"/>
                </a:solidFill>
                <a:latin typeface="Georgia"/>
                <a:cs typeface="Georgia"/>
              </a:rPr>
              <a:t> </a:t>
            </a:r>
            <a:r>
              <a:rPr lang="en-US" sz="2400" kern="0" dirty="0">
                <a:solidFill>
                  <a:sysClr val="windowText" lastClr="000000"/>
                </a:solidFill>
                <a:latin typeface="Georgia"/>
                <a:cs typeface="Georgia"/>
              </a:rPr>
              <a:t>of</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applicant’s</a:t>
            </a:r>
            <a:r>
              <a:rPr lang="en-US" sz="2400" kern="0" spc="-85" dirty="0">
                <a:solidFill>
                  <a:sysClr val="windowText" lastClr="000000"/>
                </a:solidFill>
                <a:latin typeface="Georgia"/>
                <a:cs typeface="Georgia"/>
              </a:rPr>
              <a:t> </a:t>
            </a:r>
            <a:r>
              <a:rPr lang="en-US" sz="2400" kern="0" spc="-10" dirty="0">
                <a:solidFill>
                  <a:sysClr val="windowText" lastClr="000000"/>
                </a:solidFill>
                <a:latin typeface="Georgia"/>
                <a:cs typeface="Georgia"/>
              </a:rPr>
              <a:t>program </a:t>
            </a:r>
            <a:r>
              <a:rPr lang="en-US" sz="2400" kern="0" dirty="0">
                <a:solidFill>
                  <a:sysClr val="windowText" lastClr="000000"/>
                </a:solidFill>
                <a:latin typeface="Georgia"/>
                <a:cs typeface="Georgia"/>
              </a:rPr>
              <a:t>combined</a:t>
            </a:r>
            <a:r>
              <a:rPr lang="en-US" sz="2400" kern="0" spc="-90" dirty="0">
                <a:solidFill>
                  <a:sysClr val="windowText" lastClr="000000"/>
                </a:solidFill>
                <a:latin typeface="Georgia"/>
                <a:cs typeface="Georgia"/>
              </a:rPr>
              <a:t> </a:t>
            </a:r>
            <a:r>
              <a:rPr lang="en-US" sz="2400" kern="0" dirty="0">
                <a:solidFill>
                  <a:sysClr val="windowText" lastClr="000000"/>
                </a:solidFill>
                <a:latin typeface="Georgia"/>
                <a:cs typeface="Georgia"/>
              </a:rPr>
              <a:t>with</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verification</a:t>
            </a:r>
            <a:r>
              <a:rPr lang="en-US" sz="2400" kern="0" spc="-90" dirty="0">
                <a:solidFill>
                  <a:sysClr val="windowText" lastClr="000000"/>
                </a:solidFill>
                <a:latin typeface="Georgia"/>
                <a:cs typeface="Georgia"/>
              </a:rPr>
              <a:t> </a:t>
            </a:r>
            <a:r>
              <a:rPr lang="en-US" sz="2400" kern="0" dirty="0">
                <a:solidFill>
                  <a:sysClr val="windowText" lastClr="000000"/>
                </a:solidFill>
                <a:latin typeface="Georgia"/>
                <a:cs typeface="Georgia"/>
              </a:rPr>
              <a:t>audit</a:t>
            </a:r>
            <a:r>
              <a:rPr lang="en-US" sz="2400" kern="0" spc="-40" dirty="0">
                <a:solidFill>
                  <a:sysClr val="windowText" lastClr="000000"/>
                </a:solidFill>
                <a:latin typeface="Georgia"/>
                <a:cs typeface="Georgia"/>
              </a:rPr>
              <a:t> </a:t>
            </a:r>
            <a:r>
              <a:rPr lang="en-US" sz="2400" kern="0" spc="-10" dirty="0">
                <a:solidFill>
                  <a:sysClr val="windowText" lastClr="000000"/>
                </a:solidFill>
                <a:latin typeface="Georgia"/>
                <a:cs typeface="Georgia"/>
              </a:rPr>
              <a:t>findings.</a:t>
            </a:r>
            <a:endParaRPr lang="en-US" sz="2400" kern="0" dirty="0">
              <a:solidFill>
                <a:sysClr val="windowText" lastClr="000000"/>
              </a:solidFill>
              <a:latin typeface="Georgia"/>
              <a:cs typeface="Georgia"/>
            </a:endParaRPr>
          </a:p>
        </p:txBody>
      </p:sp>
    </p:spTree>
    <p:extLst>
      <p:ext uri="{BB962C8B-B14F-4D97-AF65-F5344CB8AC3E}">
        <p14:creationId xmlns:p14="http://schemas.microsoft.com/office/powerpoint/2010/main" val="3151421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C8C35-6230-1C63-D67F-723C99C139EE}"/>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E5AC554-F8EB-746B-342A-DCC4370EDCE2}"/>
              </a:ext>
            </a:extLst>
          </p:cNvPr>
          <p:cNvSpPr>
            <a:spLocks noGrp="1"/>
          </p:cNvSpPr>
          <p:nvPr>
            <p:ph type="pic" idx="1"/>
          </p:nvPr>
        </p:nvSpPr>
        <p:spPr>
          <a:xfrm>
            <a:off x="2066924" y="1447800"/>
            <a:ext cx="7886700" cy="369332"/>
          </a:xfrm>
        </p:spPr>
        <p:txBody>
          <a:bodyPr/>
          <a:lstStyle/>
          <a:p>
            <a:pPr algn="ctr"/>
            <a:r>
              <a:rPr lang="en-US" b="1" dirty="0"/>
              <a:t>Verification Audits</a:t>
            </a:r>
          </a:p>
        </p:txBody>
      </p:sp>
      <p:sp>
        <p:nvSpPr>
          <p:cNvPr id="4" name="Title 3">
            <a:extLst>
              <a:ext uri="{FF2B5EF4-FFF2-40B4-BE49-F238E27FC236}">
                <a16:creationId xmlns:a16="http://schemas.microsoft.com/office/drawing/2014/main" id="{DC26536E-0261-7EBB-B756-94ACFE675B96}"/>
              </a:ext>
            </a:extLst>
          </p:cNvPr>
          <p:cNvSpPr txBox="1">
            <a:spLocks noGrp="1"/>
          </p:cNvSpPr>
          <p:nvPr>
            <p:ph type="title" idx="4294967295"/>
          </p:nvPr>
        </p:nvSpPr>
        <p:spPr>
          <a:xfrm>
            <a:off x="2024062" y="2667001"/>
            <a:ext cx="8143876" cy="37010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2700" marR="445770" lvl="0" indent="0" algn="ctr" defTabSz="914400" rtl="0" eaLnBrk="1" fontAlgn="auto" latinLnBrk="0" hangingPunct="1">
              <a:lnSpc>
                <a:spcPct val="100000"/>
              </a:lnSpc>
              <a:spcBef>
                <a:spcPts val="110"/>
              </a:spcBef>
              <a:spcAft>
                <a:spcPts val="0"/>
              </a:spcAft>
              <a:buClr>
                <a:srgbClr val="D16349"/>
              </a:buClr>
              <a:buSzPct val="85185"/>
              <a:buFontTx/>
              <a:buNone/>
              <a:tabLst>
                <a:tab pos="287020" algn="l"/>
              </a:tabLst>
              <a:defRPr/>
            </a:pP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Verification</a:t>
            </a:r>
            <a:r>
              <a:rPr kumimoji="0" lang="en-US" sz="3200" b="0" i="0" u="none" strike="noStrike" kern="0" cap="none" spc="-95"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audits</a:t>
            </a:r>
            <a:r>
              <a:rPr kumimoji="0" lang="en-US" sz="3200" b="0" i="0" u="none" strike="noStrike" kern="0" cap="none" spc="-125"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are</a:t>
            </a:r>
            <a:r>
              <a:rPr kumimoji="0" lang="en-US" sz="3200" b="0" i="0" u="none" strike="noStrike" kern="0" cap="none" spc="-105"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considered</a:t>
            </a:r>
            <a:r>
              <a:rPr kumimoji="0" lang="en-US" sz="3200" b="0" i="0" u="none" strike="noStrike" kern="0" cap="none" spc="-65"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10" normalizeH="0" baseline="0" noProof="0" dirty="0">
                <a:ln>
                  <a:noFill/>
                </a:ln>
                <a:solidFill>
                  <a:sysClr val="windowText" lastClr="000000"/>
                </a:solidFill>
                <a:effectLst/>
                <a:uLnTx/>
                <a:uFillTx/>
                <a:latin typeface="Georgia"/>
                <a:ea typeface="+mn-ea"/>
                <a:cs typeface="Georgia"/>
              </a:rPr>
              <a:t>compliant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and</a:t>
            </a:r>
            <a:r>
              <a:rPr kumimoji="0" lang="en-US" sz="3200" b="0" i="0" u="none" strike="noStrike" kern="0" cap="none" spc="-70"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DOV</a:t>
            </a:r>
            <a:r>
              <a:rPr kumimoji="0" lang="en-US" sz="3200" b="0" i="0" u="none" strike="noStrike" kern="0" cap="none" spc="-55"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program</a:t>
            </a:r>
            <a:r>
              <a:rPr kumimoji="0" lang="en-US" sz="3200" b="0" i="0" u="none" strike="noStrike" kern="0" cap="none" spc="-45"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approval</a:t>
            </a:r>
            <a:r>
              <a:rPr kumimoji="0" lang="en-US" sz="3200" b="0" i="0" u="none" strike="noStrike" kern="0" cap="none" spc="-65"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is</a:t>
            </a:r>
            <a:r>
              <a:rPr kumimoji="0" lang="en-US" sz="3200" b="0" i="0" u="none" strike="noStrike" kern="0" cap="none" spc="-70"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10" normalizeH="0" baseline="0" noProof="0" dirty="0">
                <a:ln>
                  <a:noFill/>
                </a:ln>
                <a:solidFill>
                  <a:sysClr val="windowText" lastClr="000000"/>
                </a:solidFill>
                <a:effectLst/>
                <a:uLnTx/>
                <a:uFillTx/>
                <a:latin typeface="Georgia"/>
                <a:ea typeface="+mn-ea"/>
                <a:cs typeface="Georgia"/>
              </a:rPr>
              <a:t>maintained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when</a:t>
            </a:r>
            <a:r>
              <a:rPr kumimoji="0" lang="en-US" sz="3200" b="0" i="0" u="none" strike="noStrike" kern="0" cap="none" spc="-50"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no</a:t>
            </a:r>
            <a:r>
              <a:rPr kumimoji="0" lang="en-US" sz="3200" b="0" i="0" u="none" strike="noStrike" kern="0" cap="none" spc="-110"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audit</a:t>
            </a:r>
            <a:r>
              <a:rPr kumimoji="0" lang="en-US" sz="3200" b="0" i="0" u="none" strike="noStrike" kern="0" cap="none" spc="-70"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deficiencies</a:t>
            </a:r>
            <a:r>
              <a:rPr kumimoji="0" lang="en-US" sz="3200" b="0" i="0" u="none" strike="noStrike" kern="0" cap="none" spc="-20"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are</a:t>
            </a:r>
            <a:r>
              <a:rPr kumimoji="0" lang="en-US" sz="3200" b="0" i="0" u="none" strike="noStrike" kern="0" cap="none" spc="-60"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found</a:t>
            </a:r>
            <a:r>
              <a:rPr kumimoji="0" lang="en-US" sz="3200" b="0" i="0" u="none" strike="noStrike" kern="0" cap="none" spc="-100"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25" normalizeH="0" baseline="0" noProof="0" dirty="0">
                <a:ln>
                  <a:noFill/>
                </a:ln>
                <a:solidFill>
                  <a:sysClr val="windowText" lastClr="000000"/>
                </a:solidFill>
                <a:effectLst/>
                <a:uLnTx/>
                <a:uFillTx/>
                <a:latin typeface="Georgia"/>
                <a:ea typeface="+mn-ea"/>
                <a:cs typeface="Georgia"/>
              </a:rPr>
              <a:t>or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adequate</a:t>
            </a:r>
            <a:r>
              <a:rPr kumimoji="0" lang="en-US" sz="3200" b="0" i="0" u="none" strike="noStrike" kern="0" cap="none" spc="-75"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corrective</a:t>
            </a:r>
            <a:r>
              <a:rPr kumimoji="0" lang="en-US" sz="3200" b="0" i="0" u="none" strike="noStrike" kern="0" cap="none" spc="-30"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action</a:t>
            </a:r>
            <a:r>
              <a:rPr kumimoji="0" lang="en-US" sz="3200" b="0" i="0" u="none" strike="noStrike" kern="0" cap="none" spc="-95"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is</a:t>
            </a:r>
            <a:r>
              <a:rPr kumimoji="0" lang="en-US" sz="3200" b="0" i="0" u="none" strike="noStrike" kern="0" cap="none" spc="-95"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taken</a:t>
            </a:r>
            <a:r>
              <a:rPr kumimoji="0" lang="en-US" sz="3200" b="0" i="0" u="none" strike="noStrike" kern="0" cap="none" spc="-80"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25" normalizeH="0" baseline="0" noProof="0" dirty="0">
                <a:ln>
                  <a:noFill/>
                </a:ln>
                <a:solidFill>
                  <a:sysClr val="windowText" lastClr="000000"/>
                </a:solidFill>
                <a:effectLst/>
                <a:uLnTx/>
                <a:uFillTx/>
                <a:latin typeface="Georgia"/>
                <a:ea typeface="+mn-ea"/>
                <a:cs typeface="Georgia"/>
              </a:rPr>
              <a:t>in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response</a:t>
            </a:r>
            <a:r>
              <a:rPr kumimoji="0" lang="en-US" sz="3200" b="0" i="0" u="none" strike="noStrike" kern="0" cap="none" spc="-30"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to</a:t>
            </a:r>
            <a:r>
              <a:rPr kumimoji="0" lang="en-US" sz="3200" b="0" i="0" u="none" strike="noStrike" kern="0" cap="none" spc="-75"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0" normalizeH="0" baseline="0" noProof="0" dirty="0">
                <a:ln>
                  <a:noFill/>
                </a:ln>
                <a:solidFill>
                  <a:sysClr val="windowText" lastClr="000000"/>
                </a:solidFill>
                <a:effectLst/>
                <a:uLnTx/>
                <a:uFillTx/>
                <a:latin typeface="Georgia"/>
                <a:ea typeface="+mn-ea"/>
                <a:cs typeface="Georgia"/>
              </a:rPr>
              <a:t>audit</a:t>
            </a:r>
            <a:r>
              <a:rPr kumimoji="0" lang="en-US" sz="3200" b="0" i="0" u="none" strike="noStrike" kern="0" cap="none" spc="-65" normalizeH="0" baseline="0" noProof="0" dirty="0">
                <a:ln>
                  <a:noFill/>
                </a:ln>
                <a:solidFill>
                  <a:sysClr val="windowText" lastClr="000000"/>
                </a:solidFill>
                <a:effectLst/>
                <a:uLnTx/>
                <a:uFillTx/>
                <a:latin typeface="Georgia"/>
                <a:ea typeface="+mn-ea"/>
                <a:cs typeface="Georgia"/>
              </a:rPr>
              <a:t> </a:t>
            </a:r>
            <a:r>
              <a:rPr kumimoji="0" lang="en-US" sz="3200" b="0" i="0" u="none" strike="noStrike" kern="0" cap="none" spc="-10" normalizeH="0" baseline="0" noProof="0" dirty="0">
                <a:ln>
                  <a:noFill/>
                </a:ln>
                <a:solidFill>
                  <a:sysClr val="windowText" lastClr="000000"/>
                </a:solidFill>
                <a:effectLst/>
                <a:uLnTx/>
                <a:uFillTx/>
                <a:latin typeface="Georgia"/>
                <a:ea typeface="+mn-ea"/>
                <a:cs typeface="Georgia"/>
              </a:rPr>
              <a:t>deficiencies.</a:t>
            </a:r>
          </a:p>
          <a:p>
            <a:pPr marL="12700" marR="445770" lvl="0" indent="0" algn="ctr" defTabSz="914400" rtl="0" eaLnBrk="1" fontAlgn="auto" latinLnBrk="0" hangingPunct="1">
              <a:lnSpc>
                <a:spcPct val="100000"/>
              </a:lnSpc>
              <a:spcBef>
                <a:spcPts val="110"/>
              </a:spcBef>
              <a:spcAft>
                <a:spcPts val="0"/>
              </a:spcAft>
              <a:buClr>
                <a:srgbClr val="D16349"/>
              </a:buClr>
              <a:buSzPct val="85185"/>
              <a:buFontTx/>
              <a:buNone/>
              <a:tabLst>
                <a:tab pos="287020" algn="l"/>
              </a:tabLst>
              <a:defRPr/>
            </a:pPr>
            <a:endParaRPr kumimoji="0" lang="en-US" sz="2400" b="0" i="0" u="none" strike="noStrike" kern="0" cap="none" spc="-10" normalizeH="0" baseline="0" noProof="0" dirty="0">
              <a:ln>
                <a:noFill/>
              </a:ln>
              <a:solidFill>
                <a:sysClr val="windowText" lastClr="000000"/>
              </a:solidFill>
              <a:effectLst/>
              <a:uLnTx/>
              <a:uFillTx/>
              <a:latin typeface="Georgia"/>
              <a:ea typeface="+mn-ea"/>
              <a:cs typeface="Georgia"/>
            </a:endParaRPr>
          </a:p>
          <a:p>
            <a:pPr marL="12700" marR="445770" lvl="0" indent="0" algn="ctr" defTabSz="914400" rtl="0" eaLnBrk="1" fontAlgn="auto" latinLnBrk="0" hangingPunct="1">
              <a:lnSpc>
                <a:spcPct val="100000"/>
              </a:lnSpc>
              <a:spcBef>
                <a:spcPts val="110"/>
              </a:spcBef>
              <a:spcAft>
                <a:spcPts val="0"/>
              </a:spcAft>
              <a:buClr>
                <a:srgbClr val="D16349"/>
              </a:buClr>
              <a:buSzPct val="85185"/>
              <a:buFontTx/>
              <a:buNone/>
              <a:tabLst>
                <a:tab pos="287020" algn="l"/>
              </a:tabLst>
              <a:defRPr/>
            </a:pPr>
            <a:endParaRPr kumimoji="0" lang="en-US" sz="2400" b="0" i="0" u="none" strike="noStrike" kern="0" cap="none" spc="0" normalizeH="0" baseline="0" noProof="0" dirty="0">
              <a:ln>
                <a:noFill/>
              </a:ln>
              <a:solidFill>
                <a:sysClr val="windowText" lastClr="000000"/>
              </a:solidFill>
              <a:effectLst/>
              <a:uLnTx/>
              <a:uFillTx/>
              <a:latin typeface="Georgia"/>
              <a:ea typeface="+mn-ea"/>
              <a:cs typeface="Georgia"/>
            </a:endParaRPr>
          </a:p>
          <a:p>
            <a:pPr marL="287020" marR="445770" lvl="0" indent="-274320" algn="l" defTabSz="914400" rtl="0" eaLnBrk="1" fontAlgn="auto" latinLnBrk="0" hangingPunct="1">
              <a:lnSpc>
                <a:spcPct val="100000"/>
              </a:lnSpc>
              <a:spcBef>
                <a:spcPts val="110"/>
              </a:spcBef>
              <a:spcAft>
                <a:spcPts val="0"/>
              </a:spcAft>
              <a:buClr>
                <a:srgbClr val="D16349"/>
              </a:buClr>
              <a:buSzPct val="85185"/>
              <a:buFont typeface="Wingdings 2"/>
              <a:buChar char=""/>
              <a:tabLst>
                <a:tab pos="287020" algn="l"/>
              </a:tabLst>
              <a:defRPr/>
            </a:pPr>
            <a:endParaRPr kumimoji="0" lang="en-US" sz="2400" b="0" i="0" u="none" strike="noStrike" kern="0" cap="none" spc="0" normalizeH="0" baseline="0" noProof="0" dirty="0">
              <a:ln>
                <a:noFill/>
              </a:ln>
              <a:solidFill>
                <a:sysClr val="windowText" lastClr="000000"/>
              </a:solidFill>
              <a:effectLst/>
              <a:uLnTx/>
              <a:uFillTx/>
              <a:latin typeface="Georgia"/>
              <a:ea typeface="+mn-ea"/>
              <a:cs typeface="Georgia"/>
            </a:endParaRPr>
          </a:p>
        </p:txBody>
      </p:sp>
    </p:spTree>
    <p:extLst>
      <p:ext uri="{BB962C8B-B14F-4D97-AF65-F5344CB8AC3E}">
        <p14:creationId xmlns:p14="http://schemas.microsoft.com/office/powerpoint/2010/main" val="2564824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AF102-80A1-6F11-9079-CE17EEA2D2E3}"/>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0C41548-AEAF-87A1-E9ED-6F76E11AB5C0}"/>
              </a:ext>
            </a:extLst>
          </p:cNvPr>
          <p:cNvSpPr>
            <a:spLocks noGrp="1"/>
          </p:cNvSpPr>
          <p:nvPr>
            <p:ph type="title" idx="4294967295"/>
          </p:nvPr>
        </p:nvSpPr>
        <p:spPr>
          <a:xfrm>
            <a:off x="2066925" y="1447800"/>
            <a:ext cx="7886700" cy="369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Georgia"/>
                <a:ea typeface="+mn-ea"/>
                <a:cs typeface="Georgia"/>
              </a:rPr>
              <a:t>Benefits of Participation</a:t>
            </a:r>
          </a:p>
        </p:txBody>
      </p:sp>
      <p:sp>
        <p:nvSpPr>
          <p:cNvPr id="4" name="TextBox 3">
            <a:extLst>
              <a:ext uri="{FF2B5EF4-FFF2-40B4-BE49-F238E27FC236}">
                <a16:creationId xmlns:a16="http://schemas.microsoft.com/office/drawing/2014/main" id="{F3ECAFB9-548B-030D-747A-A8C0A7032D9B}"/>
              </a:ext>
            </a:extLst>
          </p:cNvPr>
          <p:cNvSpPr txBox="1"/>
          <p:nvPr/>
        </p:nvSpPr>
        <p:spPr>
          <a:xfrm>
            <a:off x="2024062" y="2667000"/>
            <a:ext cx="8143876" cy="4183196"/>
          </a:xfrm>
          <a:prstGeom prst="rect">
            <a:avLst/>
          </a:prstGeom>
          <a:noFill/>
        </p:spPr>
        <p:txBody>
          <a:bodyPr wrap="square">
            <a:spAutoFit/>
          </a:bodyPr>
          <a:lstStyle/>
          <a:p>
            <a:pPr marL="286385" indent="-273685">
              <a:spcBef>
                <a:spcPts val="770"/>
              </a:spcBef>
              <a:buClr>
                <a:srgbClr val="D16349"/>
              </a:buClr>
              <a:buSzPct val="83928"/>
              <a:buFont typeface="Wingdings 2"/>
              <a:buChar char=""/>
              <a:tabLst>
                <a:tab pos="286385" algn="l"/>
              </a:tabLst>
            </a:pPr>
            <a:r>
              <a:rPr lang="en-US" sz="2400" kern="0" dirty="0">
                <a:solidFill>
                  <a:sysClr val="windowText" lastClr="000000"/>
                </a:solidFill>
                <a:latin typeface="Georgia"/>
                <a:cs typeface="Georgia"/>
              </a:rPr>
              <a:t>trace-back</a:t>
            </a:r>
            <a:r>
              <a:rPr lang="en-US" sz="2400"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for</a:t>
            </a:r>
            <a:r>
              <a:rPr lang="en-US" sz="2400" kern="0" spc="-10" dirty="0">
                <a:solidFill>
                  <a:sysClr val="windowText" lastClr="000000"/>
                </a:solidFill>
                <a:latin typeface="Georgia"/>
                <a:cs typeface="Georgia"/>
              </a:rPr>
              <a:t> </a:t>
            </a:r>
            <a:r>
              <a:rPr lang="en-US" sz="2400" kern="0" dirty="0">
                <a:solidFill>
                  <a:sysClr val="windowText" lastClr="000000"/>
                </a:solidFill>
                <a:latin typeface="Georgia"/>
                <a:cs typeface="Georgia"/>
              </a:rPr>
              <a:t>every</a:t>
            </a:r>
            <a:r>
              <a:rPr lang="en-US" sz="2400" kern="0" spc="-70" dirty="0">
                <a:solidFill>
                  <a:sysClr val="windowText" lastClr="000000"/>
                </a:solidFill>
                <a:latin typeface="Georgia"/>
                <a:cs typeface="Georgia"/>
              </a:rPr>
              <a:t> </a:t>
            </a:r>
            <a:r>
              <a:rPr lang="en-US" sz="2400" kern="0" dirty="0">
                <a:solidFill>
                  <a:sysClr val="windowText" lastClr="000000"/>
                </a:solidFill>
                <a:latin typeface="Georgia"/>
                <a:cs typeface="Georgia"/>
              </a:rPr>
              <a:t>contract</a:t>
            </a:r>
            <a:r>
              <a:rPr lang="en-US" sz="2400" kern="0" spc="5" dirty="0">
                <a:solidFill>
                  <a:sysClr val="windowText" lastClr="000000"/>
                </a:solidFill>
                <a:latin typeface="Georgia"/>
                <a:cs typeface="Georgia"/>
              </a:rPr>
              <a:t> </a:t>
            </a:r>
            <a:r>
              <a:rPr lang="en-US" sz="2400" kern="0" dirty="0">
                <a:solidFill>
                  <a:sysClr val="windowText" lastClr="000000"/>
                </a:solidFill>
                <a:latin typeface="Georgia"/>
                <a:cs typeface="Georgia"/>
              </a:rPr>
              <a:t>is no</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longer</a:t>
            </a:r>
            <a:r>
              <a:rPr lang="en-US" sz="2400" kern="0" spc="-35" dirty="0">
                <a:solidFill>
                  <a:sysClr val="windowText" lastClr="000000"/>
                </a:solidFill>
                <a:latin typeface="Georgia"/>
                <a:cs typeface="Georgia"/>
              </a:rPr>
              <a:t> </a:t>
            </a:r>
            <a:r>
              <a:rPr lang="en-US" sz="2400" kern="0" spc="-10" dirty="0">
                <a:solidFill>
                  <a:sysClr val="windowText" lastClr="000000"/>
                </a:solidFill>
                <a:latin typeface="Georgia"/>
                <a:cs typeface="Georgia"/>
              </a:rPr>
              <a:t>needed.</a:t>
            </a:r>
          </a:p>
          <a:p>
            <a:pPr marL="286385" indent="-273685">
              <a:spcBef>
                <a:spcPts val="770"/>
              </a:spcBef>
              <a:buClr>
                <a:srgbClr val="D16349"/>
              </a:buClr>
              <a:buSzPct val="83928"/>
              <a:buFont typeface="Wingdings 2"/>
              <a:buChar char=""/>
              <a:tabLst>
                <a:tab pos="286385" algn="l"/>
              </a:tabLst>
            </a:pPr>
            <a:r>
              <a:rPr lang="en-US" sz="2400" kern="0" spc="-10" dirty="0">
                <a:solidFill>
                  <a:sysClr val="windowText" lastClr="000000"/>
                </a:solidFill>
                <a:latin typeface="Georgia"/>
                <a:cs typeface="Georgia"/>
              </a:rPr>
              <a:t>trace-back requirements are met during audit.</a:t>
            </a:r>
            <a:endParaRPr lang="en-US" sz="2400" kern="0" dirty="0">
              <a:solidFill>
                <a:sysClr val="windowText" lastClr="000000"/>
              </a:solidFill>
              <a:latin typeface="Georgia"/>
              <a:cs typeface="Georgia"/>
            </a:endParaRPr>
          </a:p>
          <a:p>
            <a:pPr marL="286385" indent="-273685">
              <a:spcBef>
                <a:spcPts val="670"/>
              </a:spcBef>
              <a:buClr>
                <a:srgbClr val="D16349"/>
              </a:buClr>
              <a:buSzPct val="83928"/>
              <a:buFont typeface="Wingdings 2"/>
              <a:buChar char=""/>
              <a:tabLst>
                <a:tab pos="286385" algn="l"/>
              </a:tabLst>
            </a:pPr>
            <a:r>
              <a:rPr lang="en-US" sz="2400" kern="0" dirty="0">
                <a:solidFill>
                  <a:sysClr val="windowText" lastClr="000000"/>
                </a:solidFill>
                <a:latin typeface="Georgia"/>
                <a:cs typeface="Georgia"/>
              </a:rPr>
              <a:t>greatly</a:t>
            </a:r>
            <a:r>
              <a:rPr lang="en-US" sz="2400"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reduces</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paperwork</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of</a:t>
            </a:r>
            <a:r>
              <a:rPr lang="en-US" sz="2400" kern="0" spc="-15" dirty="0">
                <a:solidFill>
                  <a:sysClr val="windowText" lastClr="000000"/>
                </a:solidFill>
                <a:latin typeface="Georgia"/>
                <a:cs typeface="Georgia"/>
              </a:rPr>
              <a:t> </a:t>
            </a:r>
            <a:r>
              <a:rPr lang="en-US" sz="2400" kern="0" dirty="0">
                <a:solidFill>
                  <a:sysClr val="windowText" lastClr="000000"/>
                </a:solidFill>
                <a:latin typeface="Georgia"/>
                <a:cs typeface="Georgia"/>
              </a:rPr>
              <a:t>numerous</a:t>
            </a:r>
            <a:r>
              <a:rPr lang="en-US" sz="2400" kern="0" spc="-25" dirty="0">
                <a:solidFill>
                  <a:sysClr val="windowText" lastClr="000000"/>
                </a:solidFill>
                <a:latin typeface="Georgia"/>
                <a:cs typeface="Georgia"/>
              </a:rPr>
              <a:t> </a:t>
            </a:r>
            <a:r>
              <a:rPr lang="en-US" sz="2400" kern="0" spc="-10" dirty="0">
                <a:solidFill>
                  <a:sysClr val="windowText" lastClr="000000"/>
                </a:solidFill>
                <a:latin typeface="Georgia"/>
                <a:cs typeface="Georgia"/>
              </a:rPr>
              <a:t>traces.</a:t>
            </a:r>
            <a:endParaRPr lang="en-US" sz="2400" kern="0" dirty="0">
              <a:solidFill>
                <a:sysClr val="windowText" lastClr="000000"/>
              </a:solidFill>
              <a:latin typeface="Georgia"/>
              <a:cs typeface="Georgia"/>
            </a:endParaRPr>
          </a:p>
          <a:p>
            <a:pPr marL="287020" marR="749935" indent="-274320">
              <a:spcBef>
                <a:spcPts val="675"/>
              </a:spcBef>
              <a:buClr>
                <a:srgbClr val="D16349"/>
              </a:buClr>
              <a:buSzPct val="83928"/>
              <a:buFont typeface="Wingdings 2"/>
              <a:buChar char=""/>
              <a:tabLst>
                <a:tab pos="287020" algn="l"/>
              </a:tabLst>
            </a:pPr>
            <a:r>
              <a:rPr lang="en-US" sz="2400" kern="0" dirty="0">
                <a:solidFill>
                  <a:sysClr val="windowText" lastClr="000000"/>
                </a:solidFill>
                <a:latin typeface="Georgia"/>
                <a:cs typeface="Georgia"/>
              </a:rPr>
              <a:t>alleviates</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redundancy</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of</a:t>
            </a:r>
            <a:r>
              <a:rPr lang="en-US" sz="2400" kern="0" spc="-10" dirty="0">
                <a:solidFill>
                  <a:sysClr val="windowText" lastClr="000000"/>
                </a:solidFill>
                <a:latin typeface="Georgia"/>
                <a:cs typeface="Georgia"/>
              </a:rPr>
              <a:t> trace-</a:t>
            </a:r>
            <a:r>
              <a:rPr lang="en-US" sz="2400" kern="0" dirty="0">
                <a:solidFill>
                  <a:sysClr val="windowText" lastClr="000000"/>
                </a:solidFill>
                <a:latin typeface="Georgia"/>
                <a:cs typeface="Georgia"/>
              </a:rPr>
              <a:t>back</a:t>
            </a:r>
            <a:r>
              <a:rPr lang="en-US" sz="2400"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on</a:t>
            </a:r>
            <a:r>
              <a:rPr lang="en-US" sz="2400" kern="0" spc="-35" dirty="0">
                <a:solidFill>
                  <a:sysClr val="windowText" lastClr="000000"/>
                </a:solidFill>
                <a:latin typeface="Georgia"/>
                <a:cs typeface="Georgia"/>
              </a:rPr>
              <a:t> </a:t>
            </a:r>
            <a:r>
              <a:rPr lang="en-US" sz="2400" kern="0" spc="-25" dirty="0">
                <a:solidFill>
                  <a:sysClr val="windowText" lastClr="000000"/>
                </a:solidFill>
                <a:latin typeface="Georgia"/>
                <a:cs typeface="Georgia"/>
              </a:rPr>
              <a:t>the </a:t>
            </a:r>
            <a:r>
              <a:rPr lang="en-US" sz="2400" kern="0" dirty="0">
                <a:solidFill>
                  <a:sysClr val="windowText" lastClr="000000"/>
                </a:solidFill>
                <a:latin typeface="Georgia"/>
                <a:cs typeface="Georgia"/>
              </a:rPr>
              <a:t>same</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product</a:t>
            </a:r>
            <a:r>
              <a:rPr lang="en-US" sz="2400" kern="0" spc="-10" dirty="0">
                <a:solidFill>
                  <a:sysClr val="windowText" lastClr="000000"/>
                </a:solidFill>
                <a:latin typeface="Georgia"/>
                <a:cs typeface="Georgia"/>
              </a:rPr>
              <a:t> </a:t>
            </a:r>
            <a:r>
              <a:rPr lang="en-US" sz="2400" kern="0" dirty="0">
                <a:solidFill>
                  <a:sysClr val="windowText" lastClr="000000"/>
                </a:solidFill>
                <a:latin typeface="Georgia"/>
                <a:cs typeface="Georgia"/>
              </a:rPr>
              <a:t>used</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for</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multiple</a:t>
            </a:r>
            <a:r>
              <a:rPr lang="en-US" sz="2400" kern="0" spc="-15" dirty="0">
                <a:solidFill>
                  <a:sysClr val="windowText" lastClr="000000"/>
                </a:solidFill>
                <a:latin typeface="Georgia"/>
                <a:cs typeface="Georgia"/>
              </a:rPr>
              <a:t> </a:t>
            </a:r>
            <a:r>
              <a:rPr lang="en-US" sz="2400" kern="0" spc="-10" dirty="0">
                <a:solidFill>
                  <a:sysClr val="windowText" lastClr="000000"/>
                </a:solidFill>
                <a:latin typeface="Georgia"/>
                <a:cs typeface="Georgia"/>
              </a:rPr>
              <a:t>contracts.</a:t>
            </a:r>
            <a:endParaRPr lang="en-US" sz="2400" kern="0" dirty="0">
              <a:solidFill>
                <a:sysClr val="windowText" lastClr="000000"/>
              </a:solidFill>
              <a:latin typeface="Georgia"/>
              <a:cs typeface="Georgia"/>
            </a:endParaRPr>
          </a:p>
          <a:p>
            <a:pPr marL="287020" marR="5080" indent="-274320">
              <a:spcBef>
                <a:spcPts val="670"/>
              </a:spcBef>
              <a:buClr>
                <a:srgbClr val="D16349"/>
              </a:buClr>
              <a:buSzPct val="83928"/>
              <a:buFont typeface="Wingdings 2"/>
              <a:buChar char=""/>
              <a:tabLst>
                <a:tab pos="287020" algn="l"/>
              </a:tabLst>
            </a:pPr>
            <a:r>
              <a:rPr lang="en-US" sz="2400" kern="0" dirty="0">
                <a:solidFill>
                  <a:sysClr val="windowText" lastClr="000000"/>
                </a:solidFill>
                <a:latin typeface="Georgia"/>
                <a:cs typeface="Georgia"/>
              </a:rPr>
              <a:t>Compliance</a:t>
            </a:r>
            <a:r>
              <a:rPr lang="en-US" sz="2400" kern="0" spc="-55" dirty="0">
                <a:solidFill>
                  <a:sysClr val="windowText" lastClr="000000"/>
                </a:solidFill>
                <a:latin typeface="Georgia"/>
                <a:cs typeface="Georgia"/>
              </a:rPr>
              <a:t> </a:t>
            </a:r>
            <a:r>
              <a:rPr lang="en-US" sz="2400" kern="0" dirty="0">
                <a:solidFill>
                  <a:sysClr val="windowText" lastClr="000000"/>
                </a:solidFill>
                <a:latin typeface="Georgia"/>
                <a:cs typeface="Georgia"/>
              </a:rPr>
              <a:t>with</a:t>
            </a:r>
            <a:r>
              <a:rPr lang="en-US" sz="2400" kern="0" spc="-45"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origin</a:t>
            </a:r>
            <a:r>
              <a:rPr lang="en-US" sz="2400" kern="0" spc="-65" dirty="0">
                <a:solidFill>
                  <a:sysClr val="windowText" lastClr="000000"/>
                </a:solidFill>
                <a:latin typeface="Georgia"/>
                <a:cs typeface="Georgia"/>
              </a:rPr>
              <a:t> </a:t>
            </a:r>
            <a:r>
              <a:rPr lang="en-US" sz="2400" kern="0" dirty="0">
                <a:solidFill>
                  <a:sysClr val="windowText" lastClr="000000"/>
                </a:solidFill>
                <a:latin typeface="Georgia"/>
                <a:cs typeface="Georgia"/>
              </a:rPr>
              <a:t>requirement</a:t>
            </a:r>
            <a:r>
              <a:rPr lang="en-US" sz="2400" kern="0" spc="-95" dirty="0">
                <a:solidFill>
                  <a:sysClr val="windowText" lastClr="000000"/>
                </a:solidFill>
                <a:latin typeface="Georgia"/>
                <a:cs typeface="Georgia"/>
              </a:rPr>
              <a:t> </a:t>
            </a:r>
            <a:r>
              <a:rPr lang="en-US" sz="2400" kern="0" spc="-25" dirty="0">
                <a:solidFill>
                  <a:sysClr val="windowText" lastClr="000000"/>
                </a:solidFill>
                <a:latin typeface="Georgia"/>
                <a:cs typeface="Georgia"/>
              </a:rPr>
              <a:t>is </a:t>
            </a:r>
            <a:r>
              <a:rPr lang="en-US" sz="2400" kern="0" dirty="0">
                <a:solidFill>
                  <a:sysClr val="windowText" lastClr="000000"/>
                </a:solidFill>
                <a:latin typeface="Georgia"/>
                <a:cs typeface="Georgia"/>
              </a:rPr>
              <a:t>established</a:t>
            </a:r>
            <a:r>
              <a:rPr lang="en-US" sz="2400" kern="0" spc="-110" dirty="0">
                <a:solidFill>
                  <a:sysClr val="windowText" lastClr="000000"/>
                </a:solidFill>
                <a:latin typeface="Georgia"/>
                <a:cs typeface="Georgia"/>
              </a:rPr>
              <a:t> </a:t>
            </a:r>
            <a:r>
              <a:rPr lang="en-US" sz="2400" kern="0" dirty="0">
                <a:solidFill>
                  <a:sysClr val="windowText" lastClr="000000"/>
                </a:solidFill>
                <a:latin typeface="Georgia"/>
                <a:cs typeface="Georgia"/>
              </a:rPr>
              <a:t>prior</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5" dirty="0">
                <a:solidFill>
                  <a:sysClr val="windowText" lastClr="000000"/>
                </a:solidFill>
                <a:latin typeface="Georgia"/>
                <a:cs typeface="Georgia"/>
              </a:rPr>
              <a:t> </a:t>
            </a:r>
            <a:r>
              <a:rPr lang="en-US" sz="2400" kern="0" dirty="0">
                <a:solidFill>
                  <a:sysClr val="windowText" lastClr="000000"/>
                </a:solidFill>
                <a:latin typeface="Georgia"/>
                <a:cs typeface="Georgia"/>
              </a:rPr>
              <a:t>production</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rather</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than</a:t>
            </a:r>
            <a:r>
              <a:rPr lang="en-US" sz="2400" kern="0" spc="-30" dirty="0">
                <a:solidFill>
                  <a:sysClr val="windowText" lastClr="000000"/>
                </a:solidFill>
                <a:latin typeface="Georgia"/>
                <a:cs typeface="Georgia"/>
              </a:rPr>
              <a:t> </a:t>
            </a:r>
            <a:r>
              <a:rPr lang="en-US" sz="2400" kern="0" spc="-10" dirty="0">
                <a:solidFill>
                  <a:sysClr val="windowText" lastClr="000000"/>
                </a:solidFill>
                <a:latin typeface="Georgia"/>
                <a:cs typeface="Georgia"/>
              </a:rPr>
              <a:t>traced- </a:t>
            </a:r>
            <a:r>
              <a:rPr lang="en-US" sz="2400" kern="0" dirty="0">
                <a:solidFill>
                  <a:sysClr val="windowText" lastClr="000000"/>
                </a:solidFill>
                <a:latin typeface="Georgia"/>
                <a:cs typeface="Georgia"/>
              </a:rPr>
              <a:t>back</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after</a:t>
            </a:r>
            <a:r>
              <a:rPr lang="en-US" sz="2400" kern="0" spc="-25" dirty="0">
                <a:solidFill>
                  <a:sysClr val="windowText" lastClr="000000"/>
                </a:solidFill>
                <a:latin typeface="Georgia"/>
                <a:cs typeface="Georgia"/>
              </a:rPr>
              <a:t> </a:t>
            </a:r>
            <a:r>
              <a:rPr lang="en-US" sz="2400" kern="0" spc="-10" dirty="0">
                <a:solidFill>
                  <a:sysClr val="windowText" lastClr="000000"/>
                </a:solidFill>
                <a:latin typeface="Georgia"/>
                <a:cs typeface="Georgia"/>
              </a:rPr>
              <a:t>production.</a:t>
            </a:r>
            <a:endParaRPr lang="en-US" sz="2400" kern="0" dirty="0">
              <a:solidFill>
                <a:sysClr val="windowText" lastClr="000000"/>
              </a:solidFill>
              <a:latin typeface="Georgia"/>
              <a:cs typeface="Georgia"/>
            </a:endParaRPr>
          </a:p>
          <a:p>
            <a:pPr marL="12700" marR="445770" algn="ctr">
              <a:spcBef>
                <a:spcPts val="110"/>
              </a:spcBef>
              <a:buClr>
                <a:srgbClr val="D16349"/>
              </a:buClr>
              <a:buSzPct val="85185"/>
              <a:tabLst>
                <a:tab pos="287020" algn="l"/>
              </a:tabLst>
            </a:pPr>
            <a:endParaRPr lang="en-US" sz="2400" kern="0" dirty="0">
              <a:solidFill>
                <a:sysClr val="windowText" lastClr="000000"/>
              </a:solidFill>
              <a:latin typeface="Georgia"/>
              <a:cs typeface="Georgia"/>
            </a:endParaRPr>
          </a:p>
          <a:p>
            <a:pPr marL="287020" marR="445770" indent="-274320">
              <a:spcBef>
                <a:spcPts val="110"/>
              </a:spcBef>
              <a:buClr>
                <a:srgbClr val="D16349"/>
              </a:buClr>
              <a:buSzPct val="85185"/>
              <a:buFont typeface="Wingdings 2"/>
              <a:buChar char=""/>
              <a:tabLst>
                <a:tab pos="287020" algn="l"/>
              </a:tabLst>
            </a:pPr>
            <a:endParaRPr lang="en-US" sz="2400" kern="0" dirty="0">
              <a:solidFill>
                <a:sysClr val="windowText" lastClr="000000"/>
              </a:solidFill>
              <a:latin typeface="Georgia"/>
              <a:cs typeface="Georgia"/>
            </a:endParaRPr>
          </a:p>
        </p:txBody>
      </p:sp>
    </p:spTree>
    <p:extLst>
      <p:ext uri="{BB962C8B-B14F-4D97-AF65-F5344CB8AC3E}">
        <p14:creationId xmlns:p14="http://schemas.microsoft.com/office/powerpoint/2010/main" val="1605114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D1CEF-30A8-6E7A-A833-C7D2CAA3730A}"/>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2940C8C-B083-6F4F-5C19-220BB1236359}"/>
              </a:ext>
            </a:extLst>
          </p:cNvPr>
          <p:cNvSpPr>
            <a:spLocks noGrp="1"/>
          </p:cNvSpPr>
          <p:nvPr>
            <p:ph type="title" idx="4294967295"/>
          </p:nvPr>
        </p:nvSpPr>
        <p:spPr>
          <a:xfrm>
            <a:off x="2066925" y="1447800"/>
            <a:ext cx="7886700" cy="369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Georgia"/>
                <a:ea typeface="+mn-ea"/>
                <a:cs typeface="Georgia"/>
              </a:rPr>
              <a:t>Benefits of Participation </a:t>
            </a:r>
          </a:p>
        </p:txBody>
      </p:sp>
      <p:sp>
        <p:nvSpPr>
          <p:cNvPr id="4" name="TextBox 3">
            <a:extLst>
              <a:ext uri="{FF2B5EF4-FFF2-40B4-BE49-F238E27FC236}">
                <a16:creationId xmlns:a16="http://schemas.microsoft.com/office/drawing/2014/main" id="{C8443319-616C-CAC0-4A49-027DF5E90E49}"/>
              </a:ext>
            </a:extLst>
          </p:cNvPr>
          <p:cNvSpPr txBox="1"/>
          <p:nvPr/>
        </p:nvSpPr>
        <p:spPr>
          <a:xfrm>
            <a:off x="1938336" y="1905001"/>
            <a:ext cx="8143876" cy="4465325"/>
          </a:xfrm>
          <a:prstGeom prst="rect">
            <a:avLst/>
          </a:prstGeom>
          <a:noFill/>
        </p:spPr>
        <p:txBody>
          <a:bodyPr wrap="square">
            <a:spAutoFit/>
          </a:bodyPr>
          <a:lstStyle/>
          <a:p>
            <a:pPr marL="286385" marR="5080" indent="-274320">
              <a:spcBef>
                <a:spcPts val="90"/>
              </a:spcBef>
              <a:buClr>
                <a:srgbClr val="D16349"/>
              </a:buClr>
              <a:buSzPct val="84615"/>
              <a:buFont typeface="Wingdings 2"/>
              <a:buChar char=""/>
              <a:tabLst>
                <a:tab pos="286385" algn="l"/>
              </a:tabLst>
            </a:pPr>
            <a:r>
              <a:rPr lang="en-US" sz="2400" kern="0" dirty="0">
                <a:solidFill>
                  <a:sysClr val="windowText" lastClr="000000"/>
                </a:solidFill>
                <a:latin typeface="Georgia"/>
                <a:cs typeface="Georgia"/>
              </a:rPr>
              <a:t>Approved</a:t>
            </a:r>
            <a:r>
              <a:rPr lang="en-US" sz="2400" kern="0" spc="-65" dirty="0">
                <a:solidFill>
                  <a:sysClr val="windowText" lastClr="000000"/>
                </a:solidFill>
                <a:latin typeface="Georgia"/>
                <a:cs typeface="Georgia"/>
              </a:rPr>
              <a:t> </a:t>
            </a:r>
            <a:r>
              <a:rPr lang="en-US" sz="2400" kern="0" dirty="0">
                <a:solidFill>
                  <a:sysClr val="windowText" lastClr="000000"/>
                </a:solidFill>
                <a:latin typeface="Georgia"/>
                <a:cs typeface="Georgia"/>
              </a:rPr>
              <a:t>DOV</a:t>
            </a:r>
            <a:r>
              <a:rPr lang="en-US" sz="2400" kern="0" spc="-75" dirty="0">
                <a:solidFill>
                  <a:sysClr val="windowText" lastClr="000000"/>
                </a:solidFill>
                <a:latin typeface="Georgia"/>
                <a:cs typeface="Georgia"/>
              </a:rPr>
              <a:t> </a:t>
            </a:r>
            <a:r>
              <a:rPr lang="en-US" sz="2400" kern="0" dirty="0">
                <a:solidFill>
                  <a:sysClr val="windowText" lastClr="000000"/>
                </a:solidFill>
                <a:latin typeface="Georgia"/>
                <a:cs typeface="Georgia"/>
              </a:rPr>
              <a:t>Program</a:t>
            </a:r>
            <a:r>
              <a:rPr lang="en-US" sz="2400" kern="0" spc="-65" dirty="0">
                <a:solidFill>
                  <a:sysClr val="windowText" lastClr="000000"/>
                </a:solidFill>
                <a:latin typeface="Georgia"/>
                <a:cs typeface="Georgia"/>
              </a:rPr>
              <a:t> </a:t>
            </a:r>
            <a:r>
              <a:rPr lang="en-US" sz="2400" kern="0" dirty="0">
                <a:solidFill>
                  <a:sysClr val="windowText" lastClr="000000"/>
                </a:solidFill>
                <a:latin typeface="Georgia"/>
                <a:cs typeface="Georgia"/>
              </a:rPr>
              <a:t>Participants</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are</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listed</a:t>
            </a:r>
            <a:r>
              <a:rPr lang="en-US" sz="2400" kern="0" spc="-75" dirty="0">
                <a:solidFill>
                  <a:sysClr val="windowText" lastClr="000000"/>
                </a:solidFill>
                <a:latin typeface="Georgia"/>
                <a:cs typeface="Georgia"/>
              </a:rPr>
              <a:t> </a:t>
            </a:r>
            <a:r>
              <a:rPr lang="en-US" sz="2400" kern="0" dirty="0">
                <a:solidFill>
                  <a:sysClr val="windowText" lastClr="000000"/>
                </a:solidFill>
                <a:latin typeface="Georgia"/>
                <a:cs typeface="Georgia"/>
              </a:rPr>
              <a:t>on</a:t>
            </a:r>
            <a:r>
              <a:rPr lang="en-US" sz="2400" kern="0" spc="-75" dirty="0">
                <a:solidFill>
                  <a:sysClr val="windowText" lastClr="000000"/>
                </a:solidFill>
                <a:latin typeface="Georgia"/>
                <a:cs typeface="Georgia"/>
              </a:rPr>
              <a:t> </a:t>
            </a:r>
            <a:r>
              <a:rPr lang="en-US" sz="2400" kern="0" spc="-25" dirty="0">
                <a:solidFill>
                  <a:sysClr val="windowText" lastClr="000000"/>
                </a:solidFill>
                <a:latin typeface="Georgia"/>
                <a:cs typeface="Georgia"/>
              </a:rPr>
              <a:t>the </a:t>
            </a:r>
            <a:r>
              <a:rPr lang="en-US" sz="2400" kern="0" dirty="0">
                <a:solidFill>
                  <a:sysClr val="windowText" lastClr="000000"/>
                </a:solidFill>
                <a:latin typeface="Georgia"/>
                <a:cs typeface="Georgia"/>
              </a:rPr>
              <a:t>USDA</a:t>
            </a:r>
            <a:r>
              <a:rPr lang="en-US" sz="2400" kern="0" spc="-50" dirty="0">
                <a:solidFill>
                  <a:sysClr val="windowText" lastClr="000000"/>
                </a:solidFill>
                <a:latin typeface="Georgia"/>
                <a:cs typeface="Georgia"/>
              </a:rPr>
              <a:t> </a:t>
            </a:r>
            <a:r>
              <a:rPr lang="en-US" sz="2400" kern="0" spc="-10" dirty="0">
                <a:solidFill>
                  <a:sysClr val="windowText" lastClr="000000"/>
                </a:solidFill>
                <a:latin typeface="Georgia"/>
                <a:cs typeface="Georgia"/>
              </a:rPr>
              <a:t>website.</a:t>
            </a:r>
            <a:endParaRPr lang="en-US" sz="2400" kern="0" dirty="0">
              <a:solidFill>
                <a:sysClr val="windowText" lastClr="000000"/>
              </a:solidFill>
              <a:latin typeface="Georgia"/>
              <a:cs typeface="Georgia"/>
            </a:endParaRPr>
          </a:p>
          <a:p>
            <a:pPr marL="286385" marR="201930" indent="-274320">
              <a:spcBef>
                <a:spcPts val="2640"/>
              </a:spcBef>
              <a:buClr>
                <a:srgbClr val="D16349"/>
              </a:buClr>
              <a:buSzPct val="84615"/>
              <a:buFont typeface="Wingdings 2"/>
              <a:buChar char=""/>
              <a:tabLst>
                <a:tab pos="286385" algn="l"/>
              </a:tabLst>
            </a:pPr>
            <a:r>
              <a:rPr lang="en-US" sz="2400" kern="0" dirty="0">
                <a:solidFill>
                  <a:sysClr val="windowText" lastClr="000000"/>
                </a:solidFill>
                <a:latin typeface="Georgia"/>
                <a:cs typeface="Georgia"/>
              </a:rPr>
              <a:t>Contractors</a:t>
            </a:r>
            <a:r>
              <a:rPr lang="en-US" sz="2400" kern="0" spc="-5" dirty="0">
                <a:solidFill>
                  <a:sysClr val="windowText" lastClr="000000"/>
                </a:solidFill>
                <a:latin typeface="Georgia"/>
                <a:cs typeface="Georgia"/>
              </a:rPr>
              <a:t> </a:t>
            </a:r>
            <a:r>
              <a:rPr lang="en-US" sz="2400" kern="0" dirty="0">
                <a:solidFill>
                  <a:sysClr val="windowText" lastClr="000000"/>
                </a:solidFill>
                <a:latin typeface="Georgia"/>
                <a:cs typeface="Georgia"/>
              </a:rPr>
              <a:t>can</a:t>
            </a:r>
            <a:r>
              <a:rPr lang="en-US" sz="2400" kern="0" spc="-95" dirty="0">
                <a:solidFill>
                  <a:sysClr val="windowText" lastClr="000000"/>
                </a:solidFill>
                <a:latin typeface="Georgia"/>
                <a:cs typeface="Georgia"/>
              </a:rPr>
              <a:t> </a:t>
            </a:r>
            <a:r>
              <a:rPr lang="en-US" sz="2400" kern="0" dirty="0">
                <a:solidFill>
                  <a:sysClr val="windowText" lastClr="000000"/>
                </a:solidFill>
                <a:latin typeface="Georgia"/>
                <a:cs typeface="Georgia"/>
              </a:rPr>
              <a:t>select</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suppliers</a:t>
            </a:r>
            <a:r>
              <a:rPr lang="en-US" sz="2400" kern="0" spc="-65" dirty="0">
                <a:solidFill>
                  <a:sysClr val="windowText" lastClr="000000"/>
                </a:solidFill>
                <a:latin typeface="Georgia"/>
                <a:cs typeface="Georgia"/>
              </a:rPr>
              <a:t> </a:t>
            </a:r>
            <a:r>
              <a:rPr lang="en-US" sz="2400" kern="0" dirty="0">
                <a:solidFill>
                  <a:sysClr val="windowText" lastClr="000000"/>
                </a:solidFill>
                <a:latin typeface="Georgia"/>
                <a:cs typeface="Georgia"/>
              </a:rPr>
              <a:t>from</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75" dirty="0">
                <a:solidFill>
                  <a:sysClr val="windowText" lastClr="000000"/>
                </a:solidFill>
                <a:latin typeface="Georgia"/>
                <a:cs typeface="Georgia"/>
              </a:rPr>
              <a:t> </a:t>
            </a:r>
            <a:r>
              <a:rPr lang="en-US" sz="2400" kern="0" spc="-10" dirty="0">
                <a:solidFill>
                  <a:sysClr val="windowText" lastClr="000000"/>
                </a:solidFill>
                <a:latin typeface="Georgia"/>
                <a:cs typeface="Georgia"/>
              </a:rPr>
              <a:t>approved </a:t>
            </a:r>
            <a:r>
              <a:rPr lang="en-US" sz="2400" kern="0" dirty="0">
                <a:solidFill>
                  <a:sysClr val="windowText" lastClr="000000"/>
                </a:solidFill>
                <a:latin typeface="Georgia"/>
                <a:cs typeface="Georgia"/>
              </a:rPr>
              <a:t>list</a:t>
            </a:r>
            <a:r>
              <a:rPr lang="en-US" sz="2400" kern="0" spc="-65" dirty="0">
                <a:solidFill>
                  <a:sysClr val="windowText" lastClr="000000"/>
                </a:solidFill>
                <a:latin typeface="Georgia"/>
                <a:cs typeface="Georgia"/>
              </a:rPr>
              <a:t> </a:t>
            </a:r>
            <a:r>
              <a:rPr lang="en-US" sz="2400" kern="0" dirty="0">
                <a:solidFill>
                  <a:sysClr val="windowText" lastClr="000000"/>
                </a:solidFill>
                <a:latin typeface="Georgia"/>
                <a:cs typeface="Georgia"/>
              </a:rPr>
              <a:t>and</a:t>
            </a:r>
            <a:r>
              <a:rPr lang="en-US" sz="2400" kern="0" spc="-35" dirty="0">
                <a:solidFill>
                  <a:sysClr val="windowText" lastClr="000000"/>
                </a:solidFill>
                <a:latin typeface="Georgia"/>
                <a:cs typeface="Georgia"/>
              </a:rPr>
              <a:t> </a:t>
            </a:r>
            <a:r>
              <a:rPr lang="en-US" sz="2400" kern="0" dirty="0">
                <a:solidFill>
                  <a:sysClr val="windowText" lastClr="000000"/>
                </a:solidFill>
                <a:latin typeface="Georgia"/>
                <a:cs typeface="Georgia"/>
              </a:rPr>
              <a:t>be</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assured</a:t>
            </a:r>
            <a:r>
              <a:rPr lang="en-US" sz="2400" kern="0" spc="-15" dirty="0">
                <a:solidFill>
                  <a:sysClr val="windowText" lastClr="000000"/>
                </a:solidFill>
                <a:latin typeface="Georgia"/>
                <a:cs typeface="Georgia"/>
              </a:rPr>
              <a:t> </a:t>
            </a:r>
            <a:r>
              <a:rPr lang="en-US" sz="2400" kern="0" dirty="0">
                <a:solidFill>
                  <a:sysClr val="windowText" lastClr="000000"/>
                </a:solidFill>
                <a:latin typeface="Georgia"/>
                <a:cs typeface="Georgia"/>
              </a:rPr>
              <a:t>that</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40" dirty="0">
                <a:solidFill>
                  <a:sysClr val="windowText" lastClr="000000"/>
                </a:solidFill>
                <a:latin typeface="Georgia"/>
                <a:cs typeface="Georgia"/>
              </a:rPr>
              <a:t> </a:t>
            </a:r>
            <a:r>
              <a:rPr lang="en-US" sz="2400" kern="0" dirty="0">
                <a:solidFill>
                  <a:sysClr val="windowText" lastClr="000000"/>
                </a:solidFill>
                <a:latin typeface="Georgia"/>
                <a:cs typeface="Georgia"/>
              </a:rPr>
              <a:t>supplier</a:t>
            </a:r>
            <a:r>
              <a:rPr lang="en-US" sz="2400" kern="0" spc="-45" dirty="0">
                <a:solidFill>
                  <a:sysClr val="windowText" lastClr="000000"/>
                </a:solidFill>
                <a:latin typeface="Georgia"/>
                <a:cs typeface="Georgia"/>
              </a:rPr>
              <a:t> </a:t>
            </a:r>
            <a:r>
              <a:rPr lang="en-US" sz="2400" kern="0" dirty="0">
                <a:solidFill>
                  <a:sysClr val="windowText" lastClr="000000"/>
                </a:solidFill>
                <a:latin typeface="Georgia"/>
                <a:cs typeface="Georgia"/>
              </a:rPr>
              <a:t>is</a:t>
            </a:r>
            <a:r>
              <a:rPr lang="en-US" sz="2400" kern="0" spc="-45" dirty="0">
                <a:solidFill>
                  <a:sysClr val="windowText" lastClr="000000"/>
                </a:solidFill>
                <a:latin typeface="Georgia"/>
                <a:cs typeface="Georgia"/>
              </a:rPr>
              <a:t> </a:t>
            </a:r>
            <a:r>
              <a:rPr lang="en-US" sz="2400" kern="0" dirty="0">
                <a:solidFill>
                  <a:sysClr val="windowText" lastClr="000000"/>
                </a:solidFill>
                <a:latin typeface="Georgia"/>
                <a:cs typeface="Georgia"/>
              </a:rPr>
              <a:t>able</a:t>
            </a:r>
            <a:r>
              <a:rPr lang="en-US" sz="2400" kern="0" spc="-25"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40" dirty="0">
                <a:solidFill>
                  <a:sysClr val="windowText" lastClr="000000"/>
                </a:solidFill>
                <a:latin typeface="Georgia"/>
                <a:cs typeface="Georgia"/>
              </a:rPr>
              <a:t> </a:t>
            </a:r>
            <a:r>
              <a:rPr lang="en-US" sz="2400" kern="0" spc="-20" dirty="0">
                <a:solidFill>
                  <a:sysClr val="windowText" lastClr="000000"/>
                </a:solidFill>
                <a:latin typeface="Georgia"/>
                <a:cs typeface="Georgia"/>
              </a:rPr>
              <a:t>meet </a:t>
            </a:r>
            <a:r>
              <a:rPr lang="en-US" sz="2400" kern="0" dirty="0">
                <a:solidFill>
                  <a:sysClr val="windowText" lastClr="000000"/>
                </a:solidFill>
                <a:latin typeface="Georgia"/>
                <a:cs typeface="Georgia"/>
              </a:rPr>
              <a:t>the</a:t>
            </a:r>
            <a:r>
              <a:rPr lang="en-US" sz="2400" kern="0" spc="-80" dirty="0">
                <a:solidFill>
                  <a:sysClr val="windowText" lastClr="000000"/>
                </a:solidFill>
                <a:latin typeface="Georgia"/>
                <a:cs typeface="Georgia"/>
              </a:rPr>
              <a:t> </a:t>
            </a:r>
            <a:r>
              <a:rPr lang="en-US" sz="2400" kern="0" dirty="0">
                <a:solidFill>
                  <a:sysClr val="windowText" lastClr="000000"/>
                </a:solidFill>
                <a:latin typeface="Georgia"/>
                <a:cs typeface="Georgia"/>
              </a:rPr>
              <a:t>domestic</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origin</a:t>
            </a:r>
            <a:r>
              <a:rPr lang="en-US" sz="2400" kern="0" spc="-85" dirty="0">
                <a:solidFill>
                  <a:sysClr val="windowText" lastClr="000000"/>
                </a:solidFill>
                <a:latin typeface="Georgia"/>
                <a:cs typeface="Georgia"/>
              </a:rPr>
              <a:t> </a:t>
            </a:r>
            <a:r>
              <a:rPr lang="en-US" sz="2400" kern="0" dirty="0">
                <a:solidFill>
                  <a:sysClr val="windowText" lastClr="000000"/>
                </a:solidFill>
                <a:latin typeface="Georgia"/>
                <a:cs typeface="Georgia"/>
              </a:rPr>
              <a:t>requirement</a:t>
            </a:r>
            <a:r>
              <a:rPr lang="en-US" sz="2400" kern="0" spc="-15" dirty="0">
                <a:solidFill>
                  <a:sysClr val="windowText" lastClr="000000"/>
                </a:solidFill>
                <a:latin typeface="Georgia"/>
                <a:cs typeface="Georgia"/>
              </a:rPr>
              <a:t> </a:t>
            </a:r>
            <a:r>
              <a:rPr lang="en-US" sz="2400" kern="0" dirty="0">
                <a:solidFill>
                  <a:sysClr val="windowText" lastClr="000000"/>
                </a:solidFill>
                <a:latin typeface="Georgia"/>
                <a:cs typeface="Georgia"/>
              </a:rPr>
              <a:t>prior</a:t>
            </a:r>
            <a:r>
              <a:rPr lang="en-US" sz="2400" kern="0" spc="-75"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65" dirty="0">
                <a:solidFill>
                  <a:sysClr val="windowText" lastClr="000000"/>
                </a:solidFill>
                <a:latin typeface="Georgia"/>
                <a:cs typeface="Georgia"/>
              </a:rPr>
              <a:t> </a:t>
            </a:r>
            <a:r>
              <a:rPr lang="en-US" sz="2400" kern="0" spc="-10" dirty="0">
                <a:solidFill>
                  <a:sysClr val="windowText" lastClr="000000"/>
                </a:solidFill>
                <a:latin typeface="Georgia"/>
                <a:cs typeface="Georgia"/>
              </a:rPr>
              <a:t>contracting </a:t>
            </a:r>
            <a:r>
              <a:rPr lang="en-US" sz="2400" kern="0" dirty="0">
                <a:solidFill>
                  <a:sysClr val="windowText" lastClr="000000"/>
                </a:solidFill>
                <a:latin typeface="Georgia"/>
                <a:cs typeface="Georgia"/>
              </a:rPr>
              <a:t>with</a:t>
            </a:r>
            <a:r>
              <a:rPr lang="en-US" sz="2400" kern="0" spc="-50" dirty="0">
                <a:solidFill>
                  <a:sysClr val="windowText" lastClr="000000"/>
                </a:solidFill>
                <a:latin typeface="Georgia"/>
                <a:cs typeface="Georgia"/>
              </a:rPr>
              <a:t> </a:t>
            </a:r>
            <a:r>
              <a:rPr lang="en-US" sz="2400" kern="0" spc="-20" dirty="0">
                <a:solidFill>
                  <a:sysClr val="windowText" lastClr="000000"/>
                </a:solidFill>
                <a:latin typeface="Georgia"/>
                <a:cs typeface="Georgia"/>
              </a:rPr>
              <a:t>them.</a:t>
            </a:r>
            <a:endParaRPr lang="en-US" sz="2400" kern="0" dirty="0">
              <a:solidFill>
                <a:sysClr val="windowText" lastClr="000000"/>
              </a:solidFill>
              <a:latin typeface="Georgia"/>
              <a:cs typeface="Georgia"/>
            </a:endParaRPr>
          </a:p>
          <a:p>
            <a:pPr marL="286385" marR="84455" indent="-274320">
              <a:spcBef>
                <a:spcPts val="2640"/>
              </a:spcBef>
              <a:buClr>
                <a:srgbClr val="D16349"/>
              </a:buClr>
              <a:buSzPct val="84615"/>
              <a:buFont typeface="Wingdings 2"/>
              <a:buChar char=""/>
              <a:tabLst>
                <a:tab pos="286385" algn="l"/>
              </a:tabLst>
            </a:pPr>
            <a:r>
              <a:rPr lang="en-US" sz="2400" kern="0" dirty="0">
                <a:solidFill>
                  <a:sysClr val="windowText" lastClr="000000"/>
                </a:solidFill>
                <a:latin typeface="Georgia"/>
                <a:cs typeface="Georgia"/>
              </a:rPr>
              <a:t>Eliminates</a:t>
            </a:r>
            <a:r>
              <a:rPr lang="en-US" sz="2400" kern="0" spc="-70" dirty="0">
                <a:solidFill>
                  <a:sysClr val="windowText" lastClr="000000"/>
                </a:solidFill>
                <a:latin typeface="Georgia"/>
                <a:cs typeface="Georgia"/>
              </a:rPr>
              <a:t> </a:t>
            </a:r>
            <a:r>
              <a:rPr lang="en-US" sz="2400" kern="0" dirty="0">
                <a:solidFill>
                  <a:sysClr val="windowText" lastClr="000000"/>
                </a:solidFill>
                <a:latin typeface="Georgia"/>
                <a:cs typeface="Georgia"/>
              </a:rPr>
              <a:t>any</a:t>
            </a:r>
            <a:r>
              <a:rPr lang="en-US" sz="2400" kern="0" spc="-95" dirty="0">
                <a:solidFill>
                  <a:sysClr val="windowText" lastClr="000000"/>
                </a:solidFill>
                <a:latin typeface="Georgia"/>
                <a:cs typeface="Georgia"/>
              </a:rPr>
              <a:t> </a:t>
            </a:r>
            <a:r>
              <a:rPr lang="en-US" sz="2400" kern="0" dirty="0">
                <a:solidFill>
                  <a:sysClr val="windowText" lastClr="000000"/>
                </a:solidFill>
                <a:latin typeface="Georgia"/>
                <a:cs typeface="Georgia"/>
              </a:rPr>
              <a:t>contractor</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concern</a:t>
            </a:r>
            <a:r>
              <a:rPr lang="en-US" sz="2400" kern="0" spc="-90" dirty="0">
                <a:solidFill>
                  <a:sysClr val="windowText" lastClr="000000"/>
                </a:solidFill>
                <a:latin typeface="Georgia"/>
                <a:cs typeface="Georgia"/>
              </a:rPr>
              <a:t> </a:t>
            </a:r>
            <a:r>
              <a:rPr lang="en-US" sz="2400" kern="0" dirty="0">
                <a:solidFill>
                  <a:sysClr val="windowText" lastClr="000000"/>
                </a:solidFill>
                <a:latin typeface="Georgia"/>
                <a:cs typeface="Georgia"/>
              </a:rPr>
              <a:t>regarding</a:t>
            </a:r>
            <a:r>
              <a:rPr lang="en-US" sz="2400" kern="0" spc="-75" dirty="0">
                <a:solidFill>
                  <a:sysClr val="windowText" lastClr="000000"/>
                </a:solidFill>
                <a:latin typeface="Georgia"/>
                <a:cs typeface="Georgia"/>
              </a:rPr>
              <a:t> </a:t>
            </a:r>
            <a:r>
              <a:rPr lang="en-US" sz="2400" kern="0" spc="-25" dirty="0">
                <a:solidFill>
                  <a:sysClr val="windowText" lastClr="000000"/>
                </a:solidFill>
                <a:latin typeface="Georgia"/>
                <a:cs typeface="Georgia"/>
              </a:rPr>
              <a:t>the </a:t>
            </a:r>
            <a:r>
              <a:rPr lang="en-US" sz="2400" kern="0" dirty="0">
                <a:solidFill>
                  <a:sysClr val="windowText" lastClr="000000"/>
                </a:solidFill>
                <a:latin typeface="Georgia"/>
                <a:cs typeface="Georgia"/>
              </a:rPr>
              <a:t>ability</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of</a:t>
            </a:r>
            <a:r>
              <a:rPr lang="en-US" sz="2400" kern="0" spc="-75"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30" dirty="0">
                <a:solidFill>
                  <a:sysClr val="windowText" lastClr="000000"/>
                </a:solidFill>
                <a:latin typeface="Georgia"/>
                <a:cs typeface="Georgia"/>
              </a:rPr>
              <a:t> </a:t>
            </a:r>
            <a:r>
              <a:rPr lang="en-US" sz="2400" kern="0" dirty="0">
                <a:solidFill>
                  <a:sysClr val="windowText" lastClr="000000"/>
                </a:solidFill>
                <a:latin typeface="Georgia"/>
                <a:cs typeface="Georgia"/>
              </a:rPr>
              <a:t>supplier</a:t>
            </a:r>
            <a:r>
              <a:rPr lang="en-US" sz="2400" kern="0" spc="-60"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provide</a:t>
            </a:r>
            <a:r>
              <a:rPr lang="en-US" sz="2400" kern="0" spc="-70" dirty="0">
                <a:solidFill>
                  <a:sysClr val="windowText" lastClr="000000"/>
                </a:solidFill>
                <a:latin typeface="Georgia"/>
                <a:cs typeface="Georgia"/>
              </a:rPr>
              <a:t> </a:t>
            </a:r>
            <a:r>
              <a:rPr lang="en-US" sz="2400" kern="0" dirty="0">
                <a:solidFill>
                  <a:sysClr val="windowText" lastClr="000000"/>
                </a:solidFill>
                <a:latin typeface="Georgia"/>
                <a:cs typeface="Georgia"/>
              </a:rPr>
              <a:t>trace</a:t>
            </a:r>
            <a:r>
              <a:rPr lang="en-US" sz="2400" kern="0" spc="-35" dirty="0">
                <a:solidFill>
                  <a:sysClr val="windowText" lastClr="000000"/>
                </a:solidFill>
                <a:latin typeface="Georgia"/>
                <a:cs typeface="Georgia"/>
              </a:rPr>
              <a:t> </a:t>
            </a:r>
            <a:r>
              <a:rPr lang="en-US" sz="2400" kern="0" spc="-10" dirty="0">
                <a:solidFill>
                  <a:sysClr val="windowText" lastClr="000000"/>
                </a:solidFill>
                <a:latin typeface="Georgia"/>
                <a:cs typeface="Georgia"/>
              </a:rPr>
              <a:t>documentation </a:t>
            </a:r>
            <a:r>
              <a:rPr lang="en-US" sz="2400" kern="0" dirty="0">
                <a:solidFill>
                  <a:sysClr val="windowText" lastClr="000000"/>
                </a:solidFill>
                <a:latin typeface="Georgia"/>
                <a:cs typeface="Georgia"/>
              </a:rPr>
              <a:t>after</a:t>
            </a:r>
            <a:r>
              <a:rPr lang="en-US" sz="2400" kern="0" spc="-10" dirty="0">
                <a:solidFill>
                  <a:sysClr val="windowText" lastClr="000000"/>
                </a:solidFill>
                <a:latin typeface="Georgia"/>
                <a:cs typeface="Georgia"/>
              </a:rPr>
              <a:t> </a:t>
            </a:r>
            <a:r>
              <a:rPr lang="en-US" sz="2400" kern="0" dirty="0">
                <a:solidFill>
                  <a:sysClr val="windowText" lastClr="000000"/>
                </a:solidFill>
                <a:latin typeface="Georgia"/>
                <a:cs typeface="Georgia"/>
              </a:rPr>
              <a:t>delivery</a:t>
            </a:r>
            <a:r>
              <a:rPr lang="en-US" sz="2400" kern="0" spc="-50" dirty="0">
                <a:solidFill>
                  <a:sysClr val="windowText" lastClr="000000"/>
                </a:solidFill>
                <a:latin typeface="Georgia"/>
                <a:cs typeface="Georgia"/>
              </a:rPr>
              <a:t> </a:t>
            </a:r>
            <a:r>
              <a:rPr lang="en-US" sz="2400" kern="0" dirty="0">
                <a:solidFill>
                  <a:sysClr val="windowText" lastClr="000000"/>
                </a:solidFill>
                <a:latin typeface="Georgia"/>
                <a:cs typeface="Georgia"/>
              </a:rPr>
              <a:t>to</a:t>
            </a:r>
            <a:r>
              <a:rPr lang="en-US" sz="2400" kern="0" spc="-45" dirty="0">
                <a:solidFill>
                  <a:sysClr val="windowText" lastClr="000000"/>
                </a:solidFill>
                <a:latin typeface="Georgia"/>
                <a:cs typeface="Georgia"/>
              </a:rPr>
              <a:t> </a:t>
            </a:r>
            <a:r>
              <a:rPr lang="en-US" sz="2400" kern="0" dirty="0">
                <a:solidFill>
                  <a:sysClr val="windowText" lastClr="000000"/>
                </a:solidFill>
                <a:latin typeface="Georgia"/>
                <a:cs typeface="Georgia"/>
              </a:rPr>
              <a:t>the</a:t>
            </a:r>
            <a:r>
              <a:rPr lang="en-US" sz="2400" kern="0" spc="-50" dirty="0">
                <a:solidFill>
                  <a:sysClr val="windowText" lastClr="000000"/>
                </a:solidFill>
                <a:latin typeface="Georgia"/>
                <a:cs typeface="Georgia"/>
              </a:rPr>
              <a:t> </a:t>
            </a:r>
            <a:r>
              <a:rPr lang="en-US" sz="2400" kern="0" spc="-10" dirty="0">
                <a:solidFill>
                  <a:sysClr val="windowText" lastClr="000000"/>
                </a:solidFill>
                <a:latin typeface="Georgia"/>
                <a:cs typeface="Georgia"/>
              </a:rPr>
              <a:t>contractor.</a:t>
            </a:r>
            <a:endParaRPr lang="en-US" sz="2400" kern="0" dirty="0">
              <a:solidFill>
                <a:sysClr val="windowText" lastClr="000000"/>
              </a:solidFill>
              <a:latin typeface="Georgia"/>
              <a:cs typeface="Georgia"/>
            </a:endParaRPr>
          </a:p>
          <a:p>
            <a:pPr marL="287020" marR="445770" indent="-274320">
              <a:spcBef>
                <a:spcPts val="110"/>
              </a:spcBef>
              <a:buClr>
                <a:srgbClr val="D16349"/>
              </a:buClr>
              <a:buSzPct val="85185"/>
              <a:buFont typeface="Wingdings 2"/>
              <a:buChar char=""/>
              <a:tabLst>
                <a:tab pos="287020" algn="l"/>
              </a:tabLst>
            </a:pPr>
            <a:endParaRPr lang="en-US" sz="2400" kern="0" dirty="0">
              <a:solidFill>
                <a:sysClr val="windowText" lastClr="000000"/>
              </a:solidFill>
              <a:latin typeface="Georgia"/>
              <a:cs typeface="Georgia"/>
            </a:endParaRPr>
          </a:p>
        </p:txBody>
      </p:sp>
    </p:spTree>
    <p:extLst>
      <p:ext uri="{BB962C8B-B14F-4D97-AF65-F5344CB8AC3E}">
        <p14:creationId xmlns:p14="http://schemas.microsoft.com/office/powerpoint/2010/main" val="3631893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B8B2C-CAF9-D235-5CCC-A1F8F28CD60F}"/>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8EC49CF-D324-27D7-3738-E662E55E2215}"/>
              </a:ext>
            </a:extLst>
          </p:cNvPr>
          <p:cNvSpPr>
            <a:spLocks noGrp="1"/>
          </p:cNvSpPr>
          <p:nvPr>
            <p:ph type="title" idx="4294967295"/>
          </p:nvPr>
        </p:nvSpPr>
        <p:spPr>
          <a:xfrm>
            <a:off x="2066925" y="1447800"/>
            <a:ext cx="7886700" cy="369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Georgia"/>
                <a:ea typeface="+mn-ea"/>
                <a:cs typeface="Georgia"/>
              </a:rPr>
              <a:t>Summary</a:t>
            </a:r>
          </a:p>
        </p:txBody>
      </p:sp>
      <p:sp>
        <p:nvSpPr>
          <p:cNvPr id="4" name="TextBox 3">
            <a:extLst>
              <a:ext uri="{FF2B5EF4-FFF2-40B4-BE49-F238E27FC236}">
                <a16:creationId xmlns:a16="http://schemas.microsoft.com/office/drawing/2014/main" id="{7575D24D-EB74-2ECB-9266-A3E4B1C18863}"/>
              </a:ext>
            </a:extLst>
          </p:cNvPr>
          <p:cNvSpPr txBox="1"/>
          <p:nvPr/>
        </p:nvSpPr>
        <p:spPr>
          <a:xfrm>
            <a:off x="1938336" y="1905000"/>
            <a:ext cx="8143876" cy="3090590"/>
          </a:xfrm>
          <a:prstGeom prst="rect">
            <a:avLst/>
          </a:prstGeom>
          <a:noFill/>
        </p:spPr>
        <p:txBody>
          <a:bodyPr wrap="square">
            <a:spAutoFit/>
          </a:bodyPr>
          <a:lstStyle/>
          <a:p>
            <a:pPr marL="287020" marR="5080" indent="-274320">
              <a:spcBef>
                <a:spcPts val="110"/>
              </a:spcBef>
              <a:buClr>
                <a:srgbClr val="D16349"/>
              </a:buClr>
              <a:buSzPct val="85185"/>
              <a:buFont typeface="Wingdings 2"/>
              <a:buChar char=""/>
              <a:tabLst>
                <a:tab pos="287020" algn="l"/>
              </a:tabLst>
            </a:pPr>
            <a:r>
              <a:rPr lang="en-US" sz="2400" kern="0">
                <a:solidFill>
                  <a:sysClr val="windowText" lastClr="000000"/>
                </a:solidFill>
                <a:latin typeface="Georgia"/>
                <a:cs typeface="Georgia"/>
              </a:rPr>
              <a:t>DOV</a:t>
            </a:r>
            <a:r>
              <a:rPr lang="en-US" sz="2400" kern="0" spc="-35">
                <a:solidFill>
                  <a:sysClr val="windowText" lastClr="000000"/>
                </a:solidFill>
                <a:latin typeface="Georgia"/>
                <a:cs typeface="Georgia"/>
              </a:rPr>
              <a:t> </a:t>
            </a:r>
            <a:r>
              <a:rPr lang="en-US" sz="2400" kern="0">
                <a:solidFill>
                  <a:sysClr val="windowText" lastClr="000000"/>
                </a:solidFill>
                <a:latin typeface="Georgia"/>
                <a:cs typeface="Georgia"/>
              </a:rPr>
              <a:t>is an</a:t>
            </a:r>
            <a:r>
              <a:rPr lang="en-US" sz="2400" kern="0" spc="-25">
                <a:solidFill>
                  <a:sysClr val="windowText" lastClr="000000"/>
                </a:solidFill>
                <a:latin typeface="Georgia"/>
                <a:cs typeface="Georgia"/>
              </a:rPr>
              <a:t> </a:t>
            </a:r>
            <a:r>
              <a:rPr lang="en-US" sz="2400" kern="0">
                <a:solidFill>
                  <a:sysClr val="windowText" lastClr="000000"/>
                </a:solidFill>
                <a:latin typeface="Georgia"/>
                <a:cs typeface="Georgia"/>
              </a:rPr>
              <a:t>audit</a:t>
            </a:r>
            <a:r>
              <a:rPr lang="en-US" sz="2400" kern="0" spc="-30">
                <a:solidFill>
                  <a:sysClr val="windowText" lastClr="000000"/>
                </a:solidFill>
                <a:latin typeface="Georgia"/>
                <a:cs typeface="Georgia"/>
              </a:rPr>
              <a:t> </a:t>
            </a:r>
            <a:r>
              <a:rPr lang="en-US" sz="2400" kern="0">
                <a:solidFill>
                  <a:sysClr val="windowText" lastClr="000000"/>
                </a:solidFill>
                <a:latin typeface="Georgia"/>
                <a:cs typeface="Georgia"/>
              </a:rPr>
              <a:t>based</a:t>
            </a:r>
            <a:r>
              <a:rPr lang="en-US" sz="2400" kern="0" spc="-50">
                <a:solidFill>
                  <a:sysClr val="windowText" lastClr="000000"/>
                </a:solidFill>
                <a:latin typeface="Georgia"/>
                <a:cs typeface="Georgia"/>
              </a:rPr>
              <a:t> </a:t>
            </a:r>
            <a:r>
              <a:rPr lang="en-US" sz="2400" kern="0">
                <a:solidFill>
                  <a:sysClr val="windowText" lastClr="000000"/>
                </a:solidFill>
                <a:latin typeface="Georgia"/>
                <a:cs typeface="Georgia"/>
              </a:rPr>
              <a:t>program</a:t>
            </a:r>
            <a:r>
              <a:rPr lang="en-US" sz="2400" kern="0" spc="-90">
                <a:solidFill>
                  <a:sysClr val="windowText" lastClr="000000"/>
                </a:solidFill>
                <a:latin typeface="Georgia"/>
                <a:cs typeface="Georgia"/>
              </a:rPr>
              <a:t> </a:t>
            </a:r>
            <a:r>
              <a:rPr lang="en-US" sz="2400" kern="0">
                <a:solidFill>
                  <a:sysClr val="windowText" lastClr="000000"/>
                </a:solidFill>
                <a:latin typeface="Georgia"/>
                <a:cs typeface="Georgia"/>
              </a:rPr>
              <a:t>and</a:t>
            </a:r>
            <a:r>
              <a:rPr lang="en-US" sz="2400" kern="0" spc="-25">
                <a:solidFill>
                  <a:sysClr val="windowText" lastClr="000000"/>
                </a:solidFill>
                <a:latin typeface="Georgia"/>
                <a:cs typeface="Georgia"/>
              </a:rPr>
              <a:t> </a:t>
            </a:r>
            <a:r>
              <a:rPr lang="en-US" sz="2400" kern="0">
                <a:solidFill>
                  <a:sysClr val="windowText" lastClr="000000"/>
                </a:solidFill>
                <a:latin typeface="Georgia"/>
                <a:cs typeface="Georgia"/>
              </a:rPr>
              <a:t>is an</a:t>
            </a:r>
            <a:r>
              <a:rPr lang="en-US" sz="2400" kern="0" spc="-25">
                <a:solidFill>
                  <a:sysClr val="windowText" lastClr="000000"/>
                </a:solidFill>
                <a:latin typeface="Georgia"/>
                <a:cs typeface="Georgia"/>
              </a:rPr>
              <a:t> </a:t>
            </a:r>
            <a:r>
              <a:rPr lang="en-US" sz="2400" kern="0">
                <a:solidFill>
                  <a:sysClr val="windowText" lastClr="000000"/>
                </a:solidFill>
                <a:latin typeface="Georgia"/>
                <a:cs typeface="Georgia"/>
              </a:rPr>
              <a:t>option</a:t>
            </a:r>
            <a:r>
              <a:rPr lang="en-US" sz="2400" kern="0" spc="-50">
                <a:solidFill>
                  <a:sysClr val="windowText" lastClr="000000"/>
                </a:solidFill>
                <a:latin typeface="Georgia"/>
                <a:cs typeface="Georgia"/>
              </a:rPr>
              <a:t> </a:t>
            </a:r>
            <a:r>
              <a:rPr lang="en-US" sz="2400" kern="0" spc="-25">
                <a:solidFill>
                  <a:sysClr val="windowText" lastClr="000000"/>
                </a:solidFill>
                <a:latin typeface="Georgia"/>
                <a:cs typeface="Georgia"/>
              </a:rPr>
              <a:t>to </a:t>
            </a:r>
            <a:r>
              <a:rPr lang="en-US" sz="2400" kern="0">
                <a:solidFill>
                  <a:sysClr val="windowText" lastClr="000000"/>
                </a:solidFill>
                <a:latin typeface="Georgia"/>
                <a:cs typeface="Georgia"/>
              </a:rPr>
              <a:t>the</a:t>
            </a:r>
            <a:r>
              <a:rPr lang="en-US" sz="2400" kern="0" spc="-30">
                <a:solidFill>
                  <a:sysClr val="windowText" lastClr="000000"/>
                </a:solidFill>
                <a:latin typeface="Georgia"/>
                <a:cs typeface="Georgia"/>
              </a:rPr>
              <a:t> </a:t>
            </a:r>
            <a:r>
              <a:rPr lang="en-US" sz="2400" kern="0">
                <a:solidFill>
                  <a:sysClr val="windowText" lastClr="000000"/>
                </a:solidFill>
                <a:latin typeface="Georgia"/>
                <a:cs typeface="Georgia"/>
              </a:rPr>
              <a:t>current</a:t>
            </a:r>
            <a:r>
              <a:rPr lang="en-US" sz="2400" kern="0" spc="-60">
                <a:solidFill>
                  <a:sysClr val="windowText" lastClr="000000"/>
                </a:solidFill>
                <a:latin typeface="Georgia"/>
                <a:cs typeface="Georgia"/>
              </a:rPr>
              <a:t> </a:t>
            </a:r>
            <a:r>
              <a:rPr lang="en-US" sz="2400" kern="0" spc="-10">
                <a:solidFill>
                  <a:sysClr val="windowText" lastClr="000000"/>
                </a:solidFill>
                <a:latin typeface="Georgia"/>
                <a:cs typeface="Georgia"/>
              </a:rPr>
              <a:t>trace-</a:t>
            </a:r>
            <a:r>
              <a:rPr lang="en-US" sz="2400" kern="0">
                <a:solidFill>
                  <a:sysClr val="windowText" lastClr="000000"/>
                </a:solidFill>
                <a:latin typeface="Georgia"/>
                <a:cs typeface="Georgia"/>
              </a:rPr>
              <a:t>back</a:t>
            </a:r>
            <a:r>
              <a:rPr lang="en-US" sz="2400" kern="0" spc="-25">
                <a:solidFill>
                  <a:sysClr val="windowText" lastClr="000000"/>
                </a:solidFill>
                <a:latin typeface="Georgia"/>
                <a:cs typeface="Georgia"/>
              </a:rPr>
              <a:t> </a:t>
            </a:r>
            <a:r>
              <a:rPr lang="en-US" sz="2400" kern="0" spc="-10">
                <a:solidFill>
                  <a:sysClr val="windowText" lastClr="000000"/>
                </a:solidFill>
                <a:latin typeface="Georgia"/>
                <a:cs typeface="Georgia"/>
              </a:rPr>
              <a:t>requirement.</a:t>
            </a:r>
            <a:endParaRPr lang="en-US" sz="2400" kern="0">
              <a:solidFill>
                <a:sysClr val="windowText" lastClr="000000"/>
              </a:solidFill>
              <a:latin typeface="Georgia"/>
              <a:cs typeface="Georgia"/>
            </a:endParaRPr>
          </a:p>
          <a:p>
            <a:pPr marL="286385" indent="-273685">
              <a:spcBef>
                <a:spcPts val="2665"/>
              </a:spcBef>
              <a:buClr>
                <a:srgbClr val="D16349"/>
              </a:buClr>
              <a:buSzPct val="85185"/>
              <a:buFont typeface="Wingdings 2"/>
              <a:buChar char=""/>
              <a:tabLst>
                <a:tab pos="286385" algn="l"/>
              </a:tabLst>
            </a:pPr>
            <a:r>
              <a:rPr lang="en-US" sz="2400" kern="0">
                <a:solidFill>
                  <a:sysClr val="windowText" lastClr="000000"/>
                </a:solidFill>
                <a:latin typeface="Georgia"/>
                <a:cs typeface="Georgia"/>
              </a:rPr>
              <a:t>DOV</a:t>
            </a:r>
            <a:r>
              <a:rPr lang="en-US" sz="2400" kern="0" spc="-45">
                <a:solidFill>
                  <a:sysClr val="windowText" lastClr="000000"/>
                </a:solidFill>
                <a:latin typeface="Georgia"/>
                <a:cs typeface="Georgia"/>
              </a:rPr>
              <a:t> </a:t>
            </a:r>
            <a:r>
              <a:rPr lang="en-US" sz="2400" kern="0">
                <a:solidFill>
                  <a:sysClr val="windowText" lastClr="000000"/>
                </a:solidFill>
                <a:latin typeface="Georgia"/>
                <a:cs typeface="Georgia"/>
              </a:rPr>
              <a:t>improves</a:t>
            </a:r>
            <a:r>
              <a:rPr lang="en-US" sz="2400" kern="0" spc="-80">
                <a:solidFill>
                  <a:sysClr val="windowText" lastClr="000000"/>
                </a:solidFill>
                <a:latin typeface="Georgia"/>
                <a:cs typeface="Georgia"/>
              </a:rPr>
              <a:t> </a:t>
            </a:r>
            <a:r>
              <a:rPr lang="en-US" sz="2400" kern="0">
                <a:solidFill>
                  <a:sysClr val="windowText" lastClr="000000"/>
                </a:solidFill>
                <a:latin typeface="Georgia"/>
                <a:cs typeface="Georgia"/>
              </a:rPr>
              <a:t>the</a:t>
            </a:r>
            <a:r>
              <a:rPr lang="en-US" sz="2400" kern="0" spc="-25">
                <a:solidFill>
                  <a:sysClr val="windowText" lastClr="000000"/>
                </a:solidFill>
                <a:latin typeface="Georgia"/>
                <a:cs typeface="Georgia"/>
              </a:rPr>
              <a:t> </a:t>
            </a:r>
            <a:r>
              <a:rPr lang="en-US" sz="2400" kern="0">
                <a:solidFill>
                  <a:sysClr val="windowText" lastClr="000000"/>
                </a:solidFill>
                <a:latin typeface="Georgia"/>
                <a:cs typeface="Georgia"/>
              </a:rPr>
              <a:t>way</a:t>
            </a:r>
            <a:r>
              <a:rPr lang="en-US" sz="2400" kern="0" spc="-25">
                <a:solidFill>
                  <a:sysClr val="windowText" lastClr="000000"/>
                </a:solidFill>
                <a:latin typeface="Georgia"/>
                <a:cs typeface="Georgia"/>
              </a:rPr>
              <a:t> </a:t>
            </a:r>
            <a:r>
              <a:rPr lang="en-US" sz="2400" kern="0">
                <a:solidFill>
                  <a:sysClr val="windowText" lastClr="000000"/>
                </a:solidFill>
                <a:latin typeface="Georgia"/>
                <a:cs typeface="Georgia"/>
              </a:rPr>
              <a:t>domestic</a:t>
            </a:r>
            <a:r>
              <a:rPr lang="en-US" sz="2400" kern="0" spc="-90">
                <a:solidFill>
                  <a:sysClr val="windowText" lastClr="000000"/>
                </a:solidFill>
                <a:latin typeface="Georgia"/>
                <a:cs typeface="Georgia"/>
              </a:rPr>
              <a:t> </a:t>
            </a:r>
            <a:r>
              <a:rPr lang="en-US" sz="2400" kern="0">
                <a:solidFill>
                  <a:sysClr val="windowText" lastClr="000000"/>
                </a:solidFill>
                <a:latin typeface="Georgia"/>
                <a:cs typeface="Georgia"/>
              </a:rPr>
              <a:t>origin</a:t>
            </a:r>
            <a:r>
              <a:rPr lang="en-US" sz="2400" kern="0" spc="-55">
                <a:solidFill>
                  <a:sysClr val="windowText" lastClr="000000"/>
                </a:solidFill>
                <a:latin typeface="Georgia"/>
                <a:cs typeface="Georgia"/>
              </a:rPr>
              <a:t> </a:t>
            </a:r>
            <a:r>
              <a:rPr lang="en-US" sz="2400" kern="0">
                <a:solidFill>
                  <a:sysClr val="windowText" lastClr="000000"/>
                </a:solidFill>
                <a:latin typeface="Georgia"/>
                <a:cs typeface="Georgia"/>
              </a:rPr>
              <a:t>is</a:t>
            </a:r>
            <a:r>
              <a:rPr lang="en-US" sz="2400" kern="0" spc="-30">
                <a:solidFill>
                  <a:sysClr val="windowText" lastClr="000000"/>
                </a:solidFill>
                <a:latin typeface="Georgia"/>
                <a:cs typeface="Georgia"/>
              </a:rPr>
              <a:t> </a:t>
            </a:r>
            <a:r>
              <a:rPr lang="en-US" sz="2400" kern="0" spc="-10">
                <a:solidFill>
                  <a:sysClr val="windowText" lastClr="000000"/>
                </a:solidFill>
                <a:latin typeface="Georgia"/>
                <a:cs typeface="Georgia"/>
              </a:rPr>
              <a:t>verified.</a:t>
            </a:r>
            <a:endParaRPr lang="en-US" sz="2400" kern="0">
              <a:solidFill>
                <a:sysClr val="windowText" lastClr="000000"/>
              </a:solidFill>
              <a:latin typeface="Georgia"/>
              <a:cs typeface="Georgia"/>
            </a:endParaRPr>
          </a:p>
          <a:p>
            <a:pPr marL="298450" indent="-285750">
              <a:spcBef>
                <a:spcPts val="2665"/>
              </a:spcBef>
              <a:buClr>
                <a:srgbClr val="D16349"/>
              </a:buClr>
              <a:buSzPct val="85185"/>
              <a:buFont typeface="Wingdings 2"/>
              <a:buChar char=""/>
              <a:tabLst>
                <a:tab pos="298450" algn="l"/>
              </a:tabLst>
            </a:pPr>
            <a:r>
              <a:rPr lang="en-US" sz="2400" kern="0">
                <a:solidFill>
                  <a:sysClr val="windowText" lastClr="000000"/>
                </a:solidFill>
                <a:latin typeface="Georgia"/>
                <a:cs typeface="Georgia"/>
              </a:rPr>
              <a:t>Approved</a:t>
            </a:r>
            <a:r>
              <a:rPr lang="en-US" sz="2400" kern="0" spc="-110">
                <a:solidFill>
                  <a:sysClr val="windowText" lastClr="000000"/>
                </a:solidFill>
                <a:latin typeface="Georgia"/>
                <a:cs typeface="Georgia"/>
              </a:rPr>
              <a:t> </a:t>
            </a:r>
            <a:r>
              <a:rPr lang="en-US" sz="2400" kern="0">
                <a:solidFill>
                  <a:sysClr val="windowText" lastClr="000000"/>
                </a:solidFill>
                <a:latin typeface="Georgia"/>
                <a:cs typeface="Georgia"/>
              </a:rPr>
              <a:t>DOV</a:t>
            </a:r>
            <a:r>
              <a:rPr lang="en-US" sz="2400" kern="0" spc="-20">
                <a:solidFill>
                  <a:sysClr val="windowText" lastClr="000000"/>
                </a:solidFill>
                <a:latin typeface="Georgia"/>
                <a:cs typeface="Georgia"/>
              </a:rPr>
              <a:t> </a:t>
            </a:r>
            <a:r>
              <a:rPr lang="en-US" sz="2400" kern="0">
                <a:solidFill>
                  <a:sysClr val="windowText" lastClr="000000"/>
                </a:solidFill>
                <a:latin typeface="Georgia"/>
                <a:cs typeface="Georgia"/>
              </a:rPr>
              <a:t>Program</a:t>
            </a:r>
            <a:r>
              <a:rPr lang="en-US" sz="2400" kern="0" spc="-80">
                <a:solidFill>
                  <a:sysClr val="windowText" lastClr="000000"/>
                </a:solidFill>
                <a:latin typeface="Georgia"/>
                <a:cs typeface="Georgia"/>
              </a:rPr>
              <a:t> </a:t>
            </a:r>
            <a:r>
              <a:rPr lang="en-US" sz="2400" kern="0">
                <a:solidFill>
                  <a:sysClr val="windowText" lastClr="000000"/>
                </a:solidFill>
                <a:latin typeface="Georgia"/>
                <a:cs typeface="Georgia"/>
              </a:rPr>
              <a:t>Participants</a:t>
            </a:r>
            <a:r>
              <a:rPr lang="en-US" sz="2400" kern="0" spc="-80">
                <a:solidFill>
                  <a:sysClr val="windowText" lastClr="000000"/>
                </a:solidFill>
                <a:latin typeface="Georgia"/>
                <a:cs typeface="Georgia"/>
              </a:rPr>
              <a:t> </a:t>
            </a:r>
            <a:r>
              <a:rPr lang="en-US" sz="2400" kern="0">
                <a:solidFill>
                  <a:sysClr val="windowText" lastClr="000000"/>
                </a:solidFill>
                <a:latin typeface="Georgia"/>
                <a:cs typeface="Georgia"/>
              </a:rPr>
              <a:t>can</a:t>
            </a:r>
            <a:r>
              <a:rPr lang="en-US" sz="2400" kern="0" spc="-25">
                <a:solidFill>
                  <a:sysClr val="windowText" lastClr="000000"/>
                </a:solidFill>
                <a:latin typeface="Georgia"/>
                <a:cs typeface="Georgia"/>
              </a:rPr>
              <a:t> be</a:t>
            </a:r>
            <a:endParaRPr lang="en-US" sz="2400" kern="0">
              <a:solidFill>
                <a:sysClr val="windowText" lastClr="000000"/>
              </a:solidFill>
              <a:latin typeface="Georgia"/>
              <a:cs typeface="Georgia"/>
            </a:endParaRPr>
          </a:p>
          <a:p>
            <a:pPr marL="299085" marR="461009">
              <a:spcBef>
                <a:spcPts val="650"/>
              </a:spcBef>
            </a:pPr>
            <a:r>
              <a:rPr lang="en-US" sz="2400" kern="0">
                <a:solidFill>
                  <a:sysClr val="windowText" lastClr="000000"/>
                </a:solidFill>
                <a:latin typeface="Georgia"/>
                <a:cs typeface="Georgia"/>
              </a:rPr>
              <a:t>listed</a:t>
            </a:r>
            <a:r>
              <a:rPr lang="en-US" sz="2400" kern="0" spc="-60">
                <a:solidFill>
                  <a:sysClr val="windowText" lastClr="000000"/>
                </a:solidFill>
                <a:latin typeface="Georgia"/>
                <a:cs typeface="Georgia"/>
              </a:rPr>
              <a:t> </a:t>
            </a:r>
            <a:r>
              <a:rPr lang="en-US" sz="2400" kern="0">
                <a:solidFill>
                  <a:sysClr val="windowText" lastClr="000000"/>
                </a:solidFill>
                <a:latin typeface="Georgia"/>
                <a:cs typeface="Georgia"/>
              </a:rPr>
              <a:t>on</a:t>
            </a:r>
            <a:r>
              <a:rPr lang="en-US" sz="2400" kern="0" spc="-10">
                <a:solidFill>
                  <a:sysClr val="windowText" lastClr="000000"/>
                </a:solidFill>
                <a:latin typeface="Georgia"/>
                <a:cs typeface="Georgia"/>
              </a:rPr>
              <a:t> </a:t>
            </a:r>
            <a:r>
              <a:rPr lang="en-US" sz="2400" kern="0">
                <a:solidFill>
                  <a:sysClr val="windowText" lastClr="000000"/>
                </a:solidFill>
                <a:latin typeface="Georgia"/>
                <a:cs typeface="Georgia"/>
              </a:rPr>
              <a:t>the</a:t>
            </a:r>
            <a:r>
              <a:rPr lang="en-US" sz="2400" kern="0" spc="-30">
                <a:solidFill>
                  <a:sysClr val="windowText" lastClr="000000"/>
                </a:solidFill>
                <a:latin typeface="Georgia"/>
                <a:cs typeface="Georgia"/>
              </a:rPr>
              <a:t> </a:t>
            </a:r>
            <a:r>
              <a:rPr lang="en-US" sz="2400" kern="0">
                <a:solidFill>
                  <a:sysClr val="windowText" lastClr="000000"/>
                </a:solidFill>
                <a:latin typeface="Georgia"/>
                <a:cs typeface="Georgia"/>
              </a:rPr>
              <a:t>Specialty</a:t>
            </a:r>
            <a:r>
              <a:rPr lang="en-US" sz="2400" kern="0" spc="-80">
                <a:solidFill>
                  <a:sysClr val="windowText" lastClr="000000"/>
                </a:solidFill>
                <a:latin typeface="Georgia"/>
                <a:cs typeface="Georgia"/>
              </a:rPr>
              <a:t> </a:t>
            </a:r>
            <a:r>
              <a:rPr lang="en-US" sz="2400" kern="0">
                <a:solidFill>
                  <a:sysClr val="windowText" lastClr="000000"/>
                </a:solidFill>
                <a:latin typeface="Georgia"/>
                <a:cs typeface="Georgia"/>
              </a:rPr>
              <a:t>Crop</a:t>
            </a:r>
            <a:r>
              <a:rPr lang="en-US" sz="2400" kern="0" spc="-50">
                <a:solidFill>
                  <a:sysClr val="windowText" lastClr="000000"/>
                </a:solidFill>
                <a:latin typeface="Georgia"/>
                <a:cs typeface="Georgia"/>
              </a:rPr>
              <a:t> </a:t>
            </a:r>
            <a:r>
              <a:rPr lang="en-US" sz="2400" kern="0">
                <a:solidFill>
                  <a:sysClr val="windowText" lastClr="000000"/>
                </a:solidFill>
                <a:latin typeface="Georgia"/>
                <a:cs typeface="Georgia"/>
              </a:rPr>
              <a:t>Inspection</a:t>
            </a:r>
            <a:r>
              <a:rPr lang="en-US" sz="2400" kern="0" spc="-85">
                <a:solidFill>
                  <a:sysClr val="windowText" lastClr="000000"/>
                </a:solidFill>
                <a:latin typeface="Georgia"/>
                <a:cs typeface="Georgia"/>
              </a:rPr>
              <a:t> </a:t>
            </a:r>
            <a:r>
              <a:rPr lang="en-US" sz="2400" kern="0" spc="-10">
                <a:solidFill>
                  <a:sysClr val="windowText" lastClr="000000"/>
                </a:solidFill>
                <a:latin typeface="Georgia"/>
                <a:cs typeface="Georgia"/>
              </a:rPr>
              <a:t>Division websites.</a:t>
            </a:r>
            <a:endParaRPr lang="en-US" sz="2400" kern="0" dirty="0">
              <a:solidFill>
                <a:sysClr val="windowText" lastClr="000000"/>
              </a:solidFill>
              <a:latin typeface="Georgia"/>
              <a:cs typeface="Georgia"/>
            </a:endParaRPr>
          </a:p>
        </p:txBody>
      </p:sp>
    </p:spTree>
    <p:extLst>
      <p:ext uri="{BB962C8B-B14F-4D97-AF65-F5344CB8AC3E}">
        <p14:creationId xmlns:p14="http://schemas.microsoft.com/office/powerpoint/2010/main" val="2041299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ADA5C-AC7F-9BAE-2247-95B9C481212C}"/>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33C1FA-9079-28BD-BE30-238FCC44606D}"/>
              </a:ext>
            </a:extLst>
          </p:cNvPr>
          <p:cNvSpPr>
            <a:spLocks noGrp="1"/>
          </p:cNvSpPr>
          <p:nvPr>
            <p:ph type="title" idx="4294967295"/>
          </p:nvPr>
        </p:nvSpPr>
        <p:spPr>
          <a:xfrm>
            <a:off x="2066925" y="1447800"/>
            <a:ext cx="7886700" cy="369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Georgia"/>
                <a:ea typeface="+mn-ea"/>
                <a:cs typeface="Georgia"/>
              </a:rPr>
              <a:t>Summary </a:t>
            </a:r>
          </a:p>
        </p:txBody>
      </p:sp>
      <p:sp>
        <p:nvSpPr>
          <p:cNvPr id="4" name="TextBox 3">
            <a:extLst>
              <a:ext uri="{FF2B5EF4-FFF2-40B4-BE49-F238E27FC236}">
                <a16:creationId xmlns:a16="http://schemas.microsoft.com/office/drawing/2014/main" id="{4EA8E5E8-8665-A74F-2479-3A2A00DF8400}"/>
              </a:ext>
            </a:extLst>
          </p:cNvPr>
          <p:cNvSpPr txBox="1"/>
          <p:nvPr/>
        </p:nvSpPr>
        <p:spPr>
          <a:xfrm>
            <a:off x="1938336" y="1905001"/>
            <a:ext cx="8143876" cy="3489673"/>
          </a:xfrm>
          <a:prstGeom prst="rect">
            <a:avLst/>
          </a:prstGeom>
          <a:noFill/>
        </p:spPr>
        <p:txBody>
          <a:bodyPr wrap="square">
            <a:spAutoFit/>
          </a:bodyPr>
          <a:lstStyle/>
          <a:p>
            <a:pPr marL="287020" marR="1210310" indent="-274320">
              <a:spcBef>
                <a:spcPts val="110"/>
              </a:spcBef>
              <a:buClr>
                <a:srgbClr val="D16349"/>
              </a:buClr>
              <a:buSzPct val="85185"/>
              <a:buFont typeface="Wingdings 2"/>
              <a:buChar char=""/>
              <a:tabLst>
                <a:tab pos="287020" algn="l"/>
              </a:tabLst>
            </a:pPr>
            <a:r>
              <a:rPr lang="en-US" sz="2400" kern="0">
                <a:solidFill>
                  <a:sysClr val="windowText" lastClr="000000"/>
                </a:solidFill>
                <a:latin typeface="Georgia"/>
                <a:cs typeface="Georgia"/>
              </a:rPr>
              <a:t>DOV</a:t>
            </a:r>
            <a:r>
              <a:rPr lang="en-US" sz="2400" kern="0" spc="-55">
                <a:solidFill>
                  <a:sysClr val="windowText" lastClr="000000"/>
                </a:solidFill>
                <a:latin typeface="Georgia"/>
                <a:cs typeface="Georgia"/>
              </a:rPr>
              <a:t> </a:t>
            </a:r>
            <a:r>
              <a:rPr lang="en-US" sz="2400" kern="0">
                <a:solidFill>
                  <a:sysClr val="windowText" lastClr="000000"/>
                </a:solidFill>
                <a:latin typeface="Georgia"/>
                <a:cs typeface="Georgia"/>
              </a:rPr>
              <a:t>Audit</a:t>
            </a:r>
            <a:r>
              <a:rPr lang="en-US" sz="2400" kern="0" spc="-45">
                <a:solidFill>
                  <a:sysClr val="windowText" lastClr="000000"/>
                </a:solidFill>
                <a:latin typeface="Georgia"/>
                <a:cs typeface="Georgia"/>
              </a:rPr>
              <a:t> </a:t>
            </a:r>
            <a:r>
              <a:rPr lang="en-US" sz="2400" kern="0">
                <a:solidFill>
                  <a:sysClr val="windowText" lastClr="000000"/>
                </a:solidFill>
                <a:latin typeface="Georgia"/>
                <a:cs typeface="Georgia"/>
              </a:rPr>
              <a:t>Program</a:t>
            </a:r>
            <a:r>
              <a:rPr lang="en-US" sz="2400" kern="0" spc="-85">
                <a:solidFill>
                  <a:sysClr val="windowText" lastClr="000000"/>
                </a:solidFill>
                <a:latin typeface="Georgia"/>
                <a:cs typeface="Georgia"/>
              </a:rPr>
              <a:t> </a:t>
            </a:r>
            <a:r>
              <a:rPr lang="en-US" sz="2400" kern="0">
                <a:solidFill>
                  <a:sysClr val="windowText" lastClr="000000"/>
                </a:solidFill>
                <a:latin typeface="Georgia"/>
                <a:cs typeface="Georgia"/>
              </a:rPr>
              <a:t>participation</a:t>
            </a:r>
            <a:r>
              <a:rPr lang="en-US" sz="2400" kern="0" spc="-75">
                <a:solidFill>
                  <a:sysClr val="windowText" lastClr="000000"/>
                </a:solidFill>
                <a:latin typeface="Georgia"/>
                <a:cs typeface="Georgia"/>
              </a:rPr>
              <a:t> </a:t>
            </a:r>
            <a:r>
              <a:rPr lang="en-US" sz="2400" kern="0" spc="-10">
                <a:solidFill>
                  <a:sysClr val="windowText" lastClr="000000"/>
                </a:solidFill>
                <a:latin typeface="Georgia"/>
                <a:cs typeface="Georgia"/>
              </a:rPr>
              <a:t>decreases </a:t>
            </a:r>
            <a:r>
              <a:rPr lang="en-US" sz="2400" kern="0">
                <a:solidFill>
                  <a:sysClr val="windowText" lastClr="000000"/>
                </a:solidFill>
                <a:latin typeface="Georgia"/>
                <a:cs typeface="Georgia"/>
              </a:rPr>
              <a:t>paperwork,</a:t>
            </a:r>
            <a:r>
              <a:rPr lang="en-US" sz="2400" kern="0" spc="-65">
                <a:solidFill>
                  <a:sysClr val="windowText" lastClr="000000"/>
                </a:solidFill>
                <a:latin typeface="Georgia"/>
                <a:cs typeface="Georgia"/>
              </a:rPr>
              <a:t> </a:t>
            </a:r>
            <a:r>
              <a:rPr lang="en-US" sz="2400" kern="0" spc="-10">
                <a:solidFill>
                  <a:sysClr val="windowText" lastClr="000000"/>
                </a:solidFill>
                <a:latin typeface="Georgia"/>
                <a:cs typeface="Georgia"/>
              </a:rPr>
              <a:t>trace-</a:t>
            </a:r>
            <a:r>
              <a:rPr lang="en-US" sz="2400" kern="0">
                <a:solidFill>
                  <a:sysClr val="windowText" lastClr="000000"/>
                </a:solidFill>
                <a:latin typeface="Georgia"/>
                <a:cs typeface="Georgia"/>
              </a:rPr>
              <a:t>backs,</a:t>
            </a:r>
            <a:r>
              <a:rPr lang="en-US" sz="2400" kern="0" spc="-75">
                <a:solidFill>
                  <a:sysClr val="windowText" lastClr="000000"/>
                </a:solidFill>
                <a:latin typeface="Georgia"/>
                <a:cs typeface="Georgia"/>
              </a:rPr>
              <a:t> </a:t>
            </a:r>
            <a:r>
              <a:rPr lang="en-US" sz="2400" kern="0">
                <a:solidFill>
                  <a:sysClr val="windowText" lastClr="000000"/>
                </a:solidFill>
                <a:latin typeface="Georgia"/>
                <a:cs typeface="Georgia"/>
              </a:rPr>
              <a:t>and</a:t>
            </a:r>
            <a:r>
              <a:rPr lang="en-US" sz="2400" kern="0" spc="-20">
                <a:solidFill>
                  <a:sysClr val="windowText" lastClr="000000"/>
                </a:solidFill>
                <a:latin typeface="Georgia"/>
                <a:cs typeface="Georgia"/>
              </a:rPr>
              <a:t> </a:t>
            </a:r>
            <a:r>
              <a:rPr lang="en-US" sz="2400" kern="0" spc="-10">
                <a:solidFill>
                  <a:sysClr val="windowText" lastClr="000000"/>
                </a:solidFill>
                <a:latin typeface="Georgia"/>
                <a:cs typeface="Georgia"/>
              </a:rPr>
              <a:t>redundancy.</a:t>
            </a:r>
            <a:endParaRPr lang="en-US" sz="2400" kern="0">
              <a:solidFill>
                <a:sysClr val="windowText" lastClr="000000"/>
              </a:solidFill>
              <a:latin typeface="Georgia"/>
              <a:cs typeface="Georgia"/>
            </a:endParaRPr>
          </a:p>
          <a:p>
            <a:pPr>
              <a:spcBef>
                <a:spcPts val="819"/>
              </a:spcBef>
              <a:buClr>
                <a:srgbClr val="D16349"/>
              </a:buClr>
              <a:buFont typeface="Wingdings 2"/>
              <a:buChar char=""/>
            </a:pPr>
            <a:endParaRPr lang="en-US" sz="2400" kern="0">
              <a:solidFill>
                <a:sysClr val="windowText" lastClr="000000"/>
              </a:solidFill>
              <a:latin typeface="Georgia"/>
              <a:cs typeface="Georgia"/>
            </a:endParaRPr>
          </a:p>
          <a:p>
            <a:pPr marL="356870" marR="1301750" indent="-344805">
              <a:lnSpc>
                <a:spcPct val="120000"/>
              </a:lnSpc>
              <a:buFont typeface="Wingdings 2"/>
              <a:buChar char=""/>
              <a:tabLst>
                <a:tab pos="356870" algn="l"/>
                <a:tab pos="368935" algn="l"/>
              </a:tabLst>
            </a:pPr>
            <a:r>
              <a:rPr lang="en-US" sz="2000" kern="0">
                <a:solidFill>
                  <a:srgbClr val="D16349"/>
                </a:solidFill>
                <a:latin typeface="Times New Roman"/>
                <a:cs typeface="Times New Roman"/>
              </a:rPr>
              <a:t>	</a:t>
            </a:r>
            <a:r>
              <a:rPr lang="en-US" sz="2400" kern="0">
                <a:solidFill>
                  <a:sysClr val="windowText" lastClr="000000"/>
                </a:solidFill>
                <a:latin typeface="Georgia"/>
                <a:cs typeface="Georgia"/>
              </a:rPr>
              <a:t>Any</a:t>
            </a:r>
            <a:r>
              <a:rPr lang="en-US" sz="2400" kern="0" spc="-30">
                <a:solidFill>
                  <a:sysClr val="windowText" lastClr="000000"/>
                </a:solidFill>
                <a:latin typeface="Georgia"/>
                <a:cs typeface="Georgia"/>
              </a:rPr>
              <a:t> </a:t>
            </a:r>
            <a:r>
              <a:rPr lang="en-US" sz="2400" kern="0">
                <a:solidFill>
                  <a:sysClr val="windowText" lastClr="000000"/>
                </a:solidFill>
                <a:latin typeface="Georgia"/>
                <a:cs typeface="Georgia"/>
              </a:rPr>
              <a:t>applicant</a:t>
            </a:r>
            <a:r>
              <a:rPr lang="en-US" sz="2400" kern="0" spc="-80">
                <a:solidFill>
                  <a:sysClr val="windowText" lastClr="000000"/>
                </a:solidFill>
                <a:latin typeface="Georgia"/>
                <a:cs typeface="Georgia"/>
              </a:rPr>
              <a:t> </a:t>
            </a:r>
            <a:r>
              <a:rPr lang="en-US" sz="2400" kern="0">
                <a:solidFill>
                  <a:sysClr val="windowText" lastClr="000000"/>
                </a:solidFill>
                <a:latin typeface="Georgia"/>
                <a:cs typeface="Georgia"/>
              </a:rPr>
              <a:t>can</a:t>
            </a:r>
            <a:r>
              <a:rPr lang="en-US" sz="2400" kern="0" spc="-5">
                <a:solidFill>
                  <a:sysClr val="windowText" lastClr="000000"/>
                </a:solidFill>
                <a:latin typeface="Georgia"/>
                <a:cs typeface="Georgia"/>
              </a:rPr>
              <a:t> </a:t>
            </a:r>
            <a:r>
              <a:rPr lang="en-US" sz="2400" kern="0">
                <a:solidFill>
                  <a:sysClr val="windowText" lastClr="000000"/>
                </a:solidFill>
                <a:latin typeface="Georgia"/>
                <a:cs typeface="Georgia"/>
              </a:rPr>
              <a:t>participate</a:t>
            </a:r>
            <a:r>
              <a:rPr lang="en-US" sz="2400" kern="0" spc="-90">
                <a:solidFill>
                  <a:sysClr val="windowText" lastClr="000000"/>
                </a:solidFill>
                <a:latin typeface="Georgia"/>
                <a:cs typeface="Georgia"/>
              </a:rPr>
              <a:t> </a:t>
            </a:r>
            <a:r>
              <a:rPr lang="en-US" sz="2400" kern="0">
                <a:solidFill>
                  <a:sysClr val="windowText" lastClr="000000"/>
                </a:solidFill>
                <a:latin typeface="Georgia"/>
                <a:cs typeface="Georgia"/>
              </a:rPr>
              <a:t>–</a:t>
            </a:r>
            <a:r>
              <a:rPr lang="en-US" sz="2400" kern="0" spc="-5">
                <a:solidFill>
                  <a:sysClr val="windowText" lastClr="000000"/>
                </a:solidFill>
                <a:latin typeface="Georgia"/>
                <a:cs typeface="Georgia"/>
              </a:rPr>
              <a:t> </a:t>
            </a:r>
            <a:r>
              <a:rPr lang="en-US" sz="2400" kern="0" spc="-10">
                <a:solidFill>
                  <a:sysClr val="windowText" lastClr="000000"/>
                </a:solidFill>
                <a:latin typeface="Georgia"/>
                <a:cs typeface="Georgia"/>
              </a:rPr>
              <a:t>contractor, </a:t>
            </a:r>
            <a:r>
              <a:rPr lang="en-US" sz="2400" kern="0">
                <a:solidFill>
                  <a:sysClr val="windowText" lastClr="000000"/>
                </a:solidFill>
                <a:latin typeface="Georgia"/>
                <a:cs typeface="Georgia"/>
              </a:rPr>
              <a:t>subcontractor,</a:t>
            </a:r>
            <a:r>
              <a:rPr lang="en-US" sz="2400" kern="0" spc="-100">
                <a:solidFill>
                  <a:sysClr val="windowText" lastClr="000000"/>
                </a:solidFill>
                <a:latin typeface="Georgia"/>
                <a:cs typeface="Georgia"/>
              </a:rPr>
              <a:t> </a:t>
            </a:r>
            <a:r>
              <a:rPr lang="en-US" sz="2400" kern="0">
                <a:solidFill>
                  <a:sysClr val="windowText" lastClr="000000"/>
                </a:solidFill>
                <a:latin typeface="Georgia"/>
                <a:cs typeface="Georgia"/>
              </a:rPr>
              <a:t>supplier,</a:t>
            </a:r>
            <a:r>
              <a:rPr lang="en-US" sz="2400" kern="0" spc="-100">
                <a:solidFill>
                  <a:sysClr val="windowText" lastClr="000000"/>
                </a:solidFill>
                <a:latin typeface="Georgia"/>
                <a:cs typeface="Georgia"/>
              </a:rPr>
              <a:t> </a:t>
            </a:r>
            <a:r>
              <a:rPr lang="en-US" sz="2400" kern="0">
                <a:solidFill>
                  <a:sysClr val="windowText" lastClr="000000"/>
                </a:solidFill>
                <a:latin typeface="Georgia"/>
                <a:cs typeface="Georgia"/>
              </a:rPr>
              <a:t>or</a:t>
            </a:r>
            <a:r>
              <a:rPr lang="en-US" sz="2400" kern="0" spc="-50">
                <a:solidFill>
                  <a:sysClr val="windowText" lastClr="000000"/>
                </a:solidFill>
                <a:latin typeface="Georgia"/>
                <a:cs typeface="Georgia"/>
              </a:rPr>
              <a:t> </a:t>
            </a:r>
            <a:r>
              <a:rPr lang="en-US" sz="2400" kern="0" spc="-10">
                <a:solidFill>
                  <a:sysClr val="windowText" lastClr="000000"/>
                </a:solidFill>
                <a:latin typeface="Georgia"/>
                <a:cs typeface="Georgia"/>
              </a:rPr>
              <a:t>processor.</a:t>
            </a:r>
            <a:endParaRPr lang="en-US" sz="2400" kern="0">
              <a:solidFill>
                <a:sysClr val="windowText" lastClr="000000"/>
              </a:solidFill>
              <a:latin typeface="Georgia"/>
              <a:cs typeface="Georgia"/>
            </a:endParaRPr>
          </a:p>
          <a:p>
            <a:pPr>
              <a:spcBef>
                <a:spcPts val="1465"/>
              </a:spcBef>
              <a:buClr>
                <a:srgbClr val="D16349"/>
              </a:buClr>
              <a:buFont typeface="Wingdings 2"/>
              <a:buChar char=""/>
            </a:pPr>
            <a:endParaRPr lang="en-US" sz="2400" kern="0">
              <a:solidFill>
                <a:sysClr val="windowText" lastClr="000000"/>
              </a:solidFill>
              <a:latin typeface="Georgia"/>
              <a:cs typeface="Georgia"/>
            </a:endParaRPr>
          </a:p>
          <a:p>
            <a:pPr marL="287020" marR="5080" indent="-274320">
              <a:spcBef>
                <a:spcPts val="5"/>
              </a:spcBef>
              <a:buClr>
                <a:srgbClr val="D16349"/>
              </a:buClr>
              <a:buSzPct val="85185"/>
              <a:buFont typeface="Wingdings 2"/>
              <a:buChar char=""/>
              <a:tabLst>
                <a:tab pos="287020" algn="l"/>
              </a:tabLst>
            </a:pPr>
            <a:r>
              <a:rPr lang="en-US" sz="2400" kern="0">
                <a:solidFill>
                  <a:sysClr val="windowText" lastClr="000000"/>
                </a:solidFill>
                <a:latin typeface="Georgia"/>
                <a:cs typeface="Georgia"/>
              </a:rPr>
              <a:t>Program</a:t>
            </a:r>
            <a:r>
              <a:rPr lang="en-US" sz="2400" kern="0" spc="-80">
                <a:solidFill>
                  <a:sysClr val="windowText" lastClr="000000"/>
                </a:solidFill>
                <a:latin typeface="Georgia"/>
                <a:cs typeface="Georgia"/>
              </a:rPr>
              <a:t> </a:t>
            </a:r>
            <a:r>
              <a:rPr lang="en-US" sz="2400" kern="0">
                <a:solidFill>
                  <a:sysClr val="windowText" lastClr="000000"/>
                </a:solidFill>
                <a:latin typeface="Georgia"/>
                <a:cs typeface="Georgia"/>
              </a:rPr>
              <a:t>participation</a:t>
            </a:r>
            <a:r>
              <a:rPr lang="en-US" sz="2400" kern="0" spc="-85">
                <a:solidFill>
                  <a:sysClr val="windowText" lastClr="000000"/>
                </a:solidFill>
                <a:latin typeface="Georgia"/>
                <a:cs typeface="Georgia"/>
              </a:rPr>
              <a:t> </a:t>
            </a:r>
            <a:r>
              <a:rPr lang="en-US" sz="2400" kern="0">
                <a:solidFill>
                  <a:sysClr val="windowText" lastClr="000000"/>
                </a:solidFill>
                <a:latin typeface="Georgia"/>
                <a:cs typeface="Georgia"/>
              </a:rPr>
              <a:t>enhances</a:t>
            </a:r>
            <a:r>
              <a:rPr lang="en-US" sz="2400" kern="0" spc="-85">
                <a:solidFill>
                  <a:sysClr val="windowText" lastClr="000000"/>
                </a:solidFill>
                <a:latin typeface="Georgia"/>
                <a:cs typeface="Georgia"/>
              </a:rPr>
              <a:t> </a:t>
            </a:r>
            <a:r>
              <a:rPr lang="en-US" sz="2400" kern="0">
                <a:solidFill>
                  <a:sysClr val="windowText" lastClr="000000"/>
                </a:solidFill>
                <a:latin typeface="Georgia"/>
                <a:cs typeface="Georgia"/>
              </a:rPr>
              <a:t>the</a:t>
            </a:r>
            <a:r>
              <a:rPr lang="en-US" sz="2400" kern="0" spc="-35">
                <a:solidFill>
                  <a:sysClr val="windowText" lastClr="000000"/>
                </a:solidFill>
                <a:latin typeface="Georgia"/>
                <a:cs typeface="Georgia"/>
              </a:rPr>
              <a:t> </a:t>
            </a:r>
            <a:r>
              <a:rPr lang="en-US" sz="2400" kern="0">
                <a:solidFill>
                  <a:sysClr val="windowText" lastClr="000000"/>
                </a:solidFill>
                <a:latin typeface="Georgia"/>
                <a:cs typeface="Georgia"/>
              </a:rPr>
              <a:t>management</a:t>
            </a:r>
            <a:r>
              <a:rPr lang="en-US" sz="2400" kern="0" spc="-90">
                <a:solidFill>
                  <a:sysClr val="windowText" lastClr="000000"/>
                </a:solidFill>
                <a:latin typeface="Georgia"/>
                <a:cs typeface="Georgia"/>
              </a:rPr>
              <a:t> </a:t>
            </a:r>
            <a:r>
              <a:rPr lang="en-US" sz="2400" kern="0" spc="-25">
                <a:solidFill>
                  <a:sysClr val="windowText" lastClr="000000"/>
                </a:solidFill>
                <a:latin typeface="Georgia"/>
                <a:cs typeface="Georgia"/>
              </a:rPr>
              <a:t>of </a:t>
            </a:r>
            <a:r>
              <a:rPr lang="en-US" sz="2400" kern="0">
                <a:solidFill>
                  <a:sysClr val="windowText" lastClr="000000"/>
                </a:solidFill>
                <a:latin typeface="Georgia"/>
                <a:cs typeface="Georgia"/>
              </a:rPr>
              <a:t>domestic</a:t>
            </a:r>
            <a:r>
              <a:rPr lang="en-US" sz="2400" kern="0" spc="-75">
                <a:solidFill>
                  <a:sysClr val="windowText" lastClr="000000"/>
                </a:solidFill>
                <a:latin typeface="Georgia"/>
                <a:cs typeface="Georgia"/>
              </a:rPr>
              <a:t> </a:t>
            </a:r>
            <a:r>
              <a:rPr lang="en-US" sz="2400" kern="0">
                <a:solidFill>
                  <a:sysClr val="windowText" lastClr="000000"/>
                </a:solidFill>
                <a:latin typeface="Georgia"/>
                <a:cs typeface="Georgia"/>
              </a:rPr>
              <a:t>origin</a:t>
            </a:r>
            <a:r>
              <a:rPr lang="en-US" sz="2400" kern="0" spc="-75">
                <a:solidFill>
                  <a:sysClr val="windowText" lastClr="000000"/>
                </a:solidFill>
                <a:latin typeface="Georgia"/>
                <a:cs typeface="Georgia"/>
              </a:rPr>
              <a:t> </a:t>
            </a:r>
            <a:r>
              <a:rPr lang="en-US" sz="2400" kern="0" spc="-10">
                <a:solidFill>
                  <a:sysClr val="windowText" lastClr="000000"/>
                </a:solidFill>
                <a:latin typeface="Georgia"/>
                <a:cs typeface="Georgia"/>
              </a:rPr>
              <a:t>verification.</a:t>
            </a:r>
            <a:endParaRPr lang="en-US" sz="2400" kern="0" dirty="0">
              <a:solidFill>
                <a:sysClr val="windowText" lastClr="000000"/>
              </a:solidFill>
              <a:latin typeface="Georgia"/>
              <a:cs typeface="Georgia"/>
            </a:endParaRPr>
          </a:p>
        </p:txBody>
      </p:sp>
    </p:spTree>
    <p:extLst>
      <p:ext uri="{BB962C8B-B14F-4D97-AF65-F5344CB8AC3E}">
        <p14:creationId xmlns:p14="http://schemas.microsoft.com/office/powerpoint/2010/main" val="2045222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9FB-F892-4C31-924C-5E66C062F269}"/>
              </a:ext>
            </a:extLst>
          </p:cNvPr>
          <p:cNvSpPr>
            <a:spLocks noGrp="1"/>
          </p:cNvSpPr>
          <p:nvPr>
            <p:ph type="title" idx="4294967295"/>
          </p:nvPr>
        </p:nvSpPr>
        <p:spPr>
          <a:xfrm>
            <a:off x="635399" y="5475486"/>
            <a:ext cx="10921201" cy="6951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6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mn-lt"/>
                <a:ea typeface="+mn-ea"/>
                <a:cs typeface="+mn-cs"/>
              </a:rPr>
              <a:t>COMMODITY PROCUREMENT PROGRAM</a:t>
            </a:r>
          </a:p>
        </p:txBody>
      </p:sp>
    </p:spTree>
    <p:extLst>
      <p:ext uri="{BB962C8B-B14F-4D97-AF65-F5344CB8AC3E}">
        <p14:creationId xmlns:p14="http://schemas.microsoft.com/office/powerpoint/2010/main" val="1778286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67F9E5D-C848-E8DD-CED4-4AFE618FFAA0}"/>
              </a:ext>
            </a:extLst>
          </p:cNvPr>
          <p:cNvSpPr>
            <a:spLocks noGrp="1"/>
          </p:cNvSpPr>
          <p:nvPr>
            <p:ph type="title" idx="4294967295"/>
          </p:nvPr>
        </p:nvSpPr>
        <p:spPr>
          <a:xfrm>
            <a:off x="2152650" y="1447800"/>
            <a:ext cx="7886700" cy="369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Georgia"/>
                <a:ea typeface="+mn-ea"/>
                <a:cs typeface="Georgia"/>
              </a:rPr>
              <a:t>RESOURCES</a:t>
            </a:r>
          </a:p>
        </p:txBody>
      </p:sp>
      <p:sp>
        <p:nvSpPr>
          <p:cNvPr id="4" name="TextBox 3">
            <a:extLst>
              <a:ext uri="{FF2B5EF4-FFF2-40B4-BE49-F238E27FC236}">
                <a16:creationId xmlns:a16="http://schemas.microsoft.com/office/drawing/2014/main" id="{0040C242-93E3-16F2-F73B-B423135F0B77}"/>
              </a:ext>
            </a:extLst>
          </p:cNvPr>
          <p:cNvSpPr txBox="1"/>
          <p:nvPr/>
        </p:nvSpPr>
        <p:spPr>
          <a:xfrm>
            <a:off x="1828800" y="1817132"/>
            <a:ext cx="8686800" cy="3964162"/>
          </a:xfrm>
          <a:prstGeom prst="rect">
            <a:avLst/>
          </a:prstGeom>
          <a:noFill/>
        </p:spPr>
        <p:txBody>
          <a:bodyPr wrap="square">
            <a:spAutoFit/>
          </a:bodyPr>
          <a:lstStyle/>
          <a:p>
            <a:pPr marL="673100" marR="549275" indent="298450" algn="ctr">
              <a:lnSpc>
                <a:spcPct val="120000"/>
              </a:lnSpc>
              <a:spcBef>
                <a:spcPts val="95"/>
              </a:spcBef>
            </a:pPr>
            <a:r>
              <a:rPr lang="en-US" sz="2400" kern="0" dirty="0">
                <a:solidFill>
                  <a:sysClr val="windowText" lastClr="000000"/>
                </a:solidFill>
                <a:latin typeface="Georgia" panose="02040502050405020303" pitchFamily="18" charset="0"/>
              </a:rPr>
              <a:t>Complete</a:t>
            </a:r>
            <a:r>
              <a:rPr lang="en-US" sz="2400" kern="0" spc="-75"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DOV</a:t>
            </a:r>
            <a:r>
              <a:rPr lang="en-US" sz="2400" kern="0" spc="-45"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Audit</a:t>
            </a:r>
            <a:r>
              <a:rPr lang="en-US" sz="2400" kern="0" spc="-30"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Program</a:t>
            </a:r>
            <a:r>
              <a:rPr lang="en-US" sz="2400" kern="0" spc="-25" dirty="0">
                <a:solidFill>
                  <a:sysClr val="windowText" lastClr="000000"/>
                </a:solidFill>
                <a:latin typeface="Georgia" panose="02040502050405020303" pitchFamily="18" charset="0"/>
              </a:rPr>
              <a:t> </a:t>
            </a:r>
            <a:r>
              <a:rPr lang="en-US" sz="2400" kern="0" spc="-10" dirty="0">
                <a:solidFill>
                  <a:sysClr val="windowText" lastClr="000000"/>
                </a:solidFill>
                <a:latin typeface="Georgia" panose="02040502050405020303" pitchFamily="18" charset="0"/>
              </a:rPr>
              <a:t>information </a:t>
            </a:r>
            <a:r>
              <a:rPr lang="en-US" sz="2400" kern="0" dirty="0">
                <a:solidFill>
                  <a:sysClr val="windowText" lastClr="000000"/>
                </a:solidFill>
                <a:latin typeface="Georgia" panose="02040502050405020303" pitchFamily="18" charset="0"/>
              </a:rPr>
              <a:t>is</a:t>
            </a:r>
            <a:r>
              <a:rPr lang="en-US" sz="2400" kern="0" spc="-50"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available</a:t>
            </a:r>
            <a:r>
              <a:rPr lang="en-US" sz="2400" kern="0" spc="-40"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at:</a:t>
            </a:r>
            <a:r>
              <a:rPr lang="en-US" sz="2400" kern="0" spc="-30" dirty="0">
                <a:solidFill>
                  <a:sysClr val="windowText" lastClr="000000"/>
                </a:solidFill>
                <a:latin typeface="Georgia" panose="02040502050405020303" pitchFamily="18" charset="0"/>
              </a:rPr>
              <a:t> </a:t>
            </a:r>
            <a:r>
              <a:rPr lang="en-US" sz="2400" u="dash" kern="0" spc="-10" dirty="0">
                <a:solidFill>
                  <a:srgbClr val="00A3D6"/>
                </a:solidFill>
                <a:uFill>
                  <a:solidFill>
                    <a:srgbClr val="00A3D6"/>
                  </a:solidFill>
                </a:uFill>
                <a:latin typeface="Georgia" panose="02040502050405020303" pitchFamily="18" charset="0"/>
                <a:hlinkClick r:id="rId2"/>
              </a:rPr>
              <a:t>http://www.ams.usda.gov/DOV</a:t>
            </a:r>
          </a:p>
          <a:p>
            <a:pPr marL="288925" indent="-273685">
              <a:spcBef>
                <a:spcPts val="2665"/>
              </a:spcBef>
              <a:buClr>
                <a:srgbClr val="D16349"/>
              </a:buClr>
              <a:buSzPct val="85185"/>
              <a:buFont typeface="Wingdings 2"/>
              <a:buChar char=""/>
              <a:tabLst>
                <a:tab pos="289560" algn="l"/>
              </a:tabLst>
            </a:pPr>
            <a:r>
              <a:rPr lang="en-US" sz="2400" kern="0" dirty="0">
                <a:solidFill>
                  <a:sysClr val="windowText" lastClr="000000"/>
                </a:solidFill>
                <a:latin typeface="Georgia" panose="02040502050405020303" pitchFamily="18" charset="0"/>
              </a:rPr>
              <a:t>Application</a:t>
            </a:r>
            <a:r>
              <a:rPr lang="en-US" sz="2400" kern="0" spc="-85"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for</a:t>
            </a:r>
            <a:r>
              <a:rPr lang="en-US" sz="2400" kern="0" spc="-75"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Service</a:t>
            </a:r>
            <a:r>
              <a:rPr lang="en-US" sz="2400" kern="0" spc="-55" dirty="0">
                <a:solidFill>
                  <a:sysClr val="windowText" lastClr="000000"/>
                </a:solidFill>
                <a:latin typeface="Georgia" panose="02040502050405020303" pitchFamily="18" charset="0"/>
              </a:rPr>
              <a:t> </a:t>
            </a:r>
            <a:r>
              <a:rPr lang="en-US" sz="2400" kern="0" spc="-20" dirty="0">
                <a:solidFill>
                  <a:sysClr val="windowText" lastClr="000000"/>
                </a:solidFill>
                <a:latin typeface="Georgia" panose="02040502050405020303" pitchFamily="18" charset="0"/>
              </a:rPr>
              <a:t>form</a:t>
            </a:r>
          </a:p>
          <a:p>
            <a:pPr marL="288925" indent="-273685">
              <a:spcBef>
                <a:spcPts val="650"/>
              </a:spcBef>
              <a:buClr>
                <a:srgbClr val="D16349"/>
              </a:buClr>
              <a:buSzPct val="85185"/>
              <a:buFont typeface="Wingdings 2"/>
              <a:buChar char=""/>
              <a:tabLst>
                <a:tab pos="289560" algn="l"/>
              </a:tabLst>
            </a:pPr>
            <a:r>
              <a:rPr lang="en-US" sz="2400" kern="0" dirty="0">
                <a:solidFill>
                  <a:sysClr val="windowText" lastClr="000000"/>
                </a:solidFill>
                <a:latin typeface="Georgia" panose="02040502050405020303" pitchFamily="18" charset="0"/>
              </a:rPr>
              <a:t>DOV</a:t>
            </a:r>
            <a:r>
              <a:rPr lang="en-US" sz="2400" kern="0" spc="-45"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Audit</a:t>
            </a:r>
            <a:r>
              <a:rPr lang="en-US" sz="2400" kern="0" spc="-30"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Program</a:t>
            </a:r>
            <a:r>
              <a:rPr lang="en-US" sz="2400" kern="0" spc="-70"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General</a:t>
            </a:r>
            <a:r>
              <a:rPr lang="en-US" sz="2400" kern="0" spc="-65"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Policies</a:t>
            </a:r>
            <a:r>
              <a:rPr lang="en-US" sz="2400" kern="0" spc="-75"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and</a:t>
            </a:r>
            <a:r>
              <a:rPr lang="en-US" sz="2400" kern="0" spc="-5" dirty="0">
                <a:solidFill>
                  <a:sysClr val="windowText" lastClr="000000"/>
                </a:solidFill>
                <a:latin typeface="Georgia" panose="02040502050405020303" pitchFamily="18" charset="0"/>
              </a:rPr>
              <a:t> </a:t>
            </a:r>
            <a:r>
              <a:rPr lang="en-US" sz="2400" kern="0" spc="-10" dirty="0">
                <a:solidFill>
                  <a:sysClr val="windowText" lastClr="000000"/>
                </a:solidFill>
                <a:latin typeface="Georgia" panose="02040502050405020303" pitchFamily="18" charset="0"/>
              </a:rPr>
              <a:t>Procedures</a:t>
            </a:r>
          </a:p>
          <a:p>
            <a:pPr marL="288925" indent="-273685">
              <a:spcBef>
                <a:spcPts val="645"/>
              </a:spcBef>
              <a:buClr>
                <a:srgbClr val="D16349"/>
              </a:buClr>
              <a:buSzPct val="85185"/>
              <a:buFont typeface="Wingdings 2"/>
              <a:buChar char=""/>
              <a:tabLst>
                <a:tab pos="289560" algn="l"/>
              </a:tabLst>
            </a:pPr>
            <a:r>
              <a:rPr lang="en-US" sz="2400" kern="0" dirty="0">
                <a:solidFill>
                  <a:sysClr val="windowText" lastClr="000000"/>
                </a:solidFill>
                <a:latin typeface="Georgia" panose="02040502050405020303" pitchFamily="18" charset="0"/>
              </a:rPr>
              <a:t>DOV</a:t>
            </a:r>
            <a:r>
              <a:rPr lang="en-US" sz="2400" kern="0" spc="-45"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Quick</a:t>
            </a:r>
            <a:r>
              <a:rPr lang="en-US" sz="2400" kern="0" spc="-30" dirty="0">
                <a:solidFill>
                  <a:sysClr val="windowText" lastClr="000000"/>
                </a:solidFill>
                <a:latin typeface="Georgia" panose="02040502050405020303" pitchFamily="18" charset="0"/>
              </a:rPr>
              <a:t> </a:t>
            </a:r>
            <a:r>
              <a:rPr lang="en-US" sz="2400" kern="0" spc="-20" dirty="0">
                <a:solidFill>
                  <a:sysClr val="windowText" lastClr="000000"/>
                </a:solidFill>
                <a:latin typeface="Georgia" panose="02040502050405020303" pitchFamily="18" charset="0"/>
              </a:rPr>
              <a:t>Guide</a:t>
            </a:r>
          </a:p>
          <a:p>
            <a:pPr marL="288925" indent="-273685">
              <a:spcBef>
                <a:spcPts val="650"/>
              </a:spcBef>
              <a:buClr>
                <a:srgbClr val="D16349"/>
              </a:buClr>
              <a:buSzPct val="85185"/>
              <a:buFont typeface="Wingdings 2"/>
              <a:buChar char=""/>
              <a:tabLst>
                <a:tab pos="289560" algn="l"/>
              </a:tabLst>
            </a:pPr>
            <a:r>
              <a:rPr lang="en-US" sz="2400" kern="0" dirty="0">
                <a:solidFill>
                  <a:sysClr val="windowText" lastClr="000000"/>
                </a:solidFill>
                <a:latin typeface="Georgia" panose="02040502050405020303" pitchFamily="18" charset="0"/>
              </a:rPr>
              <a:t>Audit</a:t>
            </a:r>
            <a:r>
              <a:rPr lang="en-US" sz="2400" kern="0" spc="-35"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Report</a:t>
            </a:r>
            <a:r>
              <a:rPr lang="en-US" sz="2400" kern="0" spc="-85" dirty="0">
                <a:solidFill>
                  <a:sysClr val="windowText" lastClr="000000"/>
                </a:solidFill>
                <a:latin typeface="Georgia" panose="02040502050405020303" pitchFamily="18" charset="0"/>
              </a:rPr>
              <a:t> </a:t>
            </a:r>
            <a:r>
              <a:rPr lang="en-US" sz="2400" kern="0" spc="-20" dirty="0">
                <a:solidFill>
                  <a:sysClr val="windowText" lastClr="000000"/>
                </a:solidFill>
                <a:latin typeface="Georgia" panose="02040502050405020303" pitchFamily="18" charset="0"/>
              </a:rPr>
              <a:t>form</a:t>
            </a:r>
          </a:p>
          <a:p>
            <a:pPr marL="288925" indent="-273685">
              <a:spcBef>
                <a:spcPts val="645"/>
              </a:spcBef>
              <a:buClr>
                <a:srgbClr val="D16349"/>
              </a:buClr>
              <a:buSzPct val="85185"/>
              <a:buFont typeface="Wingdings 2"/>
              <a:buChar char=""/>
              <a:tabLst>
                <a:tab pos="289560" algn="l"/>
              </a:tabLst>
            </a:pPr>
            <a:r>
              <a:rPr lang="en-US" sz="2400" kern="0" dirty="0">
                <a:solidFill>
                  <a:sysClr val="windowText" lastClr="000000"/>
                </a:solidFill>
                <a:latin typeface="Georgia" panose="02040502050405020303" pitchFamily="18" charset="0"/>
              </a:rPr>
              <a:t>List</a:t>
            </a:r>
            <a:r>
              <a:rPr lang="en-US" sz="2400" kern="0" spc="-35"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of</a:t>
            </a:r>
            <a:r>
              <a:rPr lang="en-US" sz="2400" kern="0" spc="-30"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Approved</a:t>
            </a:r>
            <a:r>
              <a:rPr lang="en-US" sz="2400" kern="0" spc="-25"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DOV</a:t>
            </a:r>
            <a:r>
              <a:rPr lang="en-US" sz="2400" kern="0" spc="-85"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Program</a:t>
            </a:r>
            <a:r>
              <a:rPr lang="en-US" sz="2400" kern="0" spc="-75" dirty="0">
                <a:solidFill>
                  <a:sysClr val="windowText" lastClr="000000"/>
                </a:solidFill>
                <a:latin typeface="Georgia" panose="02040502050405020303" pitchFamily="18" charset="0"/>
              </a:rPr>
              <a:t> </a:t>
            </a:r>
            <a:r>
              <a:rPr lang="en-US" sz="2400" kern="0" spc="-10" dirty="0">
                <a:solidFill>
                  <a:sysClr val="windowText" lastClr="000000"/>
                </a:solidFill>
                <a:latin typeface="Georgia" panose="02040502050405020303" pitchFamily="18" charset="0"/>
              </a:rPr>
              <a:t>Participants</a:t>
            </a:r>
          </a:p>
          <a:p>
            <a:pPr marL="288925" indent="-273685">
              <a:spcBef>
                <a:spcPts val="650"/>
              </a:spcBef>
              <a:buClr>
                <a:srgbClr val="D16349"/>
              </a:buClr>
              <a:buSzPct val="85185"/>
              <a:buFont typeface="Wingdings 2"/>
              <a:buChar char=""/>
              <a:tabLst>
                <a:tab pos="289560" algn="l"/>
              </a:tabLst>
            </a:pPr>
            <a:r>
              <a:rPr lang="en-US" sz="2400" kern="0" dirty="0">
                <a:solidFill>
                  <a:sysClr val="windowText" lastClr="000000"/>
                </a:solidFill>
                <a:latin typeface="Georgia" panose="02040502050405020303" pitchFamily="18" charset="0"/>
              </a:rPr>
              <a:t>Audit</a:t>
            </a:r>
            <a:r>
              <a:rPr lang="en-US" sz="2400" kern="0" spc="-35" dirty="0">
                <a:solidFill>
                  <a:sysClr val="windowText" lastClr="000000"/>
                </a:solidFill>
                <a:latin typeface="Georgia" panose="02040502050405020303" pitchFamily="18" charset="0"/>
              </a:rPr>
              <a:t> </a:t>
            </a:r>
            <a:r>
              <a:rPr lang="en-US" sz="2400" kern="0" dirty="0">
                <a:solidFill>
                  <a:sysClr val="windowText" lastClr="000000"/>
                </a:solidFill>
                <a:latin typeface="Georgia" panose="02040502050405020303" pitchFamily="18" charset="0"/>
              </a:rPr>
              <a:t>rate</a:t>
            </a:r>
            <a:r>
              <a:rPr lang="en-US" sz="2400" kern="0" spc="-25" dirty="0">
                <a:solidFill>
                  <a:sysClr val="windowText" lastClr="000000"/>
                </a:solidFill>
                <a:latin typeface="Georgia" panose="02040502050405020303" pitchFamily="18" charset="0"/>
              </a:rPr>
              <a:t> </a:t>
            </a:r>
            <a:r>
              <a:rPr lang="en-US" sz="2400" kern="0" spc="-10" dirty="0">
                <a:solidFill>
                  <a:sysClr val="windowText" lastClr="000000"/>
                </a:solidFill>
                <a:latin typeface="Georgia" panose="02040502050405020303" pitchFamily="18" charset="0"/>
              </a:rPr>
              <a:t>information</a:t>
            </a:r>
            <a:endParaRPr lang="en-US" sz="2400" kern="0" dirty="0">
              <a:solidFill>
                <a:sysClr val="windowText" lastClr="000000"/>
              </a:solidFill>
              <a:latin typeface="Georgia" panose="02040502050405020303" pitchFamily="18" charset="0"/>
            </a:endParaRPr>
          </a:p>
        </p:txBody>
      </p:sp>
    </p:spTree>
    <p:extLst>
      <p:ext uri="{BB962C8B-B14F-4D97-AF65-F5344CB8AC3E}">
        <p14:creationId xmlns:p14="http://schemas.microsoft.com/office/powerpoint/2010/main" val="656265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9FB-F892-4C31-924C-5E66C062F269}"/>
              </a:ext>
            </a:extLst>
          </p:cNvPr>
          <p:cNvSpPr>
            <a:spLocks noGrp="1"/>
          </p:cNvSpPr>
          <p:nvPr>
            <p:ph type="title" idx="4294967295"/>
          </p:nvPr>
        </p:nvSpPr>
        <p:spPr>
          <a:xfrm>
            <a:off x="635399" y="4898543"/>
            <a:ext cx="10921201" cy="1875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6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Source Sans Pro"/>
                <a:ea typeface="+mn-ea"/>
                <a:cs typeface="+mn-cs"/>
              </a:rPr>
              <a:t>AGRICULTURAL MARKETING SERVICE</a:t>
            </a:r>
          </a:p>
          <a:p>
            <a:pPr marL="0" marR="0" lvl="0" indent="0" algn="ctr" defTabSz="914400" rtl="0" eaLnBrk="1" fontAlgn="auto" latinLnBrk="0" hangingPunct="1">
              <a:lnSpc>
                <a:spcPts val="46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Source Sans Pro"/>
              <a:ea typeface="+mn-ea"/>
              <a:cs typeface="+mn-cs"/>
            </a:endParaRPr>
          </a:p>
          <a:p>
            <a:pPr marL="0" marR="0" lvl="0" indent="0" algn="ctr" defTabSz="914400" rtl="0" eaLnBrk="1" fontAlgn="auto" latinLnBrk="0" hangingPunct="1">
              <a:lnSpc>
                <a:spcPts val="46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Source Sans Pro"/>
                <a:ea typeface="+mn-ea"/>
                <a:cs typeface="+mn-cs"/>
              </a:rPr>
              <a:t>COMMODITY PROCUREMENT PROGRAM</a:t>
            </a:r>
          </a:p>
        </p:txBody>
      </p:sp>
    </p:spTree>
    <p:extLst>
      <p:ext uri="{BB962C8B-B14F-4D97-AF65-F5344CB8AC3E}">
        <p14:creationId xmlns:p14="http://schemas.microsoft.com/office/powerpoint/2010/main" val="1541893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CAAB71-6736-7A45-6880-2B8819667EBC}"/>
              </a:ext>
            </a:extLst>
          </p:cNvPr>
          <p:cNvSpPr>
            <a:spLocks noGrp="1"/>
          </p:cNvSpPr>
          <p:nvPr>
            <p:ph type="title"/>
          </p:nvPr>
        </p:nvSpPr>
        <p:spPr>
          <a:xfrm>
            <a:off x="838200" y="3092450"/>
            <a:ext cx="10515600" cy="841375"/>
          </a:xfrm>
        </p:spPr>
        <p:txBody>
          <a:bodyPr>
            <a:normAutofit/>
          </a:bodyPr>
          <a:lstStyle/>
          <a:p>
            <a:pPr algn="ctr"/>
            <a:r>
              <a:rPr lang="en-US" sz="4400" dirty="0">
                <a:latin typeface="Arial Black" panose="020B0A04020102020204" pitchFamily="34" charset="0"/>
              </a:rPr>
              <a:t>Introduction</a:t>
            </a:r>
          </a:p>
        </p:txBody>
      </p:sp>
      <p:sp>
        <p:nvSpPr>
          <p:cNvPr id="5" name="Content Placeholder 2">
            <a:extLst>
              <a:ext uri="{FF2B5EF4-FFF2-40B4-BE49-F238E27FC236}">
                <a16:creationId xmlns:a16="http://schemas.microsoft.com/office/drawing/2014/main" id="{2BB0A8ED-4369-E9E1-CD80-F30B3D925B7C}"/>
              </a:ext>
            </a:extLst>
          </p:cNvPr>
          <p:cNvSpPr>
            <a:spLocks noGrp="1"/>
          </p:cNvSpPr>
          <p:nvPr>
            <p:ph idx="1"/>
          </p:nvPr>
        </p:nvSpPr>
        <p:spPr>
          <a:xfrm>
            <a:off x="838199" y="3842656"/>
            <a:ext cx="10874829" cy="2939143"/>
          </a:xfrm>
        </p:spPr>
        <p:txBody>
          <a:bodyPr>
            <a:normAutofit fontScale="92500" lnSpcReduction="20000"/>
          </a:bodyPr>
          <a:lstStyle/>
          <a:p>
            <a:pPr marL="0" indent="0">
              <a:lnSpc>
                <a:spcPct val="100000"/>
              </a:lnSpc>
              <a:spcBef>
                <a:spcPts val="0"/>
              </a:spcBef>
              <a:buNone/>
            </a:pPr>
            <a:r>
              <a:rPr lang="en-US" sz="1600" dirty="0">
                <a:latin typeface="Arial" panose="020B0604020202020204" pitchFamily="34" charset="0"/>
                <a:cs typeface="Arial" panose="020B0604020202020204" pitchFamily="34" charset="0"/>
              </a:rPr>
              <a:t>Genesys Corrado</a:t>
            </a:r>
          </a:p>
          <a:p>
            <a:pPr marL="0" indent="0">
              <a:lnSpc>
                <a:spcPct val="100000"/>
              </a:lnSpc>
              <a:spcBef>
                <a:spcPts val="0"/>
              </a:spcBef>
              <a:buNone/>
            </a:pPr>
            <a:r>
              <a:rPr lang="en-US" sz="1600" b="0" dirty="0">
                <a:latin typeface="Arial" panose="020B0604020202020204" pitchFamily="34" charset="0"/>
                <a:cs typeface="Arial" panose="020B0604020202020204" pitchFamily="34" charset="0"/>
              </a:rPr>
              <a:t>Contract Specialist</a:t>
            </a:r>
          </a:p>
          <a:p>
            <a:pPr marL="0" indent="0">
              <a:lnSpc>
                <a:spcPct val="100000"/>
              </a:lnSpc>
              <a:spcBef>
                <a:spcPts val="0"/>
              </a:spcBef>
              <a:buNone/>
            </a:pPr>
            <a:r>
              <a:rPr lang="en-US" sz="1600" b="0" dirty="0">
                <a:latin typeface="Arial" panose="020B0604020202020204" pitchFamily="34" charset="0"/>
                <a:cs typeface="Arial" panose="020B0604020202020204" pitchFamily="34" charset="0"/>
              </a:rPr>
              <a:t>Commodity Procurement, Domestic Programs</a:t>
            </a:r>
          </a:p>
          <a:p>
            <a:pPr marL="0" indent="0">
              <a:lnSpc>
                <a:spcPct val="100000"/>
              </a:lnSpc>
              <a:spcBef>
                <a:spcPts val="0"/>
              </a:spcBef>
              <a:buNone/>
            </a:pPr>
            <a:r>
              <a:rPr lang="en-US" sz="1600" b="0" dirty="0">
                <a:latin typeface="Arial" panose="020B0604020202020204" pitchFamily="34" charset="0"/>
                <a:cs typeface="Arial" panose="020B0604020202020204" pitchFamily="34" charset="0"/>
              </a:rPr>
              <a:t>Fruit &amp; Tree Nut Branch</a:t>
            </a:r>
          </a:p>
          <a:p>
            <a:pPr marL="0" indent="0">
              <a:lnSpc>
                <a:spcPct val="100000"/>
              </a:lnSpc>
              <a:spcBef>
                <a:spcPts val="0"/>
              </a:spcBef>
              <a:buNone/>
            </a:pPr>
            <a:r>
              <a:rPr lang="en-US" sz="1600" b="0" dirty="0">
                <a:latin typeface="Arial" panose="020B0604020202020204" pitchFamily="34" charset="0"/>
                <a:cs typeface="Arial" panose="020B0604020202020204" pitchFamily="34" charset="0"/>
              </a:rPr>
              <a:t>Tree Nuts &amp; Dried Fruit and Nut Mix</a:t>
            </a:r>
          </a:p>
          <a:p>
            <a:pPr marL="0" indent="0">
              <a:lnSpc>
                <a:spcPct val="100000"/>
              </a:lnSpc>
              <a:spcBef>
                <a:spcPts val="0"/>
              </a:spcBef>
              <a:buNone/>
            </a:pPr>
            <a:endParaRPr lang="en-US" sz="1600" b="0" dirty="0">
              <a:latin typeface="Arial" panose="020B0604020202020204" pitchFamily="34" charset="0"/>
              <a:cs typeface="Arial" panose="020B0604020202020204" pitchFamily="34" charset="0"/>
            </a:endParaRPr>
          </a:p>
          <a:p>
            <a:pPr marL="0" indent="0">
              <a:lnSpc>
                <a:spcPct val="100000"/>
              </a:lnSpc>
              <a:spcBef>
                <a:spcPts val="0"/>
              </a:spcBef>
              <a:buNone/>
            </a:pPr>
            <a:r>
              <a:rPr lang="en-US" sz="1600" dirty="0">
                <a:latin typeface="Arial" panose="020B0604020202020204" pitchFamily="34" charset="0"/>
                <a:cs typeface="Arial" panose="020B0604020202020204" pitchFamily="34" charset="0"/>
              </a:rPr>
              <a:t>Cedric Hopkins</a:t>
            </a:r>
          </a:p>
          <a:p>
            <a:pPr marL="0" indent="0">
              <a:lnSpc>
                <a:spcPct val="100000"/>
              </a:lnSpc>
              <a:spcBef>
                <a:spcPts val="0"/>
              </a:spcBef>
              <a:buNone/>
            </a:pPr>
            <a:r>
              <a:rPr lang="en-US" sz="1600" b="0" dirty="0">
                <a:latin typeface="Arial" panose="020B0604020202020204" pitchFamily="34" charset="0"/>
                <a:cs typeface="Arial" panose="020B0604020202020204" pitchFamily="34" charset="0"/>
              </a:rPr>
              <a:t>Contract Specialist</a:t>
            </a:r>
          </a:p>
          <a:p>
            <a:pPr marL="0" indent="0">
              <a:lnSpc>
                <a:spcPct val="100000"/>
              </a:lnSpc>
              <a:spcBef>
                <a:spcPts val="0"/>
              </a:spcBef>
              <a:buNone/>
            </a:pPr>
            <a:r>
              <a:rPr lang="en-US" sz="1600" b="0" dirty="0">
                <a:latin typeface="Arial" panose="020B0604020202020204" pitchFamily="34" charset="0"/>
                <a:cs typeface="Arial" panose="020B0604020202020204" pitchFamily="34" charset="0"/>
              </a:rPr>
              <a:t>Commodity Procurement, Domestic Programs</a:t>
            </a:r>
          </a:p>
          <a:p>
            <a:pPr marL="0" indent="0">
              <a:lnSpc>
                <a:spcPct val="100000"/>
              </a:lnSpc>
              <a:spcBef>
                <a:spcPts val="0"/>
              </a:spcBef>
              <a:buNone/>
            </a:pPr>
            <a:r>
              <a:rPr lang="en-US" sz="1600" b="0" dirty="0">
                <a:latin typeface="Arial" panose="020B0604020202020204" pitchFamily="34" charset="0"/>
                <a:cs typeface="Arial" panose="020B0604020202020204" pitchFamily="34" charset="0"/>
              </a:rPr>
              <a:t>Vegetables &amp; Pulse Branch</a:t>
            </a:r>
          </a:p>
          <a:p>
            <a:pPr marL="0" indent="0">
              <a:lnSpc>
                <a:spcPct val="100000"/>
              </a:lnSpc>
              <a:spcBef>
                <a:spcPts val="0"/>
              </a:spcBef>
              <a:buNone/>
            </a:pPr>
            <a:r>
              <a:rPr lang="en-US" sz="1600" b="0" dirty="0">
                <a:latin typeface="Arial" panose="020B0604020202020204" pitchFamily="34" charset="0"/>
                <a:cs typeface="Arial" panose="020B0604020202020204" pitchFamily="34" charset="0"/>
              </a:rPr>
              <a:t>Canned Dried Beans</a:t>
            </a:r>
          </a:p>
          <a:p>
            <a:pPr marL="0" indent="0">
              <a:lnSpc>
                <a:spcPct val="100000"/>
              </a:lnSpc>
              <a:spcBef>
                <a:spcPts val="0"/>
              </a:spcBef>
              <a:buNone/>
            </a:pPr>
            <a:endParaRPr lang="en-US" sz="1600" b="0" dirty="0">
              <a:latin typeface="Arial" panose="020B0604020202020204" pitchFamily="34" charset="0"/>
              <a:cs typeface="Arial" panose="020B0604020202020204" pitchFamily="34" charset="0"/>
            </a:endParaRPr>
          </a:p>
          <a:p>
            <a:pPr marL="0" indent="0">
              <a:lnSpc>
                <a:spcPct val="100000"/>
              </a:lnSpc>
              <a:spcBef>
                <a:spcPts val="0"/>
              </a:spcBef>
              <a:buNone/>
            </a:pPr>
            <a:endParaRPr lang="en-US" sz="1600" b="0" dirty="0">
              <a:latin typeface="Arial" panose="020B0604020202020204" pitchFamily="34" charset="0"/>
              <a:cs typeface="Arial" panose="020B0604020202020204" pitchFamily="34" charset="0"/>
            </a:endParaRPr>
          </a:p>
          <a:p>
            <a:pPr marL="0" indent="0">
              <a:lnSpc>
                <a:spcPct val="100000"/>
              </a:lnSpc>
              <a:spcBef>
                <a:spcPts val="0"/>
              </a:spcBef>
              <a:buNone/>
            </a:pPr>
            <a:r>
              <a:rPr lang="en-US" sz="1600" b="0" dirty="0">
                <a:latin typeface="Arial" panose="020B0604020202020204" pitchFamily="34" charset="0"/>
                <a:cs typeface="Arial" panose="020B0604020202020204" pitchFamily="34" charset="0"/>
              </a:rPr>
              <a:t>Topics of Discussion: Bill of Lading &amp; Seals</a:t>
            </a:r>
          </a:p>
          <a:p>
            <a:pPr marL="0" indent="0">
              <a:buNone/>
            </a:pPr>
            <a:endParaRPr lang="en-US" sz="1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981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C8B276-E93F-4269-A046-09E099F52212}"/>
              </a:ext>
            </a:extLst>
          </p:cNvPr>
          <p:cNvSpPr>
            <a:spLocks noGrp="1"/>
          </p:cNvSpPr>
          <p:nvPr>
            <p:ph idx="1"/>
          </p:nvPr>
        </p:nvSpPr>
        <p:spPr>
          <a:xfrm>
            <a:off x="751115" y="2841481"/>
            <a:ext cx="7859486" cy="3766148"/>
          </a:xfrm>
        </p:spPr>
        <p:txBody>
          <a:bodyPr>
            <a:normAutofit fontScale="70000" lnSpcReduction="20000"/>
          </a:bodyPr>
          <a:lstStyle/>
          <a:p>
            <a:r>
              <a:rPr lang="en-US" sz="2800" b="0" dirty="0">
                <a:latin typeface="Arial" panose="020B0604020202020204" pitchFamily="34" charset="0"/>
                <a:cs typeface="Arial" panose="020B0604020202020204" pitchFamily="34" charset="0"/>
              </a:rPr>
              <a:t>Once Contractor determines that they are ready to deliver the product a delivery appointment should be made.</a:t>
            </a:r>
          </a:p>
          <a:p>
            <a:r>
              <a:rPr lang="en-US" sz="2800" b="0" dirty="0">
                <a:latin typeface="Arial" panose="020B0604020202020204" pitchFamily="34" charset="0"/>
                <a:cs typeface="Arial" panose="020B0604020202020204" pitchFamily="34" charset="0"/>
              </a:rPr>
              <a:t>Delivery Appointments should be requested no later than 72 hours prior to final delivery date on contract.</a:t>
            </a:r>
          </a:p>
          <a:p>
            <a:r>
              <a:rPr lang="en-US" sz="2800" b="0" dirty="0">
                <a:latin typeface="Arial" panose="020B0604020202020204" pitchFamily="34" charset="0"/>
                <a:cs typeface="Arial" panose="020B0604020202020204" pitchFamily="34" charset="0"/>
              </a:rPr>
              <a:t>Now is time to enter the advanced shipment notice(ASN) in WBSCM. This can be done immediately following the confirmation of appointment on or before the date of shipment but not less than 24 hours prior to delivery. </a:t>
            </a:r>
          </a:p>
          <a:p>
            <a:r>
              <a:rPr lang="en-US" sz="2800" b="0" dirty="0">
                <a:latin typeface="Arial" panose="020B0604020202020204" pitchFamily="34" charset="0"/>
                <a:cs typeface="Arial" panose="020B0604020202020204" pitchFamily="34" charset="0"/>
              </a:rPr>
              <a:t>The Contractor must provide accurate information when creating the ASN. The ASN provides an alert to the appropriate recipient agency that the product will be shipped for a sales order</a:t>
            </a:r>
          </a:p>
          <a:p>
            <a:r>
              <a:rPr lang="en-US" sz="2800" b="0" dirty="0">
                <a:latin typeface="Arial" panose="020B0604020202020204" pitchFamily="34" charset="0"/>
                <a:cs typeface="Arial" panose="020B0604020202020204" pitchFamily="34" charset="0"/>
              </a:rPr>
              <a:t>Please keep in mind that entering an ASN is the first step in ensuring payment for delivery</a:t>
            </a:r>
          </a:p>
          <a:p>
            <a:endParaRPr lang="en-US" sz="3200" b="0" dirty="0"/>
          </a:p>
          <a:p>
            <a:endParaRPr lang="en-US" b="0" dirty="0"/>
          </a:p>
        </p:txBody>
      </p:sp>
      <p:sp>
        <p:nvSpPr>
          <p:cNvPr id="4" name="Title 1">
            <a:extLst>
              <a:ext uri="{FF2B5EF4-FFF2-40B4-BE49-F238E27FC236}">
                <a16:creationId xmlns:a16="http://schemas.microsoft.com/office/drawing/2014/main" id="{020E4860-9A87-4115-5CA7-B6A384B3821D}"/>
              </a:ext>
            </a:extLst>
          </p:cNvPr>
          <p:cNvSpPr>
            <a:spLocks noGrp="1"/>
          </p:cNvSpPr>
          <p:nvPr>
            <p:ph type="title"/>
          </p:nvPr>
        </p:nvSpPr>
        <p:spPr>
          <a:xfrm>
            <a:off x="750888" y="1438275"/>
            <a:ext cx="8116887" cy="1079500"/>
          </a:xfrm>
        </p:spPr>
        <p:txBody>
          <a:bodyPr>
            <a:normAutofit fontScale="90000"/>
          </a:bodyPr>
          <a:lstStyle/>
          <a:p>
            <a:pPr algn="ctr"/>
            <a:r>
              <a:rPr lang="en-US" sz="3500" dirty="0">
                <a:latin typeface="Arial Black" panose="020B0A04020102020204" pitchFamily="34" charset="0"/>
              </a:rPr>
              <a:t>Ready to Deliver</a:t>
            </a:r>
            <a:br>
              <a:rPr lang="en-US" sz="3500" dirty="0">
                <a:latin typeface="Arial Black" panose="020B0A04020102020204" pitchFamily="34" charset="0"/>
              </a:rPr>
            </a:br>
            <a:r>
              <a:rPr lang="en-US" sz="2500" dirty="0">
                <a:latin typeface="Arial Black" panose="020B0A04020102020204" pitchFamily="34" charset="0"/>
              </a:rPr>
              <a:t>(Time for ASN)</a:t>
            </a:r>
            <a:br>
              <a:rPr lang="en-US" sz="2500" dirty="0">
                <a:latin typeface="Arial Black" panose="020B0A04020102020204" pitchFamily="34" charset="0"/>
              </a:rPr>
            </a:br>
            <a:r>
              <a:rPr lang="en-US" sz="1500" dirty="0">
                <a:latin typeface="Arial Black" panose="020B0A04020102020204" pitchFamily="34" charset="0"/>
              </a:rPr>
              <a:t> </a:t>
            </a:r>
            <a:r>
              <a:rPr lang="en-US" sz="1500" dirty="0"/>
              <a:t>4A52.211-80</a:t>
            </a:r>
            <a:endParaRPr lang="en-US" sz="1500" dirty="0">
              <a:latin typeface="Arial Black" panose="020B0A04020102020204" pitchFamily="34" charset="0"/>
            </a:endParaRPr>
          </a:p>
        </p:txBody>
      </p:sp>
    </p:spTree>
    <p:extLst>
      <p:ext uri="{BB962C8B-B14F-4D97-AF65-F5344CB8AC3E}">
        <p14:creationId xmlns:p14="http://schemas.microsoft.com/office/powerpoint/2010/main" val="38264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8784F66-E856-4FAD-9815-8D8C475760FE}"/>
              </a:ext>
            </a:extLst>
          </p:cNvPr>
          <p:cNvSpPr>
            <a:spLocks noGrp="1"/>
          </p:cNvSpPr>
          <p:nvPr>
            <p:ph type="title" idx="4294967295"/>
          </p:nvPr>
        </p:nvSpPr>
        <p:spPr>
          <a:xfrm>
            <a:off x="892175" y="1992313"/>
            <a:ext cx="7859713" cy="25304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chemeClr val="tx2"/>
              </a:solidFill>
              <a:effectLst/>
              <a:uLnTx/>
              <a:uFillTx/>
              <a:latin typeface="Source Sans Pro" panose="020B0503030403020204" pitchFamily="34"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Secured Delivery Appointment with recipient </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Entered ASN into WBSCM</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Now Time to Deliver…But First….Let’s Not Forget About 				SEALS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chemeClr val="tx2"/>
              </a:solidFill>
              <a:effectLst/>
              <a:uLnTx/>
              <a:uFillTx/>
              <a:latin typeface="Source Sans Pro" panose="020B0503030403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chemeClr val="tx2"/>
              </a:solidFill>
              <a:effectLst/>
              <a:uLnTx/>
              <a:uFillTx/>
              <a:latin typeface="Source Sans Pro" panose="020B0503030403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chemeClr val="tx2"/>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1411551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2B03531-3A94-41CF-9B0F-D5DA188A77C1}"/>
              </a:ext>
            </a:extLst>
          </p:cNvPr>
          <p:cNvSpPr>
            <a:spLocks noGrp="1"/>
          </p:cNvSpPr>
          <p:nvPr>
            <p:ph idx="1"/>
          </p:nvPr>
        </p:nvSpPr>
        <p:spPr>
          <a:xfrm>
            <a:off x="751115" y="2841481"/>
            <a:ext cx="7859486" cy="3787919"/>
          </a:xfrm>
        </p:spPr>
        <p:txBody>
          <a:bodyPr>
            <a:normAutofit fontScale="70000" lnSpcReduction="20000"/>
          </a:bodyPr>
          <a:lstStyle/>
          <a:p>
            <a:pPr marL="0" indent="0">
              <a:buNone/>
            </a:pPr>
            <a:r>
              <a:rPr lang="en-US" sz="4000" dirty="0"/>
              <a:t>Requirements:</a:t>
            </a:r>
          </a:p>
          <a:p>
            <a:r>
              <a:rPr lang="en-US" sz="2800" b="0" dirty="0">
                <a:latin typeface="Arial" panose="020B0604020202020204" pitchFamily="34" charset="0"/>
                <a:cs typeface="Arial" panose="020B0604020202020204" pitchFamily="34" charset="0"/>
              </a:rPr>
              <a:t>Suppliers of commodities, products and/or services under the supervision of a USDA-AMS certification agent (when applicable) shall be responsible for placing a seal(s) on all cargo doors of each truck upon completion of loading, partial unloading, inspection, or servicing.</a:t>
            </a:r>
          </a:p>
          <a:p>
            <a:r>
              <a:rPr lang="en-US" sz="2800" b="0" dirty="0">
                <a:latin typeface="Arial" panose="020B0604020202020204" pitchFamily="34" charset="0"/>
                <a:cs typeface="Arial" panose="020B0604020202020204" pitchFamily="34" charset="0"/>
              </a:rPr>
              <a:t>Seals must meet the  American Society for Testing and Materials (ASTM) Standard, and/or the International Organization for Standards.</a:t>
            </a:r>
            <a:r>
              <a:rPr lang="en-US" sz="2800" b="0" dirty="0"/>
              <a:t> </a:t>
            </a:r>
          </a:p>
          <a:p>
            <a:r>
              <a:rPr lang="en-US" sz="2800" b="0" dirty="0">
                <a:latin typeface="Arial" panose="020B0604020202020204" pitchFamily="34" charset="0"/>
                <a:cs typeface="Arial" panose="020B0604020202020204" pitchFamily="34" charset="0"/>
              </a:rPr>
              <a:t>Required to use traceable, tamper-evident commercial seals (ex. flat metal, wire, plastic, </a:t>
            </a:r>
            <a:r>
              <a:rPr lang="en-US" sz="2800" b="0" dirty="0" err="1">
                <a:latin typeface="Arial" panose="020B0604020202020204" pitchFamily="34" charset="0"/>
                <a:cs typeface="Arial" panose="020B0604020202020204" pitchFamily="34" charset="0"/>
              </a:rPr>
              <a:t>etc</a:t>
            </a:r>
            <a:r>
              <a:rPr lang="en-US" sz="2800" b="0" dirty="0">
                <a:latin typeface="Arial" panose="020B0604020202020204" pitchFamily="34" charset="0"/>
                <a:cs typeface="Arial" panose="020B0604020202020204" pitchFamily="34" charset="0"/>
              </a:rPr>
              <a:t>) or high security seals (high security bolt, barrier-type, or equivalent device which can only be removed by bolt cutter type tools)</a:t>
            </a:r>
          </a:p>
          <a:p>
            <a:r>
              <a:rPr lang="en-US" sz="2800" b="0" dirty="0">
                <a:latin typeface="Arial" panose="020B0604020202020204" pitchFamily="34" charset="0"/>
                <a:cs typeface="Arial" panose="020B0604020202020204" pitchFamily="34" charset="0"/>
              </a:rPr>
              <a:t>Seals shall be sequentially numbered.</a:t>
            </a:r>
          </a:p>
          <a:p>
            <a:endParaRPr lang="en-US" dirty="0"/>
          </a:p>
        </p:txBody>
      </p:sp>
      <p:sp>
        <p:nvSpPr>
          <p:cNvPr id="2" name="Title 1">
            <a:extLst>
              <a:ext uri="{FF2B5EF4-FFF2-40B4-BE49-F238E27FC236}">
                <a16:creationId xmlns:a16="http://schemas.microsoft.com/office/drawing/2014/main" id="{CE004B93-8046-63F1-C7B7-55D6E32BF651}"/>
              </a:ext>
            </a:extLst>
          </p:cNvPr>
          <p:cNvSpPr>
            <a:spLocks noGrp="1"/>
          </p:cNvSpPr>
          <p:nvPr>
            <p:ph type="title"/>
          </p:nvPr>
        </p:nvSpPr>
        <p:spPr>
          <a:xfrm>
            <a:off x="750888" y="1438275"/>
            <a:ext cx="8116887" cy="1079500"/>
          </a:xfrm>
        </p:spPr>
        <p:txBody>
          <a:bodyPr>
            <a:normAutofit/>
          </a:bodyPr>
          <a:lstStyle/>
          <a:p>
            <a:pPr algn="ctr"/>
            <a:r>
              <a:rPr lang="en-US" sz="3200" dirty="0">
                <a:effectLst/>
                <a:latin typeface="Aptos" panose="020B0004020202020204" pitchFamily="34" charset="0"/>
                <a:ea typeface="Aptos" panose="020B0004020202020204" pitchFamily="34" charset="0"/>
                <a:cs typeface="Times New Roman" panose="02020603050405020304" pitchFamily="18" charset="0"/>
              </a:rPr>
              <a:t>Seals on Transportation Conveyance</a:t>
            </a:r>
            <a:br>
              <a:rPr lang="en-US" sz="3200" dirty="0">
                <a:effectLst/>
                <a:latin typeface="Aptos" panose="020B0004020202020204" pitchFamily="34" charset="0"/>
                <a:ea typeface="Aptos" panose="020B0004020202020204" pitchFamily="34" charset="0"/>
                <a:cs typeface="Times New Roman" panose="02020603050405020304" pitchFamily="18" charset="0"/>
              </a:rPr>
            </a:br>
            <a:r>
              <a:rPr lang="en-US" sz="2800" dirty="0">
                <a:effectLst/>
                <a:latin typeface="Aptos" panose="020B0004020202020204" pitchFamily="34" charset="0"/>
                <a:ea typeface="Aptos" panose="020B0004020202020204" pitchFamily="34" charset="0"/>
                <a:cs typeface="Times New Roman" panose="02020603050405020304" pitchFamily="18" charset="0"/>
              </a:rPr>
              <a:t>4A52.247-83</a:t>
            </a:r>
            <a:endParaRPr lang="en-US" sz="2800" dirty="0">
              <a:latin typeface="Arial Black" panose="020B0A04020102020204" pitchFamily="34" charset="0"/>
            </a:endParaRPr>
          </a:p>
        </p:txBody>
      </p:sp>
    </p:spTree>
    <p:extLst>
      <p:ext uri="{BB962C8B-B14F-4D97-AF65-F5344CB8AC3E}">
        <p14:creationId xmlns:p14="http://schemas.microsoft.com/office/powerpoint/2010/main" val="942456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24AFA47-2A3F-4A82-96A2-DADCB54147D4}"/>
              </a:ext>
            </a:extLst>
          </p:cNvPr>
          <p:cNvSpPr>
            <a:spLocks noGrp="1"/>
          </p:cNvSpPr>
          <p:nvPr>
            <p:ph idx="1"/>
          </p:nvPr>
        </p:nvSpPr>
        <p:spPr>
          <a:xfrm>
            <a:off x="751115" y="2841481"/>
            <a:ext cx="7859486" cy="3885890"/>
          </a:xfrm>
        </p:spPr>
        <p:txBody>
          <a:bodyPr>
            <a:normAutofit fontScale="77500" lnSpcReduction="20000"/>
          </a:bodyPr>
          <a:lstStyle/>
          <a:p>
            <a:r>
              <a:rPr lang="en-US" sz="2800" b="0" dirty="0">
                <a:latin typeface="Arial" panose="020B0604020202020204" pitchFamily="34" charset="0"/>
                <a:cs typeface="Arial" panose="020B0604020202020204" pitchFamily="34" charset="0"/>
              </a:rPr>
              <a:t>Vendor or its agent shall provide a sufficient number of traceable tamper-evident seals to ensure security of the load while in route through final destination (keep in mind multi-stop loads). </a:t>
            </a:r>
          </a:p>
          <a:p>
            <a:r>
              <a:rPr lang="en-US" sz="2800" b="0" dirty="0">
                <a:latin typeface="Arial" panose="020B0604020202020204" pitchFamily="34" charset="0"/>
                <a:cs typeface="Arial" panose="020B0604020202020204" pitchFamily="34" charset="0"/>
              </a:rPr>
              <a:t>Seal numbers shall be documented on the BOL and shipment manifest, certificate, or other  delivery documents which must be signed by the carrier or its agent.</a:t>
            </a:r>
          </a:p>
          <a:p>
            <a:r>
              <a:rPr lang="en-US" sz="2800" b="0" dirty="0">
                <a:latin typeface="Arial" panose="020B0604020202020204" pitchFamily="34" charset="0"/>
                <a:cs typeface="Arial" panose="020B0604020202020204" pitchFamily="34" charset="0"/>
              </a:rPr>
              <a:t>The seal number must be recorded on the appropriate delivery document and must match with the applied seal at the time of arrival at the next destination. </a:t>
            </a:r>
          </a:p>
          <a:p>
            <a:r>
              <a:rPr lang="en-US" sz="2800" b="0" dirty="0">
                <a:latin typeface="Arial" panose="020B0604020202020204" pitchFamily="34" charset="0"/>
                <a:cs typeface="Arial" panose="020B0604020202020204" pitchFamily="34" charset="0"/>
              </a:rPr>
              <a:t>When making multi-stop deliveries from the same railcar, the quantities required at each stop off must be placed in separate compartments under seal. </a:t>
            </a:r>
          </a:p>
          <a:p>
            <a:endParaRPr lang="en-US" b="0" dirty="0"/>
          </a:p>
        </p:txBody>
      </p:sp>
      <p:sp>
        <p:nvSpPr>
          <p:cNvPr id="2" name="Title 1">
            <a:extLst>
              <a:ext uri="{FF2B5EF4-FFF2-40B4-BE49-F238E27FC236}">
                <a16:creationId xmlns:a16="http://schemas.microsoft.com/office/drawing/2014/main" id="{9DB85DA1-A022-41D4-58FE-A408C4302851}"/>
              </a:ext>
            </a:extLst>
          </p:cNvPr>
          <p:cNvSpPr>
            <a:spLocks noGrp="1"/>
          </p:cNvSpPr>
          <p:nvPr>
            <p:ph type="title"/>
          </p:nvPr>
        </p:nvSpPr>
        <p:spPr>
          <a:xfrm>
            <a:off x="750888" y="1438275"/>
            <a:ext cx="8116887" cy="1079500"/>
          </a:xfrm>
        </p:spPr>
        <p:txBody>
          <a:bodyPr>
            <a:normAutofit/>
          </a:bodyPr>
          <a:lstStyle/>
          <a:p>
            <a:pPr algn="ctr"/>
            <a:r>
              <a:rPr lang="en-US" sz="2500" dirty="0">
                <a:latin typeface="Aptos" panose="020B0004020202020204" pitchFamily="34" charset="0"/>
                <a:cs typeface="Times New Roman" panose="02020603050405020304" pitchFamily="18" charset="0"/>
              </a:rPr>
              <a:t>Seals on Transportation Conveyance</a:t>
            </a:r>
            <a:br>
              <a:rPr lang="en-US" sz="2500" dirty="0">
                <a:latin typeface="Aptos" panose="020B0004020202020204" pitchFamily="34" charset="0"/>
                <a:cs typeface="Times New Roman" panose="02020603050405020304" pitchFamily="18" charset="0"/>
              </a:rPr>
            </a:br>
            <a:r>
              <a:rPr lang="en-US" sz="2500" dirty="0">
                <a:latin typeface="Aptos" panose="020B0004020202020204" pitchFamily="34" charset="0"/>
                <a:cs typeface="Times New Roman" panose="02020603050405020304" pitchFamily="18" charset="0"/>
              </a:rPr>
              <a:t>4A52.247-83 </a:t>
            </a:r>
          </a:p>
        </p:txBody>
      </p:sp>
    </p:spTree>
    <p:extLst>
      <p:ext uri="{BB962C8B-B14F-4D97-AF65-F5344CB8AC3E}">
        <p14:creationId xmlns:p14="http://schemas.microsoft.com/office/powerpoint/2010/main" val="3132584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F74D-BF49-4588-8148-A95A6BB6C76A}"/>
              </a:ext>
            </a:extLst>
          </p:cNvPr>
          <p:cNvSpPr>
            <a:spLocks noGrp="1"/>
          </p:cNvSpPr>
          <p:nvPr>
            <p:ph type="title"/>
          </p:nvPr>
        </p:nvSpPr>
        <p:spPr>
          <a:xfrm>
            <a:off x="838199" y="1554480"/>
            <a:ext cx="10308771" cy="1520538"/>
          </a:xfrm>
        </p:spPr>
        <p:txBody>
          <a:bodyPr>
            <a:noAutofit/>
          </a:bodyPr>
          <a:lstStyle/>
          <a:p>
            <a:pPr algn="ctr"/>
            <a:r>
              <a:rPr lang="en-US" sz="3600" dirty="0">
                <a:latin typeface="Aptos" panose="020B0004020202020204" pitchFamily="34" charset="0"/>
                <a:cs typeface="Times New Roman" panose="02020603050405020304" pitchFamily="18" charset="0"/>
              </a:rPr>
              <a:t> Seals on Transportation Conveyance</a:t>
            </a:r>
            <a:br>
              <a:rPr lang="en-US" sz="3600" dirty="0">
                <a:latin typeface="Aptos" panose="020B0004020202020204" pitchFamily="34" charset="0"/>
                <a:cs typeface="Times New Roman" panose="02020603050405020304" pitchFamily="18" charset="0"/>
              </a:rPr>
            </a:br>
            <a:r>
              <a:rPr lang="en-US" sz="3600" dirty="0">
                <a:latin typeface="Aptos" panose="020B0004020202020204" pitchFamily="34" charset="0"/>
                <a:cs typeface="Times New Roman" panose="02020603050405020304" pitchFamily="18" charset="0"/>
              </a:rPr>
              <a:t>4A52.247-83 </a:t>
            </a:r>
            <a:endParaRPr lang="en-US" sz="3200" dirty="0"/>
          </a:p>
        </p:txBody>
      </p:sp>
      <p:sp>
        <p:nvSpPr>
          <p:cNvPr id="3" name="Content Placeholder 2">
            <a:extLst>
              <a:ext uri="{FF2B5EF4-FFF2-40B4-BE49-F238E27FC236}">
                <a16:creationId xmlns:a16="http://schemas.microsoft.com/office/drawing/2014/main" id="{EFB92254-EB25-44F6-8BE4-B96CFF44061A}"/>
              </a:ext>
            </a:extLst>
          </p:cNvPr>
          <p:cNvSpPr>
            <a:spLocks noGrp="1"/>
          </p:cNvSpPr>
          <p:nvPr>
            <p:ph idx="1"/>
          </p:nvPr>
        </p:nvSpPr>
        <p:spPr>
          <a:xfrm>
            <a:off x="838199" y="3075018"/>
            <a:ext cx="10515600" cy="549729"/>
          </a:xfrm>
        </p:spPr>
        <p:txBody>
          <a:bodyPr/>
          <a:lstStyle/>
          <a:p>
            <a:r>
              <a:rPr lang="en-US" b="0" dirty="0">
                <a:solidFill>
                  <a:srgbClr val="2A5C0B"/>
                </a:solidFill>
                <a:latin typeface="Arial" panose="020B0604020202020204" pitchFamily="34" charset="0"/>
                <a:cs typeface="Arial" panose="020B0604020202020204" pitchFamily="34" charset="0"/>
              </a:rPr>
              <a:t>The following meet acceptable seal criteria:</a:t>
            </a:r>
          </a:p>
          <a:p>
            <a:endParaRPr lang="en-US" b="0" dirty="0"/>
          </a:p>
        </p:txBody>
      </p:sp>
      <p:graphicFrame>
        <p:nvGraphicFramePr>
          <p:cNvPr id="4" name="Object 3">
            <a:extLst>
              <a:ext uri="{FF2B5EF4-FFF2-40B4-BE49-F238E27FC236}">
                <a16:creationId xmlns:a16="http://schemas.microsoft.com/office/drawing/2014/main" id="{35449EB0-F113-AE5A-C2DA-CE7E844FDE32}"/>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60811016"/>
              </p:ext>
            </p:extLst>
          </p:nvPr>
        </p:nvGraphicFramePr>
        <p:xfrm>
          <a:off x="2583311" y="3362552"/>
          <a:ext cx="10315575" cy="3590925"/>
        </p:xfrm>
        <a:graphic>
          <a:graphicData uri="http://schemas.openxmlformats.org/presentationml/2006/ole">
            <mc:AlternateContent xmlns:mc="http://schemas.openxmlformats.org/markup-compatibility/2006">
              <mc:Choice xmlns:v="urn:schemas-microsoft-com:vml" Requires="v">
                <p:oleObj name="Document" r:id="rId2" imgW="11420545" imgH="4923000" progId="Word.Document.12">
                  <p:embed/>
                </p:oleObj>
              </mc:Choice>
              <mc:Fallback>
                <p:oleObj name="Document" r:id="rId2" imgW="11420545" imgH="4923000" progId="Word.Document.12">
                  <p:embed/>
                  <p:pic>
                    <p:nvPicPr>
                      <p:cNvPr id="4" name="Object 3">
                        <a:extLst>
                          <a:ext uri="{FF2B5EF4-FFF2-40B4-BE49-F238E27FC236}">
                            <a16:creationId xmlns:a16="http://schemas.microsoft.com/office/drawing/2014/main" id="{35449EB0-F113-AE5A-C2DA-CE7E844FDE32}"/>
                          </a:ext>
                          <a:ext uri="{C183D7F6-B498-43B3-948B-1728B52AA6E4}">
                            <adec:decorative xmlns:adec="http://schemas.microsoft.com/office/drawing/2017/decorative" val="1"/>
                          </a:ext>
                        </a:extLst>
                      </p:cNvPr>
                      <p:cNvPicPr/>
                      <p:nvPr/>
                    </p:nvPicPr>
                    <p:blipFill>
                      <a:blip r:embed="rId3"/>
                      <a:stretch>
                        <a:fillRect/>
                      </a:stretch>
                    </p:blipFill>
                    <p:spPr>
                      <a:xfrm>
                        <a:off x="2583311" y="3362552"/>
                        <a:ext cx="10315575" cy="3590925"/>
                      </a:xfrm>
                      <a:prstGeom prst="rect">
                        <a:avLst/>
                      </a:prstGeom>
                    </p:spPr>
                  </p:pic>
                </p:oleObj>
              </mc:Fallback>
            </mc:AlternateContent>
          </a:graphicData>
        </a:graphic>
      </p:graphicFrame>
    </p:spTree>
    <p:extLst>
      <p:ext uri="{BB962C8B-B14F-4D97-AF65-F5344CB8AC3E}">
        <p14:creationId xmlns:p14="http://schemas.microsoft.com/office/powerpoint/2010/main" val="3520360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CE140-B14F-4A3F-9336-B4BDAEC1DBA5}"/>
              </a:ext>
            </a:extLst>
          </p:cNvPr>
          <p:cNvSpPr>
            <a:spLocks noGrp="1"/>
          </p:cNvSpPr>
          <p:nvPr>
            <p:ph type="title"/>
          </p:nvPr>
        </p:nvSpPr>
        <p:spPr/>
        <p:txBody>
          <a:bodyPr>
            <a:normAutofit fontScale="90000"/>
          </a:bodyPr>
          <a:lstStyle/>
          <a:p>
            <a:r>
              <a:rPr lang="en-US" sz="5400" dirty="0">
                <a:latin typeface="Aptos" panose="020B0004020202020204" pitchFamily="34" charset="0"/>
                <a:cs typeface="Times New Roman" panose="02020603050405020304" pitchFamily="18" charset="0"/>
              </a:rPr>
              <a:t>Seals on Transportation Conveyance</a:t>
            </a:r>
            <a:br>
              <a:rPr lang="en-US" sz="5400" dirty="0">
                <a:latin typeface="Aptos" panose="020B0004020202020204" pitchFamily="34" charset="0"/>
                <a:cs typeface="Times New Roman" panose="02020603050405020304" pitchFamily="18" charset="0"/>
              </a:rPr>
            </a:br>
            <a:r>
              <a:rPr lang="en-US" sz="5400" dirty="0">
                <a:latin typeface="Aptos" panose="020B0004020202020204" pitchFamily="34" charset="0"/>
                <a:cs typeface="Times New Roman" panose="02020603050405020304" pitchFamily="18" charset="0"/>
              </a:rPr>
              <a:t> 4A52.247-83 </a:t>
            </a:r>
            <a:endParaRPr lang="en-US" dirty="0"/>
          </a:p>
        </p:txBody>
      </p:sp>
      <p:sp>
        <p:nvSpPr>
          <p:cNvPr id="3" name="Content Placeholder 2">
            <a:extLst>
              <a:ext uri="{FF2B5EF4-FFF2-40B4-BE49-F238E27FC236}">
                <a16:creationId xmlns:a16="http://schemas.microsoft.com/office/drawing/2014/main" id="{9F533A2E-79C1-47FC-AE83-C03EB9C4C7B8}"/>
              </a:ext>
            </a:extLst>
          </p:cNvPr>
          <p:cNvSpPr>
            <a:spLocks noGrp="1"/>
          </p:cNvSpPr>
          <p:nvPr>
            <p:ph sz="half" idx="1"/>
          </p:nvPr>
        </p:nvSpPr>
        <p:spPr>
          <a:xfrm>
            <a:off x="838199" y="2677885"/>
            <a:ext cx="10515599" cy="4038601"/>
          </a:xfrm>
        </p:spPr>
        <p:txBody>
          <a:bodyPr>
            <a:normAutofit fontScale="85000" lnSpcReduction="20000"/>
          </a:bodyPr>
          <a:lstStyle/>
          <a:p>
            <a:pPr marL="0" indent="0">
              <a:buNone/>
            </a:pPr>
            <a:r>
              <a:rPr lang="en-US" sz="3200" dirty="0"/>
              <a:t>When does a seal cause a delivery rejection? </a:t>
            </a:r>
          </a:p>
          <a:p>
            <a:pPr marL="0" indent="0">
              <a:buNone/>
            </a:pPr>
            <a:endParaRPr lang="en-US" sz="3200" dirty="0"/>
          </a:p>
          <a:p>
            <a:pPr marL="0" indent="0">
              <a:buNone/>
            </a:pPr>
            <a:r>
              <a:rPr lang="en-US" sz="2800" b="0" dirty="0">
                <a:latin typeface="Arial" panose="020B0604020202020204" pitchFamily="34" charset="0"/>
                <a:cs typeface="Arial" panose="020B0604020202020204" pitchFamily="34" charset="0"/>
              </a:rPr>
              <a:t>Deliveries will be rejected, when seals have not been used to secure all cargo doors, if:</a:t>
            </a:r>
          </a:p>
          <a:p>
            <a:pPr marL="0" indent="0">
              <a:buNone/>
            </a:pPr>
            <a:endParaRPr lang="en-US" sz="2800" b="0" dirty="0">
              <a:latin typeface="Arial" panose="020B0604020202020204" pitchFamily="34" charset="0"/>
              <a:cs typeface="Arial" panose="020B0604020202020204" pitchFamily="34" charset="0"/>
            </a:endParaRPr>
          </a:p>
          <a:p>
            <a:pPr marL="0" indent="0">
              <a:spcBef>
                <a:spcPts val="0"/>
              </a:spcBef>
              <a:buNone/>
            </a:pPr>
            <a:r>
              <a:rPr lang="en-US" sz="2800" b="0" dirty="0">
                <a:latin typeface="Arial" panose="020B0604020202020204" pitchFamily="34" charset="0"/>
                <a:cs typeface="Arial" panose="020B0604020202020204" pitchFamily="34" charset="0"/>
              </a:rPr>
              <a:t>•  The seal listed on the BOL does not match the seal number recorded on the BOL;</a:t>
            </a:r>
          </a:p>
          <a:p>
            <a:pPr marL="0" indent="0">
              <a:spcBef>
                <a:spcPts val="0"/>
              </a:spcBef>
              <a:buNone/>
            </a:pPr>
            <a:r>
              <a:rPr lang="en-US" sz="2800" b="0" dirty="0">
                <a:latin typeface="Arial" panose="020B0604020202020204" pitchFamily="34" charset="0"/>
                <a:cs typeface="Arial" panose="020B0604020202020204" pitchFamily="34" charset="0"/>
              </a:rPr>
              <a:t>•  The seal is broken; </a:t>
            </a:r>
          </a:p>
          <a:p>
            <a:pPr marL="0" indent="0">
              <a:spcBef>
                <a:spcPts val="0"/>
              </a:spcBef>
              <a:buNone/>
            </a:pPr>
            <a:r>
              <a:rPr lang="en-US" sz="2800" b="0" dirty="0">
                <a:latin typeface="Arial" panose="020B0604020202020204" pitchFamily="34" charset="0"/>
                <a:cs typeface="Arial" panose="020B0604020202020204" pitchFamily="34" charset="0"/>
              </a:rPr>
              <a:t>•  The seal is missing, or</a:t>
            </a:r>
          </a:p>
          <a:p>
            <a:pPr marL="0" indent="0">
              <a:spcBef>
                <a:spcPts val="0"/>
              </a:spcBef>
              <a:buNone/>
            </a:pPr>
            <a:r>
              <a:rPr lang="en-US" sz="2800" b="0" dirty="0">
                <a:latin typeface="Arial" panose="020B0604020202020204" pitchFamily="34" charset="0"/>
                <a:cs typeface="Arial" panose="020B0604020202020204" pitchFamily="34" charset="0"/>
              </a:rPr>
              <a:t>•  The seal has been removed prior to the transportation conveyance reaching its unloading point.</a:t>
            </a:r>
          </a:p>
          <a:p>
            <a:pPr>
              <a:spcBef>
                <a:spcPts val="0"/>
              </a:spcBef>
            </a:pPr>
            <a:r>
              <a:rPr lang="en-US" sz="2800" b="0" dirty="0">
                <a:latin typeface="Arial" panose="020B0604020202020204" pitchFamily="34" charset="0"/>
                <a:cs typeface="Arial" panose="020B0604020202020204" pitchFamily="34" charset="0"/>
              </a:rPr>
              <a:t>The seal does not meet the requirements listed in the master solicitation. </a:t>
            </a:r>
          </a:p>
          <a:p>
            <a:pPr marL="0" indent="0">
              <a:spcBef>
                <a:spcPts val="0"/>
              </a:spcBef>
              <a:buNone/>
            </a:pPr>
            <a:endParaRPr lang="en-US" sz="2800" dirty="0">
              <a:latin typeface="Arial" panose="020B0604020202020204" pitchFamily="34" charset="0"/>
              <a:cs typeface="Arial" panose="020B0604020202020204" pitchFamily="34" charset="0"/>
            </a:endParaRPr>
          </a:p>
          <a:p>
            <a:pPr marL="0" indent="0">
              <a:buNone/>
            </a:pPr>
            <a:endParaRPr lang="en-US" dirty="0"/>
          </a:p>
          <a:p>
            <a:endParaRPr lang="en-US" dirty="0"/>
          </a:p>
        </p:txBody>
      </p:sp>
    </p:spTree>
    <p:extLst>
      <p:ext uri="{BB962C8B-B14F-4D97-AF65-F5344CB8AC3E}">
        <p14:creationId xmlns:p14="http://schemas.microsoft.com/office/powerpoint/2010/main" val="1307784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1A9C95-4A83-E3DF-0B6E-C832AD7724B1}"/>
              </a:ext>
            </a:extLst>
          </p:cNvPr>
          <p:cNvSpPr>
            <a:spLocks noGrp="1"/>
          </p:cNvSpPr>
          <p:nvPr>
            <p:ph type="title"/>
          </p:nvPr>
        </p:nvSpPr>
        <p:spPr>
          <a:xfrm>
            <a:off x="640080" y="1114425"/>
            <a:ext cx="5107577" cy="1506849"/>
          </a:xfrm>
        </p:spPr>
        <p:txBody>
          <a:bodyPr vert="horz" lIns="91440" tIns="45720" rIns="91440" bIns="45720" rtlCol="0" anchor="b">
            <a:normAutofit fontScale="90000"/>
          </a:bodyPr>
          <a:lstStyle/>
          <a:p>
            <a:pPr algn="ctr"/>
            <a:r>
              <a:rPr lang="en-US" sz="3600" dirty="0">
                <a:latin typeface="Aptos" panose="020B0004020202020204" pitchFamily="34" charset="0"/>
                <a:cs typeface="Times New Roman" panose="02020603050405020304" pitchFamily="18" charset="0"/>
              </a:rPr>
              <a:t> Seals on Transportation Conveyance</a:t>
            </a:r>
            <a:br>
              <a:rPr lang="en-US" sz="3600" dirty="0">
                <a:latin typeface="Aptos" panose="020B0004020202020204" pitchFamily="34" charset="0"/>
                <a:cs typeface="Times New Roman" panose="02020603050405020304" pitchFamily="18" charset="0"/>
              </a:rPr>
            </a:br>
            <a:r>
              <a:rPr lang="en-US" sz="3200" dirty="0">
                <a:latin typeface="Aptos" panose="020B0004020202020204" pitchFamily="34" charset="0"/>
                <a:cs typeface="Times New Roman" panose="02020603050405020304" pitchFamily="18" charset="0"/>
              </a:rPr>
              <a:t>4A52.247-83</a:t>
            </a:r>
          </a:p>
        </p:txBody>
      </p:sp>
      <p:pic>
        <p:nvPicPr>
          <p:cNvPr id="5" name="Picture 4" descr="unacceptable seal">
            <a:extLst>
              <a:ext uri="{FF2B5EF4-FFF2-40B4-BE49-F238E27FC236}">
                <a16:creationId xmlns:a16="http://schemas.microsoft.com/office/drawing/2014/main" id="{9DB2FA55-A217-984E-43A8-BAC072B90917}"/>
              </a:ext>
            </a:extLst>
          </p:cNvPr>
          <p:cNvPicPr>
            <a:picLocks noChangeAspect="1"/>
          </p:cNvPicPr>
          <p:nvPr/>
        </p:nvPicPr>
        <p:blipFill>
          <a:blip r:embed="rId3">
            <a:extLst>
              <a:ext uri="{28A0092B-C50C-407E-A947-70E740481C1C}">
                <a14:useLocalDpi xmlns:a14="http://schemas.microsoft.com/office/drawing/2010/main" val="0"/>
              </a:ext>
            </a:extLst>
          </a:blip>
          <a:srcRect t="8807" r="-1" b="1641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2DE829BA-A2D5-FDBA-B127-818CEFFF8670}"/>
              </a:ext>
            </a:extLst>
          </p:cNvPr>
          <p:cNvSpPr txBox="1"/>
          <p:nvPr/>
        </p:nvSpPr>
        <p:spPr>
          <a:xfrm>
            <a:off x="640080" y="2872899"/>
            <a:ext cx="4243589" cy="332066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Source Sans Pro"/>
                <a:ea typeface="+mn-ea"/>
                <a:cs typeface="+mn-cs"/>
              </a:rPr>
              <a:t>This seal does meet acceptable seal criteria in the master solicitation; the truck doors have a padlock.</a:t>
            </a:r>
          </a:p>
        </p:txBody>
      </p:sp>
    </p:spTree>
    <p:extLst>
      <p:ext uri="{BB962C8B-B14F-4D97-AF65-F5344CB8AC3E}">
        <p14:creationId xmlns:p14="http://schemas.microsoft.com/office/powerpoint/2010/main" val="85616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C47F4-62BE-47C1-AD91-BB1F100DE34C}"/>
              </a:ext>
            </a:extLst>
          </p:cNvPr>
          <p:cNvSpPr>
            <a:spLocks noGrp="1"/>
          </p:cNvSpPr>
          <p:nvPr>
            <p:ph type="title"/>
          </p:nvPr>
        </p:nvSpPr>
        <p:spPr>
          <a:xfrm>
            <a:off x="108155" y="1438853"/>
            <a:ext cx="8759619" cy="1078149"/>
          </a:xfrm>
        </p:spPr>
        <p:txBody>
          <a:bodyPr>
            <a:noAutofit/>
          </a:bodyPr>
          <a:lstStyle/>
          <a:p>
            <a:pPr algn="ctr"/>
            <a:r>
              <a:rPr lang="en-US" sz="3600"/>
              <a:t>Commodity Procurement Program Overview </a:t>
            </a:r>
          </a:p>
        </p:txBody>
      </p:sp>
      <p:sp>
        <p:nvSpPr>
          <p:cNvPr id="3" name="Content Placeholder 2">
            <a:extLst>
              <a:ext uri="{FF2B5EF4-FFF2-40B4-BE49-F238E27FC236}">
                <a16:creationId xmlns:a16="http://schemas.microsoft.com/office/drawing/2014/main" id="{46C8B276-E93F-4269-A046-09E099F52212}"/>
              </a:ext>
            </a:extLst>
          </p:cNvPr>
          <p:cNvSpPr>
            <a:spLocks noGrp="1"/>
          </p:cNvSpPr>
          <p:nvPr>
            <p:ph idx="1"/>
          </p:nvPr>
        </p:nvSpPr>
        <p:spPr>
          <a:xfrm>
            <a:off x="751115" y="2841481"/>
            <a:ext cx="7859486" cy="3264351"/>
          </a:xfrm>
        </p:spPr>
        <p:txBody>
          <a:bodyPr vert="horz" lIns="91440" tIns="45720" rIns="91440" bIns="45720" rtlCol="0" anchor="t">
            <a:normAutofit fontScale="77500" lnSpcReduction="20000"/>
          </a:bodyPr>
          <a:lstStyle/>
          <a:p>
            <a:pPr marL="0" indent="0" algn="ctr">
              <a:buNone/>
            </a:pPr>
            <a:br>
              <a:rPr lang="en-US"/>
            </a:br>
            <a:br>
              <a:rPr lang="en-US" sz="2800" b="0"/>
            </a:br>
            <a:r>
              <a:rPr lang="en-US">
                <a:latin typeface="Source Sans Pro"/>
                <a:ea typeface="Source Sans Pro"/>
              </a:rPr>
              <a:t>Glenn Reid </a:t>
            </a:r>
            <a:r>
              <a:rPr lang="en-US" sz="2800">
                <a:latin typeface="Source Sans Pro"/>
                <a:ea typeface="Source Sans Pro"/>
              </a:rPr>
              <a:t>Branch Chief </a:t>
            </a:r>
          </a:p>
          <a:p>
            <a:pPr marL="0" indent="0" algn="ctr">
              <a:buNone/>
            </a:pPr>
            <a:r>
              <a:rPr lang="en-US" sz="2800">
                <a:latin typeface="Source Sans Pro"/>
                <a:ea typeface="Source Sans Pro"/>
              </a:rPr>
              <a:t>Vegetable and Pulses Branch </a:t>
            </a:r>
          </a:p>
          <a:p>
            <a:pPr marL="0" indent="0" algn="ctr">
              <a:buNone/>
            </a:pPr>
            <a:r>
              <a:rPr lang="en-US" sz="2800">
                <a:latin typeface="Source Sans Pro"/>
                <a:ea typeface="Source Sans Pro"/>
              </a:rPr>
              <a:t>  </a:t>
            </a:r>
            <a:br>
              <a:rPr lang="en-US" sz="2800"/>
            </a:br>
            <a:r>
              <a:rPr lang="en-US" sz="2800">
                <a:latin typeface="Source Sans Pro"/>
                <a:ea typeface="Source Sans Pro"/>
              </a:rPr>
              <a:t>Kelli Dawkins Branch Chief</a:t>
            </a:r>
          </a:p>
          <a:p>
            <a:pPr marL="0" indent="0" algn="ctr">
              <a:buNone/>
            </a:pPr>
            <a:r>
              <a:rPr lang="en-US" sz="2800">
                <a:latin typeface="Source Sans Pro"/>
                <a:ea typeface="Source Sans Pro"/>
              </a:rPr>
              <a:t>Fruit and Tree Nut Branch</a:t>
            </a:r>
          </a:p>
          <a:p>
            <a:pPr marL="0" indent="0" algn="ctr">
              <a:buNone/>
            </a:pPr>
            <a:endParaRPr lang="en-US" sz="2800">
              <a:highlight>
                <a:srgbClr val="FFFF00"/>
              </a:highlight>
              <a:ea typeface="Source Sans Pro"/>
            </a:endParaRPr>
          </a:p>
          <a:p>
            <a:pPr marL="0" indent="0" algn="ctr">
              <a:buNone/>
            </a:pPr>
            <a:r>
              <a:rPr lang="en-US" sz="2800">
                <a:latin typeface="Source Sans Pro"/>
                <a:ea typeface="Source Sans Pro"/>
              </a:rPr>
              <a:t>    Specialty Crops </a:t>
            </a:r>
            <a:r>
              <a:rPr lang="en-US">
                <a:latin typeface="Source Sans Pro"/>
                <a:ea typeface="Source Sans Pro"/>
              </a:rPr>
              <a:t>Procurement</a:t>
            </a:r>
            <a:r>
              <a:rPr lang="en-US" sz="2800">
                <a:latin typeface="Source Sans Pro"/>
                <a:ea typeface="Source Sans Pro"/>
              </a:rPr>
              <a:t> Division</a:t>
            </a:r>
            <a:br>
              <a:rPr lang="en-US" sz="2800">
                <a:highlight>
                  <a:srgbClr val="FFFF00"/>
                </a:highlight>
              </a:rPr>
            </a:br>
            <a:endParaRPr lang="en-US"/>
          </a:p>
        </p:txBody>
      </p:sp>
    </p:spTree>
    <p:extLst>
      <p:ext uri="{BB962C8B-B14F-4D97-AF65-F5344CB8AC3E}">
        <p14:creationId xmlns:p14="http://schemas.microsoft.com/office/powerpoint/2010/main" val="13402507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8CECC7-9449-D05F-0D86-12B5FF646E8E}"/>
              </a:ext>
            </a:extLst>
          </p:cNvPr>
          <p:cNvSpPr txBox="1">
            <a:spLocks noGrp="1"/>
          </p:cNvSpPr>
          <p:nvPr>
            <p:ph type="title" idx="4294967295"/>
          </p:nvPr>
        </p:nvSpPr>
        <p:spPr>
          <a:xfrm>
            <a:off x="1123950" y="1031420"/>
            <a:ext cx="9944100" cy="17008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3200" b="1" kern="1200" baseline="0">
                <a:solidFill>
                  <a:schemeClr val="tx2"/>
                </a:solidFill>
                <a:latin typeface="Bookman Old Style" panose="02050604050505020204" pitchFamily="18" charset="0"/>
                <a:ea typeface="+mj-ea"/>
                <a:cs typeface="Arial Nova Light" panose="020B03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B5C0D"/>
                </a:solidFill>
                <a:effectLst/>
                <a:uLnTx/>
                <a:uFillTx/>
                <a:latin typeface="Arial Black" panose="020B0A04020102020204" pitchFamily="34" charset="0"/>
                <a:ea typeface="+mj-ea"/>
                <a:cs typeface="Arial Nova Light" panose="020B0304020202020204" pitchFamily="34" charset="0"/>
              </a:rPr>
              <a:t>Seal caused a rejection, what’s next? </a:t>
            </a:r>
          </a:p>
        </p:txBody>
      </p:sp>
      <p:sp>
        <p:nvSpPr>
          <p:cNvPr id="8" name="Content Placeholder 5">
            <a:extLst>
              <a:ext uri="{FF2B5EF4-FFF2-40B4-BE49-F238E27FC236}">
                <a16:creationId xmlns:a16="http://schemas.microsoft.com/office/drawing/2014/main" id="{D2D00486-2E07-E6FC-00E0-B264755F5EC7}"/>
              </a:ext>
            </a:extLst>
          </p:cNvPr>
          <p:cNvSpPr>
            <a:spLocks noGrp="1"/>
          </p:cNvSpPr>
          <p:nvPr>
            <p:ph sz="half" idx="1"/>
          </p:nvPr>
        </p:nvSpPr>
        <p:spPr>
          <a:xfrm>
            <a:off x="497996" y="3429000"/>
            <a:ext cx="10874854" cy="3124200"/>
          </a:xfrm>
        </p:spPr>
        <p:txBody>
          <a:bodyPr>
            <a:normAutofit/>
          </a:bodyPr>
          <a:lstStyle/>
          <a:p>
            <a:r>
              <a:rPr lang="en-US" sz="2800" b="0" dirty="0">
                <a:latin typeface="Arial" panose="020B0604020202020204" pitchFamily="34" charset="0"/>
                <a:cs typeface="Arial" panose="020B0604020202020204" pitchFamily="34" charset="0"/>
              </a:rPr>
              <a:t>A truck rejected due to a failed seal will only be accepted after a Condition of Container Inspection (COC) has been performed by AMS.</a:t>
            </a:r>
          </a:p>
          <a:p>
            <a:r>
              <a:rPr lang="en-US" sz="2800" b="0" dirty="0">
                <a:latin typeface="Arial" panose="020B0604020202020204" pitchFamily="34" charset="0"/>
                <a:cs typeface="Arial" panose="020B0604020202020204" pitchFamily="34" charset="0"/>
              </a:rPr>
              <a:t>Additional information on Condition of Container Inspection can be found on the master solicitation dated 10/24/2024.</a:t>
            </a:r>
          </a:p>
          <a:p>
            <a:r>
              <a:rPr lang="en-US" sz="2800" b="0" dirty="0">
                <a:latin typeface="Arial" panose="020B0604020202020204" pitchFamily="34" charset="0"/>
                <a:cs typeface="Arial" panose="020B0604020202020204" pitchFamily="34" charset="0"/>
              </a:rPr>
              <a:t>The Contractor is responsible for fees associated with a COC inspection.</a:t>
            </a:r>
          </a:p>
        </p:txBody>
      </p:sp>
    </p:spTree>
    <p:extLst>
      <p:ext uri="{BB962C8B-B14F-4D97-AF65-F5344CB8AC3E}">
        <p14:creationId xmlns:p14="http://schemas.microsoft.com/office/powerpoint/2010/main" val="964873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B5440348-FA40-36FC-8291-10C59969CA01}"/>
              </a:ext>
            </a:extLst>
          </p:cNvPr>
          <p:cNvSpPr>
            <a:spLocks noGrp="1"/>
          </p:cNvSpPr>
          <p:nvPr>
            <p:ph type="title" idx="4294967295"/>
          </p:nvPr>
        </p:nvSpPr>
        <p:spPr>
          <a:xfrm>
            <a:off x="5651500" y="1963738"/>
            <a:ext cx="5980113" cy="3540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chemeClr val="tx2"/>
              </a:solidFill>
              <a:effectLst/>
              <a:uLnTx/>
              <a:uFillTx/>
              <a:latin typeface="Source Sans Pro" panose="020B0503030403020204" pitchFamily="34"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Seal looks good</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Delivery is being made.</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While Delivering please ensure to have a Bill of Lading completed.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chemeClr val="tx2"/>
              </a:solidFill>
              <a:effectLst/>
              <a:uLnTx/>
              <a:uFillTx/>
              <a:latin typeface="Source Sans Pro" panose="020B0503030403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chemeClr val="tx2"/>
              </a:solidFill>
              <a:effectLst/>
              <a:uLnTx/>
              <a:uFillTx/>
              <a:latin typeface="Source Sans Pro" panose="020B0503030403020204" pitchFamily="34" charset="0"/>
              <a:ea typeface="+mn-ea"/>
              <a:cs typeface="+mn-cs"/>
            </a:endParaRPr>
          </a:p>
        </p:txBody>
      </p:sp>
      <p:pic>
        <p:nvPicPr>
          <p:cNvPr id="8" name="Picture 2" descr="Commercial delivery truck ...">
            <a:extLst>
              <a:ext uri="{FF2B5EF4-FFF2-40B4-BE49-F238E27FC236}">
                <a16:creationId xmlns:a16="http://schemas.microsoft.com/office/drawing/2014/main" id="{1C804601-77C5-F6F0-70F1-9B167C306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819" y="2092983"/>
            <a:ext cx="4092340" cy="328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952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8E4EF2B-7F8C-2C3F-6145-3502777DE8A1}"/>
              </a:ext>
            </a:extLst>
          </p:cNvPr>
          <p:cNvSpPr>
            <a:spLocks noGrp="1"/>
          </p:cNvSpPr>
          <p:nvPr>
            <p:ph type="title" idx="4294967295"/>
          </p:nvPr>
        </p:nvSpPr>
        <p:spPr>
          <a:xfrm>
            <a:off x="5183188" y="1338263"/>
            <a:ext cx="6172200" cy="5410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A Bill of Lading is required for proper approval of an electronic invoice.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The Bill of Lading should be signed by the recipient at the time of delivery</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It is the vendor’s responsibility to ensure that a signed BOL is obtained, this will serve as your proof of delivery.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Section 4A52.247-82 of the master Solicitation lists the requirements of what data the BOL should include.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The BOL will serve as the goods receipt which should be uploaded to WBSCM.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chemeClr val="tx2"/>
              </a:solidFill>
              <a:effectLst/>
              <a:uLnTx/>
              <a:uFillTx/>
              <a:latin typeface="Source Sans Pro" panose="020B0503030403020204" pitchFamily="34" charset="0"/>
              <a:ea typeface="+mn-ea"/>
              <a:cs typeface="+mn-cs"/>
            </a:endParaRPr>
          </a:p>
        </p:txBody>
      </p:sp>
      <p:pic>
        <p:nvPicPr>
          <p:cNvPr id="5" name="Picture 4" descr="receipt confirmed - Urban Programs ...">
            <a:extLst>
              <a:ext uri="{FF2B5EF4-FFF2-40B4-BE49-F238E27FC236}">
                <a16:creationId xmlns:a16="http://schemas.microsoft.com/office/drawing/2014/main" id="{BDDE26C0-6270-C675-A6C9-9160482762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65" y="2833687"/>
            <a:ext cx="3812381" cy="264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6628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BE3BF-3128-3AFB-03A9-A121C0D14EBB}"/>
              </a:ext>
            </a:extLst>
          </p:cNvPr>
          <p:cNvSpPr>
            <a:spLocks noGrp="1"/>
          </p:cNvSpPr>
          <p:nvPr>
            <p:ph type="title"/>
          </p:nvPr>
        </p:nvSpPr>
        <p:spPr>
          <a:xfrm>
            <a:off x="839788" y="1077686"/>
            <a:ext cx="10405155" cy="1600200"/>
          </a:xfrm>
        </p:spPr>
        <p:txBody>
          <a:bodyPr>
            <a:normAutofit/>
          </a:bodyPr>
          <a:lstStyle/>
          <a:p>
            <a:pPr algn="ctr"/>
            <a:r>
              <a:rPr lang="en-US" sz="4800" dirty="0">
                <a:latin typeface="Arial Black" panose="020B0A04020102020204" pitchFamily="34" charset="0"/>
              </a:rPr>
              <a:t>Bill of Lading</a:t>
            </a:r>
            <a:br>
              <a:rPr lang="en-US" sz="4800" dirty="0">
                <a:latin typeface="Arial Black" panose="020B0A04020102020204" pitchFamily="34" charset="0"/>
              </a:rPr>
            </a:br>
            <a:r>
              <a:rPr lang="en-US" sz="2000" dirty="0"/>
              <a:t>4A52.247-82</a:t>
            </a:r>
            <a:endParaRPr lang="en-US" sz="4800" dirty="0"/>
          </a:p>
        </p:txBody>
      </p:sp>
      <p:sp>
        <p:nvSpPr>
          <p:cNvPr id="6" name="Content Placeholder 3">
            <a:extLst>
              <a:ext uri="{FF2B5EF4-FFF2-40B4-BE49-F238E27FC236}">
                <a16:creationId xmlns:a16="http://schemas.microsoft.com/office/drawing/2014/main" id="{87AD4319-073A-81C7-2D9D-0EE721DAC701}"/>
              </a:ext>
            </a:extLst>
          </p:cNvPr>
          <p:cNvSpPr txBox="1">
            <a:spLocks/>
          </p:cNvSpPr>
          <p:nvPr/>
        </p:nvSpPr>
        <p:spPr>
          <a:xfrm>
            <a:off x="6531454" y="2688834"/>
            <a:ext cx="5181600" cy="6276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baseline="0">
                <a:solidFill>
                  <a:schemeClr val="tx2"/>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baseline="0">
                <a:solidFill>
                  <a:srgbClr val="042608"/>
                </a:solidFill>
                <a:latin typeface="Source Sans Pro" panose="020B0503030403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baseline="0">
                <a:solidFill>
                  <a:srgbClr val="042608"/>
                </a:solidFill>
                <a:latin typeface="Source Sans Pro" panose="020B0503030403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baseline="0">
                <a:solidFill>
                  <a:srgbClr val="042608"/>
                </a:solidFill>
                <a:latin typeface="Source Sans Pro" panose="020B0503030403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baseline="0">
                <a:solidFill>
                  <a:srgbClr val="042608"/>
                </a:solidFill>
                <a:latin typeface="Source Sans Pro" panose="020B0503030403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B5C0D"/>
                </a:solidFill>
                <a:effectLst/>
                <a:uLnTx/>
                <a:uFillTx/>
                <a:latin typeface="Arial Black" panose="020B0A04020102020204" pitchFamily="34" charset="0"/>
                <a:ea typeface="+mn-ea"/>
                <a:cs typeface="+mn-cs"/>
              </a:rPr>
              <a:t>Unacceptable</a:t>
            </a:r>
          </a:p>
        </p:txBody>
      </p:sp>
      <p:sp>
        <p:nvSpPr>
          <p:cNvPr id="7" name="TextBox 6">
            <a:extLst>
              <a:ext uri="{FF2B5EF4-FFF2-40B4-BE49-F238E27FC236}">
                <a16:creationId xmlns:a16="http://schemas.microsoft.com/office/drawing/2014/main" id="{6708C52D-71A1-D294-F4EB-24158A17BEFF}"/>
              </a:ext>
            </a:extLst>
          </p:cNvPr>
          <p:cNvSpPr txBox="1"/>
          <p:nvPr/>
        </p:nvSpPr>
        <p:spPr>
          <a:xfrm>
            <a:off x="619124" y="2654654"/>
            <a:ext cx="489585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A5C0B"/>
                </a:solidFill>
                <a:effectLst/>
                <a:uLnTx/>
                <a:uFillTx/>
                <a:latin typeface="Arial Black" panose="020B0A04020102020204" pitchFamily="34" charset="0"/>
                <a:ea typeface="+mn-ea"/>
                <a:cs typeface="+mn-cs"/>
              </a:rPr>
              <a:t>Acceptable</a:t>
            </a:r>
            <a:endPar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8" name="TextBox 7">
            <a:extLst>
              <a:ext uri="{FF2B5EF4-FFF2-40B4-BE49-F238E27FC236}">
                <a16:creationId xmlns:a16="http://schemas.microsoft.com/office/drawing/2014/main" id="{23DE1E51-DED4-DB94-14C1-77EA9B6E8A3F}"/>
              </a:ext>
            </a:extLst>
          </p:cNvPr>
          <p:cNvSpPr txBox="1"/>
          <p:nvPr/>
        </p:nvSpPr>
        <p:spPr>
          <a:xfrm>
            <a:off x="6172201" y="3327419"/>
            <a:ext cx="5540853" cy="163121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A5C0B"/>
                </a:solidFill>
                <a:effectLst/>
                <a:uLnTx/>
                <a:uFillTx/>
                <a:latin typeface="Arial" panose="020B0604020202020204" pitchFamily="34" charset="0"/>
                <a:ea typeface="+mn-ea"/>
                <a:cs typeface="Arial" panose="020B0604020202020204" pitchFamily="34" charset="0"/>
              </a:rPr>
              <a:t>Doesn’t list the sales Order Number</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A5C0B"/>
                </a:solidFill>
                <a:effectLst/>
                <a:uLnTx/>
                <a:uFillTx/>
                <a:latin typeface="Arial" panose="020B0604020202020204" pitchFamily="34" charset="0"/>
                <a:ea typeface="+mn-ea"/>
                <a:cs typeface="Arial" panose="020B0604020202020204" pitchFamily="34" charset="0"/>
              </a:rPr>
              <a:t>Doesn’t List the name of the recipient</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A5C0B"/>
                </a:solidFill>
                <a:effectLst/>
                <a:uLnTx/>
                <a:uFillTx/>
                <a:latin typeface="Arial" panose="020B0604020202020204" pitchFamily="34" charset="0"/>
                <a:ea typeface="+mn-ea"/>
                <a:cs typeface="Arial" panose="020B0604020202020204" pitchFamily="34" charset="0"/>
              </a:rPr>
              <a:t>Doesn’t include Date received</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A5C0B"/>
                </a:solidFill>
                <a:effectLst/>
                <a:uLnTx/>
                <a:uFillTx/>
                <a:latin typeface="Arial" panose="020B0604020202020204" pitchFamily="34" charset="0"/>
                <a:ea typeface="+mn-ea"/>
                <a:cs typeface="Arial" panose="020B0604020202020204" pitchFamily="34" charset="0"/>
              </a:rPr>
              <a:t>Doesn’t have recipient signature</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2A5C0B"/>
                </a:solidFill>
                <a:effectLst/>
                <a:uLnTx/>
                <a:uFillTx/>
                <a:latin typeface="Arial" panose="020B0604020202020204" pitchFamily="34" charset="0"/>
                <a:ea typeface="+mn-ea"/>
                <a:cs typeface="Arial" panose="020B0604020202020204" pitchFamily="34" charset="0"/>
              </a:rPr>
              <a:t>Doesn’t have quantity received</a:t>
            </a:r>
          </a:p>
        </p:txBody>
      </p:sp>
      <p:sp>
        <p:nvSpPr>
          <p:cNvPr id="9" name="Content Placeholder 5">
            <a:extLst>
              <a:ext uri="{FF2B5EF4-FFF2-40B4-BE49-F238E27FC236}">
                <a16:creationId xmlns:a16="http://schemas.microsoft.com/office/drawing/2014/main" id="{C0808F55-A3E6-53A5-5D18-7ED810F3288B}"/>
              </a:ext>
            </a:extLst>
          </p:cNvPr>
          <p:cNvSpPr>
            <a:spLocks noGrp="1"/>
          </p:cNvSpPr>
          <p:nvPr>
            <p:ph sz="half" idx="1"/>
          </p:nvPr>
        </p:nvSpPr>
        <p:spPr>
          <a:xfrm>
            <a:off x="838201" y="3148130"/>
            <a:ext cx="5181600" cy="3709870"/>
          </a:xfrm>
        </p:spPr>
        <p:txBody>
          <a:bodyPr>
            <a:normAutofit fontScale="25000" lnSpcReduction="20000"/>
          </a:bodyPr>
          <a:lstStyle/>
          <a:p>
            <a:pPr marR="0" lvl="0">
              <a:spcBef>
                <a:spcPts val="0"/>
              </a:spcBef>
              <a:spcAft>
                <a:spcPts val="0"/>
              </a:spcAft>
              <a:buFont typeface="Wingdings" panose="05000000000000000000" pitchFamily="2" charset="2"/>
              <a:buChar char="q"/>
            </a:pPr>
            <a:endParaRPr lang="en-US" sz="3000" b="0" dirty="0">
              <a:effectLst/>
              <a:latin typeface="Arial" panose="020B0604020202020204" pitchFamily="34" charset="0"/>
              <a:ea typeface="Times New Roman" panose="02020603050405020304" pitchFamily="18" charset="0"/>
              <a:cs typeface="Arial" panose="020B0604020202020204" pitchFamily="34" charset="0"/>
            </a:endParaRPr>
          </a:p>
          <a:p>
            <a:pPr marL="57150" marR="0" indent="-285750">
              <a:lnSpc>
                <a:spcPct val="107000"/>
              </a:lnSpc>
              <a:spcAft>
                <a:spcPts val="800"/>
              </a:spcAft>
              <a:buFont typeface="Wingdings" panose="05000000000000000000" pitchFamily="2" charset="2"/>
              <a:buChar char="q"/>
            </a:pPr>
            <a:r>
              <a:rPr lang="en-US" sz="6400" b="0" dirty="0">
                <a:latin typeface="Arial" panose="020B0604020202020204" pitchFamily="34" charset="0"/>
                <a:cs typeface="Arial" panose="020B0604020202020204" pitchFamily="34" charset="0"/>
              </a:rPr>
              <a:t>Purchase Order Number</a:t>
            </a:r>
          </a:p>
          <a:p>
            <a:pPr marL="57150" marR="0" indent="-285750">
              <a:lnSpc>
                <a:spcPct val="107000"/>
              </a:lnSpc>
              <a:spcAft>
                <a:spcPts val="800"/>
              </a:spcAft>
              <a:buFont typeface="Wingdings" panose="05000000000000000000" pitchFamily="2" charset="2"/>
              <a:buChar char="q"/>
            </a:pPr>
            <a:r>
              <a:rPr lang="en-US" sz="6400" b="0" dirty="0">
                <a:latin typeface="Arial" panose="020B0604020202020204" pitchFamily="34" charset="0"/>
                <a:cs typeface="Arial" panose="020B0604020202020204" pitchFamily="34" charset="0"/>
              </a:rPr>
              <a:t>Sales Order Number</a:t>
            </a:r>
          </a:p>
          <a:p>
            <a:pPr marL="57150" marR="0" indent="-285750">
              <a:lnSpc>
                <a:spcPct val="107000"/>
              </a:lnSpc>
              <a:spcAft>
                <a:spcPts val="800"/>
              </a:spcAft>
              <a:buFont typeface="Wingdings" panose="05000000000000000000" pitchFamily="2" charset="2"/>
              <a:buChar char="q"/>
            </a:pPr>
            <a:r>
              <a:rPr lang="en-US" sz="6400" b="0" dirty="0">
                <a:latin typeface="Arial" panose="020B0604020202020204" pitchFamily="34" charset="0"/>
                <a:cs typeface="Arial" panose="020B0604020202020204" pitchFamily="34" charset="0"/>
              </a:rPr>
              <a:t>Line Item Number</a:t>
            </a:r>
          </a:p>
          <a:p>
            <a:pPr marL="57150" marR="0" indent="-285750">
              <a:lnSpc>
                <a:spcPct val="107000"/>
              </a:lnSpc>
              <a:spcAft>
                <a:spcPts val="800"/>
              </a:spcAft>
              <a:buFont typeface="Wingdings" panose="05000000000000000000" pitchFamily="2" charset="2"/>
              <a:buChar char="q"/>
            </a:pPr>
            <a:r>
              <a:rPr lang="en-US" sz="6400" b="0" dirty="0">
                <a:latin typeface="Arial" panose="020B0604020202020204" pitchFamily="34" charset="0"/>
                <a:cs typeface="Arial" panose="020B0604020202020204" pitchFamily="34" charset="0"/>
              </a:rPr>
              <a:t>Description of Materials Delivered</a:t>
            </a:r>
          </a:p>
          <a:p>
            <a:pPr marL="57150" marR="0" indent="-285750">
              <a:lnSpc>
                <a:spcPct val="107000"/>
              </a:lnSpc>
              <a:spcAft>
                <a:spcPts val="800"/>
              </a:spcAft>
              <a:buFont typeface="Wingdings" panose="05000000000000000000" pitchFamily="2" charset="2"/>
              <a:buChar char="q"/>
            </a:pPr>
            <a:r>
              <a:rPr lang="en-US" sz="6400" b="0" dirty="0">
                <a:latin typeface="Arial" panose="020B0604020202020204" pitchFamily="34" charset="0"/>
                <a:cs typeface="Arial" panose="020B0604020202020204" pitchFamily="34" charset="0"/>
              </a:rPr>
              <a:t>Recipient name and signature</a:t>
            </a:r>
          </a:p>
          <a:p>
            <a:pPr marR="0">
              <a:lnSpc>
                <a:spcPct val="107000"/>
              </a:lnSpc>
              <a:spcAft>
                <a:spcPts val="800"/>
              </a:spcAft>
              <a:buFont typeface="Wingdings" panose="05000000000000000000" pitchFamily="2" charset="2"/>
              <a:buChar char="q"/>
            </a:pPr>
            <a:r>
              <a:rPr lang="en-US" sz="6400" b="0" dirty="0">
                <a:latin typeface="Arial" panose="020B0604020202020204" pitchFamily="34" charset="0"/>
                <a:cs typeface="Arial" panose="020B0604020202020204" pitchFamily="34" charset="0"/>
              </a:rPr>
              <a:t> Date received</a:t>
            </a:r>
          </a:p>
          <a:p>
            <a:pPr marR="0">
              <a:lnSpc>
                <a:spcPct val="107000"/>
              </a:lnSpc>
              <a:spcAft>
                <a:spcPts val="800"/>
              </a:spcAft>
              <a:buFont typeface="Wingdings" panose="05000000000000000000" pitchFamily="2" charset="2"/>
              <a:buChar char="q"/>
            </a:pPr>
            <a:r>
              <a:rPr lang="en-US" sz="6400" b="0" dirty="0">
                <a:latin typeface="Arial" panose="020B0604020202020204" pitchFamily="34" charset="0"/>
                <a:cs typeface="Arial" panose="020B0604020202020204" pitchFamily="34" charset="0"/>
              </a:rPr>
              <a:t> Quantity received</a:t>
            </a:r>
          </a:p>
          <a:p>
            <a:pPr marR="0">
              <a:lnSpc>
                <a:spcPct val="107000"/>
              </a:lnSpc>
              <a:spcAft>
                <a:spcPts val="800"/>
              </a:spcAft>
              <a:buFont typeface="Wingdings" panose="05000000000000000000" pitchFamily="2" charset="2"/>
              <a:buChar char="q"/>
            </a:pPr>
            <a:r>
              <a:rPr lang="en-US" sz="6400" b="0" dirty="0">
                <a:latin typeface="Arial" panose="020B0604020202020204" pitchFamily="34" charset="0"/>
                <a:cs typeface="Arial" panose="020B0604020202020204" pitchFamily="34" charset="0"/>
              </a:rPr>
              <a:t>Seal number</a:t>
            </a:r>
          </a:p>
          <a:p>
            <a:pPr marL="0" indent="0">
              <a:buNone/>
            </a:pPr>
            <a:endParaRPr lang="en-US" b="0" dirty="0"/>
          </a:p>
        </p:txBody>
      </p:sp>
    </p:spTree>
    <p:extLst>
      <p:ext uri="{BB962C8B-B14F-4D97-AF65-F5344CB8AC3E}">
        <p14:creationId xmlns:p14="http://schemas.microsoft.com/office/powerpoint/2010/main" val="19688015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2" descr="Approved BOL">
            <a:extLst>
              <a:ext uri="{FF2B5EF4-FFF2-40B4-BE49-F238E27FC236}">
                <a16:creationId xmlns:a16="http://schemas.microsoft.com/office/drawing/2014/main" id="{E5B1FE2A-2544-1726-A0DB-3E7CF2988E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4137" y="1138622"/>
            <a:ext cx="6149595" cy="5472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6">
            <a:extLst>
              <a:ext uri="{FF2B5EF4-FFF2-40B4-BE49-F238E27FC236}">
                <a16:creationId xmlns:a16="http://schemas.microsoft.com/office/drawing/2014/main" id="{C7EC2B50-937C-5842-5AA6-7814F03CA4A4}"/>
              </a:ext>
            </a:extLst>
          </p:cNvPr>
          <p:cNvSpPr txBox="1">
            <a:spLocks noGrp="1"/>
          </p:cNvSpPr>
          <p:nvPr>
            <p:ph type="title" idx="4294967295"/>
          </p:nvPr>
        </p:nvSpPr>
        <p:spPr>
          <a:xfrm>
            <a:off x="7505917" y="3429000"/>
            <a:ext cx="4078361"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ource Sans Pro"/>
                <a:ea typeface="+mn-ea"/>
                <a:cs typeface="+mn-cs"/>
              </a:rPr>
              <a:t>Example of Approved BOL</a:t>
            </a:r>
          </a:p>
        </p:txBody>
      </p:sp>
    </p:spTree>
    <p:extLst>
      <p:ext uri="{BB962C8B-B14F-4D97-AF65-F5344CB8AC3E}">
        <p14:creationId xmlns:p14="http://schemas.microsoft.com/office/powerpoint/2010/main" val="42646413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descr="rejected BOL">
            <a:extLst>
              <a:ext uri="{FF2B5EF4-FFF2-40B4-BE49-F238E27FC236}">
                <a16:creationId xmlns:a16="http://schemas.microsoft.com/office/drawing/2014/main" id="{48216730-6E9D-6804-B3DF-2BF796AAFB4B}"/>
              </a:ext>
            </a:extLst>
          </p:cNvPr>
          <p:cNvGraphicFramePr>
            <a:graphicFrameLocks noChangeAspect="1"/>
          </p:cNvGraphicFramePr>
          <p:nvPr>
            <p:extLst>
              <p:ext uri="{D42A27DB-BD31-4B8C-83A1-F6EECF244321}">
                <p14:modId xmlns:p14="http://schemas.microsoft.com/office/powerpoint/2010/main" val="2225492996"/>
              </p:ext>
            </p:extLst>
          </p:nvPr>
        </p:nvGraphicFramePr>
        <p:xfrm>
          <a:off x="0" y="1410078"/>
          <a:ext cx="6592183" cy="4993524"/>
        </p:xfrm>
        <a:graphic>
          <a:graphicData uri="http://schemas.openxmlformats.org/presentationml/2006/ole">
            <mc:AlternateContent xmlns:mc="http://schemas.openxmlformats.org/markup-compatibility/2006">
              <mc:Choice xmlns:v="urn:schemas-microsoft-com:vml" Requires="v">
                <p:oleObj name="Acrobat Document" r:id="rId2" imgW="5819609" imgH="7533749" progId="Acrobat.Document.DC">
                  <p:embed/>
                </p:oleObj>
              </mc:Choice>
              <mc:Fallback>
                <p:oleObj name="Acrobat Document" r:id="rId2" imgW="5819609" imgH="7533749" progId="Acrobat.Document.DC">
                  <p:embed/>
                  <p:pic>
                    <p:nvPicPr>
                      <p:cNvPr id="5" name="Object 4" descr="rejected BOL">
                        <a:extLst>
                          <a:ext uri="{FF2B5EF4-FFF2-40B4-BE49-F238E27FC236}">
                            <a16:creationId xmlns:a16="http://schemas.microsoft.com/office/drawing/2014/main" id="{48216730-6E9D-6804-B3DF-2BF796AAFB4B}"/>
                          </a:ext>
                        </a:extLst>
                      </p:cNvPr>
                      <p:cNvPicPr/>
                      <p:nvPr/>
                    </p:nvPicPr>
                    <p:blipFill>
                      <a:blip r:embed="rId3"/>
                      <a:stretch>
                        <a:fillRect/>
                      </a:stretch>
                    </p:blipFill>
                    <p:spPr>
                      <a:xfrm>
                        <a:off x="0" y="1410078"/>
                        <a:ext cx="6592183" cy="4993524"/>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6E3ADD28-9C3E-100A-F3EA-AA9D6BCA644A}"/>
              </a:ext>
            </a:extLst>
          </p:cNvPr>
          <p:cNvSpPr txBox="1">
            <a:spLocks noGrp="1"/>
          </p:cNvSpPr>
          <p:nvPr>
            <p:ph type="title" idx="4294967295"/>
          </p:nvPr>
        </p:nvSpPr>
        <p:spPr>
          <a:xfrm>
            <a:off x="6727371" y="2998381"/>
            <a:ext cx="5138564"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ource Sans Pro"/>
                <a:ea typeface="+mn-ea"/>
                <a:cs typeface="+mn-cs"/>
              </a:rPr>
              <a:t>This BOL was Rejected. Recipient signature, date received, cases received were not included.</a:t>
            </a:r>
          </a:p>
        </p:txBody>
      </p:sp>
    </p:spTree>
    <p:extLst>
      <p:ext uri="{BB962C8B-B14F-4D97-AF65-F5344CB8AC3E}">
        <p14:creationId xmlns:p14="http://schemas.microsoft.com/office/powerpoint/2010/main" val="1491924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2E5CA96-FB13-BCF9-530B-F5CFE5FB1FE8}"/>
              </a:ext>
            </a:extLst>
          </p:cNvPr>
          <p:cNvSpPr>
            <a:spLocks noGrp="1"/>
          </p:cNvSpPr>
          <p:nvPr>
            <p:ph type="title" idx="4294967295"/>
          </p:nvPr>
        </p:nvSpPr>
        <p:spPr>
          <a:xfrm>
            <a:off x="495300" y="1190625"/>
            <a:ext cx="4957763" cy="502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tx2"/>
                </a:solidFill>
                <a:effectLst/>
                <a:uLnTx/>
                <a:uFillTx/>
                <a:latin typeface="Source Sans Pro" panose="020B0503030403020204" pitchFamily="34" charset="0"/>
                <a:ea typeface="+mn-ea"/>
                <a:cs typeface="+mn-cs"/>
              </a:rPr>
              <a:t>Path to successful BOL submission and approval: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chemeClr val="tx2"/>
              </a:solidFill>
              <a:effectLst/>
              <a:uLnTx/>
              <a:uFillTx/>
              <a:latin typeface="Source Sans Pro" panose="020B0503030403020204" pitchFamily="34" charset="0"/>
              <a:ea typeface="+mn-ea"/>
              <a:cs typeface="+mn-cs"/>
            </a:endParaRPr>
          </a:p>
        </p:txBody>
      </p:sp>
      <p:pic>
        <p:nvPicPr>
          <p:cNvPr id="6" name="Picture 5">
            <a:extLst>
              <a:ext uri="{FF2B5EF4-FFF2-40B4-BE49-F238E27FC236}">
                <a16:creationId xmlns:a16="http://schemas.microsoft.com/office/drawing/2014/main" id="{C17DBCCE-B280-CE89-2601-52502EFBAC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95300" y="2841172"/>
            <a:ext cx="4517528" cy="3011685"/>
          </a:xfrm>
          <a:prstGeom prst="rect">
            <a:avLst/>
          </a:prstGeom>
        </p:spPr>
      </p:pic>
      <p:sp>
        <p:nvSpPr>
          <p:cNvPr id="7" name="Text Placeholder 3">
            <a:extLst>
              <a:ext uri="{FF2B5EF4-FFF2-40B4-BE49-F238E27FC236}">
                <a16:creationId xmlns:a16="http://schemas.microsoft.com/office/drawing/2014/main" id="{9F2C0E24-0E59-6FD5-3578-75896D522EC6}"/>
              </a:ext>
            </a:extLst>
          </p:cNvPr>
          <p:cNvSpPr>
            <a:spLocks noGrp="1"/>
          </p:cNvSpPr>
          <p:nvPr>
            <p:ph type="body" sz="half" idx="2"/>
          </p:nvPr>
        </p:nvSpPr>
        <p:spPr>
          <a:xfrm>
            <a:off x="5792640" y="3218515"/>
            <a:ext cx="5980260" cy="2634342"/>
          </a:xfrm>
        </p:spPr>
        <p:txBody>
          <a:bodyPr>
            <a:normAutofit/>
          </a:bodyPr>
          <a:lstStyle/>
          <a:p>
            <a:pPr marL="285750" indent="-285750">
              <a:buFont typeface="Arial" panose="020B0604020202020204" pitchFamily="34" charset="0"/>
              <a:buChar char="•"/>
            </a:pPr>
            <a:r>
              <a:rPr lang="en-US" sz="2000" b="0" dirty="0">
                <a:latin typeface="Arial" panose="020B0604020202020204" pitchFamily="34" charset="0"/>
                <a:cs typeface="Arial" panose="020B0604020202020204" pitchFamily="34" charset="0"/>
              </a:rPr>
              <a:t>Follow all steps required in WBSCM</a:t>
            </a:r>
          </a:p>
          <a:p>
            <a:pPr marL="285750" indent="-285750">
              <a:buFont typeface="Arial" panose="020B0604020202020204" pitchFamily="34" charset="0"/>
              <a:buChar char="•"/>
            </a:pPr>
            <a:r>
              <a:rPr lang="en-US" sz="2000" b="0" dirty="0">
                <a:latin typeface="Arial" panose="020B0604020202020204" pitchFamily="34" charset="0"/>
                <a:cs typeface="Arial" panose="020B0604020202020204" pitchFamily="34" charset="0"/>
              </a:rPr>
              <a:t>Submit all required documentation</a:t>
            </a:r>
          </a:p>
          <a:p>
            <a:pPr marL="285750" indent="-285750">
              <a:buFont typeface="Arial" panose="020B0604020202020204" pitchFamily="34" charset="0"/>
              <a:buChar char="•"/>
            </a:pPr>
            <a:r>
              <a:rPr lang="en-US" sz="2000" b="0" dirty="0">
                <a:latin typeface="Arial" panose="020B0604020202020204" pitchFamily="34" charset="0"/>
                <a:cs typeface="Arial" panose="020B0604020202020204" pitchFamily="34" charset="0"/>
              </a:rPr>
              <a:t>Review quantities and liquidated damages (if applicable)</a:t>
            </a:r>
          </a:p>
          <a:p>
            <a:pPr marL="285750" indent="-285750">
              <a:buFont typeface="Arial" panose="020B0604020202020204" pitchFamily="34" charset="0"/>
              <a:buChar char="•"/>
            </a:pPr>
            <a:r>
              <a:rPr lang="en-US" sz="2000" b="0" dirty="0">
                <a:latin typeface="Arial" panose="020B0604020202020204" pitchFamily="34" charset="0"/>
                <a:cs typeface="Arial" panose="020B0604020202020204" pitchFamily="34" charset="0"/>
              </a:rPr>
              <a:t>Ensure POD/BOL are signed/dated, include quantity received along with noted damages (if applicable)</a:t>
            </a:r>
          </a:p>
          <a:p>
            <a:endParaRPr lang="en-US" sz="2000" b="0" dirty="0"/>
          </a:p>
        </p:txBody>
      </p:sp>
    </p:spTree>
    <p:extLst>
      <p:ext uri="{BB962C8B-B14F-4D97-AF65-F5344CB8AC3E}">
        <p14:creationId xmlns:p14="http://schemas.microsoft.com/office/powerpoint/2010/main" val="1357598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114831F-8643-C71B-3A5F-36974B2C3626}"/>
              </a:ext>
            </a:extLst>
          </p:cNvPr>
          <p:cNvSpPr>
            <a:spLocks noGrp="1"/>
          </p:cNvSpPr>
          <p:nvPr>
            <p:ph type="title"/>
          </p:nvPr>
        </p:nvSpPr>
        <p:spPr>
          <a:xfrm>
            <a:off x="2686051" y="1488620"/>
            <a:ext cx="5219700" cy="711655"/>
          </a:xfrm>
        </p:spPr>
        <p:txBody>
          <a:bodyPr>
            <a:normAutofit/>
          </a:bodyPr>
          <a:lstStyle/>
          <a:p>
            <a:pPr algn="ctr"/>
            <a:r>
              <a:rPr lang="en-US" sz="2800" dirty="0"/>
              <a:t>	</a:t>
            </a:r>
            <a:r>
              <a:rPr lang="en-US" sz="2800" dirty="0">
                <a:latin typeface="Arial Black" panose="020B0A04020102020204" pitchFamily="34" charset="0"/>
              </a:rPr>
              <a:t>Key Points </a:t>
            </a:r>
          </a:p>
        </p:txBody>
      </p:sp>
      <p:sp>
        <p:nvSpPr>
          <p:cNvPr id="6" name="Text Placeholder 3">
            <a:extLst>
              <a:ext uri="{FF2B5EF4-FFF2-40B4-BE49-F238E27FC236}">
                <a16:creationId xmlns:a16="http://schemas.microsoft.com/office/drawing/2014/main" id="{A795D999-DD5E-E6C5-4994-2BE4D0127909}"/>
              </a:ext>
            </a:extLst>
          </p:cNvPr>
          <p:cNvSpPr>
            <a:spLocks noGrp="1"/>
          </p:cNvSpPr>
          <p:nvPr>
            <p:ph type="body" sz="half" idx="2"/>
          </p:nvPr>
        </p:nvSpPr>
        <p:spPr>
          <a:xfrm>
            <a:off x="728662" y="2409825"/>
            <a:ext cx="11463337" cy="4262438"/>
          </a:xfrm>
        </p:spPr>
        <p:txBody>
          <a:bodyPr>
            <a:normAutofit/>
          </a:bodyPr>
          <a:lstStyle/>
          <a:p>
            <a:pPr marL="285750" indent="-285750">
              <a:buFont typeface="Arial" panose="020B0604020202020204" pitchFamily="34" charset="0"/>
              <a:buChar char="•"/>
            </a:pPr>
            <a:r>
              <a:rPr lang="en-US" sz="2000" b="0" dirty="0">
                <a:latin typeface="Arial" panose="020B0604020202020204" pitchFamily="34" charset="0"/>
                <a:cs typeface="Arial" panose="020B0604020202020204" pitchFamily="34" charset="0"/>
              </a:rPr>
              <a:t>It is the vendors responsibility to ensure that the carrier delivers with proper seals.</a:t>
            </a:r>
          </a:p>
          <a:p>
            <a:pPr marL="285750" indent="-285750">
              <a:buFont typeface="Arial" panose="020B0604020202020204" pitchFamily="34" charset="0"/>
              <a:buChar char="•"/>
            </a:pPr>
            <a:r>
              <a:rPr lang="en-US" sz="2000" b="0" dirty="0">
                <a:latin typeface="Arial" panose="020B0604020202020204" pitchFamily="34" charset="0"/>
                <a:cs typeface="Arial" panose="020B0604020202020204" pitchFamily="34" charset="0"/>
              </a:rPr>
              <a:t>Proper seals are required on all trucks on all delivery stops.</a:t>
            </a:r>
          </a:p>
          <a:p>
            <a:pPr marL="285750" indent="-285750">
              <a:buFont typeface="Arial" panose="020B0604020202020204" pitchFamily="34" charset="0"/>
              <a:buChar char="•"/>
            </a:pPr>
            <a:r>
              <a:rPr lang="en-US" sz="2000" b="0" dirty="0">
                <a:latin typeface="Arial" panose="020B0604020202020204" pitchFamily="34" charset="0"/>
                <a:cs typeface="Arial" panose="020B0604020202020204" pitchFamily="34" charset="0"/>
              </a:rPr>
              <a:t>An improper seal will result in rejection of load.</a:t>
            </a:r>
          </a:p>
          <a:p>
            <a:pPr marL="285750" indent="-285750">
              <a:buFont typeface="Arial" panose="020B0604020202020204" pitchFamily="34" charset="0"/>
              <a:buChar char="•"/>
            </a:pPr>
            <a:r>
              <a:rPr lang="en-US" sz="2000" b="0" dirty="0">
                <a:latin typeface="Arial" panose="020B0604020202020204" pitchFamily="34" charset="0"/>
                <a:cs typeface="Arial" panose="020B0604020202020204" pitchFamily="34" charset="0"/>
              </a:rPr>
              <a:t>Rejected loads will require a new COC inspection; the Contractor will be held responsible fees incurred as a result of COC inspection.</a:t>
            </a:r>
          </a:p>
          <a:p>
            <a:pPr marL="285750" indent="-285750">
              <a:buFont typeface="Arial" panose="020B0604020202020204" pitchFamily="34" charset="0"/>
              <a:buChar char="•"/>
            </a:pPr>
            <a:r>
              <a:rPr lang="en-US" sz="2000" b="0" dirty="0">
                <a:latin typeface="Arial" panose="020B0604020202020204" pitchFamily="34" charset="0"/>
                <a:cs typeface="Arial" panose="020B0604020202020204" pitchFamily="34" charset="0"/>
              </a:rPr>
              <a:t>ASN Must have accurate information entered when inputting into WBSCM.</a:t>
            </a:r>
          </a:p>
          <a:p>
            <a:pPr marL="285750" indent="-285750">
              <a:buFont typeface="Arial" panose="020B0604020202020204" pitchFamily="34" charset="0"/>
              <a:buChar char="•"/>
            </a:pPr>
            <a:r>
              <a:rPr lang="en-US" sz="2000" b="0" dirty="0">
                <a:latin typeface="Arial" panose="020B0604020202020204" pitchFamily="34" charset="0"/>
                <a:cs typeface="Arial" panose="020B0604020202020204" pitchFamily="34" charset="0"/>
              </a:rPr>
              <a:t>Ensure that the Bill of Lading includes the Purchase Order Number, Sales Order Number, Line Item Number, Description of Materials Delivered, Recipient name and signature, date received, quantity received, seal number. </a:t>
            </a:r>
          </a:p>
          <a:p>
            <a:pPr marL="285750" indent="-285750">
              <a:buFont typeface="Arial" panose="020B0604020202020204" pitchFamily="34" charset="0"/>
              <a:buChar char="•"/>
            </a:pPr>
            <a:r>
              <a:rPr lang="en-US" sz="2000" b="0" dirty="0">
                <a:latin typeface="Arial" panose="020B0604020202020204" pitchFamily="34" charset="0"/>
                <a:cs typeface="Arial" panose="020B0604020202020204" pitchFamily="34" charset="0"/>
              </a:rPr>
              <a:t>Issues can be reported to your contract specialist for further guidance.</a:t>
            </a:r>
          </a:p>
          <a:p>
            <a:endParaRPr lang="en-US" b="0" dirty="0"/>
          </a:p>
        </p:txBody>
      </p:sp>
    </p:spTree>
    <p:extLst>
      <p:ext uri="{BB962C8B-B14F-4D97-AF65-F5344CB8AC3E}">
        <p14:creationId xmlns:p14="http://schemas.microsoft.com/office/powerpoint/2010/main" val="3538233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62A0265-AFBB-922F-AEAE-135B8278E547}"/>
              </a:ext>
            </a:extLst>
          </p:cNvPr>
          <p:cNvSpPr>
            <a:spLocks noGrp="1"/>
          </p:cNvSpPr>
          <p:nvPr>
            <p:ph type="title"/>
          </p:nvPr>
        </p:nvSpPr>
        <p:spPr>
          <a:xfrm>
            <a:off x="3067051" y="1064077"/>
            <a:ext cx="5219700" cy="711655"/>
          </a:xfrm>
        </p:spPr>
        <p:txBody>
          <a:bodyPr>
            <a:normAutofit/>
          </a:bodyPr>
          <a:lstStyle/>
          <a:p>
            <a:pPr algn="ctr"/>
            <a:r>
              <a:rPr lang="en-US" sz="2800" dirty="0"/>
              <a:t>	</a:t>
            </a:r>
            <a:r>
              <a:rPr lang="en-US" sz="2800" dirty="0">
                <a:latin typeface="Arial Black" panose="020B0A04020102020204" pitchFamily="34" charset="0"/>
              </a:rPr>
              <a:t>Resources:</a:t>
            </a:r>
          </a:p>
        </p:txBody>
      </p:sp>
      <p:sp>
        <p:nvSpPr>
          <p:cNvPr id="6" name="Text Placeholder 3">
            <a:extLst>
              <a:ext uri="{FF2B5EF4-FFF2-40B4-BE49-F238E27FC236}">
                <a16:creationId xmlns:a16="http://schemas.microsoft.com/office/drawing/2014/main" id="{A07ECA8A-2DF0-8127-E163-B06CAF34A65B}"/>
              </a:ext>
            </a:extLst>
          </p:cNvPr>
          <p:cNvSpPr>
            <a:spLocks noGrp="1"/>
          </p:cNvSpPr>
          <p:nvPr>
            <p:ph type="body" sz="half" idx="2"/>
          </p:nvPr>
        </p:nvSpPr>
        <p:spPr>
          <a:xfrm>
            <a:off x="728663" y="2017939"/>
            <a:ext cx="11463337" cy="4720317"/>
          </a:xfrm>
        </p:spPr>
        <p:txBody>
          <a:bodyPr>
            <a:normAutofit fontScale="85000" lnSpcReduction="20000"/>
          </a:bodyPr>
          <a:lstStyle/>
          <a:p>
            <a:r>
              <a:rPr lang="en-US" sz="2000" b="0" dirty="0">
                <a:latin typeface="Arial" panose="020B0604020202020204" pitchFamily="34" charset="0"/>
                <a:cs typeface="Arial" panose="020B0604020202020204" pitchFamily="34" charset="0"/>
              </a:rPr>
              <a:t>AMS Master Solicitation for Commodity Procurement – Domestic Programs (MSCP-D) </a:t>
            </a:r>
            <a:r>
              <a:rPr lang="en-US" sz="2000" b="0" dirty="0">
                <a:latin typeface="Arial" panose="020B0604020202020204" pitchFamily="34" charset="0"/>
                <a:cs typeface="Arial" panose="020B0604020202020204" pitchFamily="34" charset="0"/>
                <a:hlinkClick r:id="rId2"/>
              </a:rPr>
              <a:t>https://www.ams.usda.gov/sites/default/files/media/MSCP.pdf</a:t>
            </a:r>
            <a:r>
              <a:rPr lang="en-US" sz="2000" b="0" dirty="0">
                <a:latin typeface="Arial" panose="020B0604020202020204" pitchFamily="34" charset="0"/>
                <a:cs typeface="Arial" panose="020B0604020202020204" pitchFamily="34" charset="0"/>
              </a:rPr>
              <a:t> </a:t>
            </a:r>
          </a:p>
          <a:p>
            <a:endParaRPr lang="en-US" sz="2000" b="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rPr>
              <a:t>Conditions of Container Inspections arrangements are available by accessing the AMS website </a:t>
            </a:r>
          </a:p>
          <a:p>
            <a:r>
              <a:rPr lang="en-US" sz="2000" b="0" dirty="0">
                <a:latin typeface="Arial" panose="020B0604020202020204" pitchFamily="34" charset="0"/>
                <a:cs typeface="Arial" panose="020B0604020202020204" pitchFamily="34" charset="0"/>
              </a:rPr>
              <a:t>at: </a:t>
            </a:r>
            <a:r>
              <a:rPr lang="en-US" sz="2000" b="0" dirty="0">
                <a:latin typeface="Arial" panose="020B0604020202020204" pitchFamily="34" charset="0"/>
                <a:cs typeface="Arial" panose="020B0604020202020204" pitchFamily="34" charset="0"/>
                <a:hlinkClick r:id="rId3"/>
              </a:rPr>
              <a:t>https://www.ams.usda.gov/services/sci-contacts</a:t>
            </a:r>
            <a:endParaRPr lang="en-US" sz="2000" b="0" dirty="0">
              <a:latin typeface="Arial" panose="020B0604020202020204" pitchFamily="34" charset="0"/>
              <a:cs typeface="Arial" panose="020B0604020202020204" pitchFamily="34" charset="0"/>
            </a:endParaRPr>
          </a:p>
          <a:p>
            <a:endParaRPr lang="en-US" sz="2000" b="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rPr>
              <a:t>Please select AMS Federal Inspection Offices at:  </a:t>
            </a:r>
          </a:p>
          <a:p>
            <a:r>
              <a:rPr lang="en-US" sz="2000" b="0" dirty="0">
                <a:latin typeface="Arial" panose="020B0604020202020204" pitchFamily="34" charset="0"/>
                <a:cs typeface="Arial" panose="020B0604020202020204" pitchFamily="34" charset="0"/>
                <a:hlinkClick r:id="rId4"/>
              </a:rPr>
              <a:t>https://www.ams.usda.gov/services/sci-contacts/field-inspection-offices</a:t>
            </a:r>
            <a:r>
              <a:rPr lang="en-US" sz="2000" b="0" dirty="0">
                <a:latin typeface="Arial" panose="020B0604020202020204" pitchFamily="34" charset="0"/>
                <a:cs typeface="Arial" panose="020B0604020202020204" pitchFamily="34" charset="0"/>
              </a:rPr>
              <a:t> </a:t>
            </a:r>
          </a:p>
          <a:p>
            <a:endParaRPr lang="en-US" sz="2000" b="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rPr>
              <a:t>If you need any assistance on the </a:t>
            </a:r>
            <a:r>
              <a:rPr lang="en-US" sz="2000" b="0" dirty="0" err="1">
                <a:latin typeface="Arial" panose="020B0604020202020204" pitchFamily="34" charset="0"/>
                <a:cs typeface="Arial" panose="020B0604020202020204" pitchFamily="34" charset="0"/>
              </a:rPr>
              <a:t>eINV</a:t>
            </a:r>
            <a:r>
              <a:rPr lang="en-US" sz="2000" b="0" dirty="0">
                <a:latin typeface="Arial" panose="020B0604020202020204" pitchFamily="34" charset="0"/>
                <a:cs typeface="Arial" panose="020B0604020202020204" pitchFamily="34" charset="0"/>
              </a:rPr>
              <a:t> process, please reach out to your assigned Contract Specialist or the </a:t>
            </a:r>
            <a:r>
              <a:rPr lang="en-US" sz="2000" b="0" dirty="0">
                <a:latin typeface="Arial" panose="020B0604020202020204" pitchFamily="34" charset="0"/>
                <a:cs typeface="Arial" panose="020B0604020202020204" pitchFamily="34" charset="0"/>
                <a:hlinkClick r:id="rId5"/>
              </a:rPr>
              <a:t>WBSCMAMSHelpDesk@usda.gov</a:t>
            </a:r>
            <a:endParaRPr lang="en-US" sz="2000" b="0" dirty="0">
              <a:latin typeface="Arial" panose="020B0604020202020204" pitchFamily="34" charset="0"/>
              <a:cs typeface="Arial" panose="020B0604020202020204" pitchFamily="34" charset="0"/>
            </a:endParaRPr>
          </a:p>
          <a:p>
            <a:endParaRPr lang="en-US" sz="2000" b="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rPr>
              <a:t>Video:</a:t>
            </a:r>
          </a:p>
          <a:p>
            <a:r>
              <a:rPr lang="en-US" sz="2000" b="0" dirty="0">
                <a:latin typeface="Arial" panose="020B0604020202020204" pitchFamily="34" charset="0"/>
                <a:cs typeface="Arial" panose="020B0604020202020204" pitchFamily="34" charset="0"/>
              </a:rPr>
              <a:t>How to Modify a Goods Receipt and Submit an Electronic Invoice - YouTube</a:t>
            </a:r>
          </a:p>
          <a:p>
            <a:r>
              <a:rPr lang="en-US" sz="2000" b="0" i="0" dirty="0">
                <a:effectLst/>
                <a:latin typeface="Segoe UI" panose="020B0502040204020203" pitchFamily="34" charset="0"/>
                <a:hlinkClick r:id="rId6" tooltip="https://www.youtube.com/watch?v=a3eyn_vo72i"/>
              </a:rPr>
              <a:t>https://www.youtube.com/watch?v=A3eYN_vO72I</a:t>
            </a:r>
            <a:r>
              <a:rPr lang="en-US" sz="2000" b="0" i="0" dirty="0">
                <a:effectLst/>
                <a:latin typeface="Segoe UI" panose="020B0502040204020203" pitchFamily="34" charset="0"/>
              </a:rPr>
              <a:t> </a:t>
            </a:r>
          </a:p>
          <a:p>
            <a:endParaRPr lang="en-US" b="0" dirty="0"/>
          </a:p>
        </p:txBody>
      </p:sp>
    </p:spTree>
    <p:extLst>
      <p:ext uri="{BB962C8B-B14F-4D97-AF65-F5344CB8AC3E}">
        <p14:creationId xmlns:p14="http://schemas.microsoft.com/office/powerpoint/2010/main" val="1658696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09CA-AF1A-4325-8BB2-61AC0EE1D03A}"/>
              </a:ext>
            </a:extLst>
          </p:cNvPr>
          <p:cNvSpPr>
            <a:spLocks noGrp="1"/>
          </p:cNvSpPr>
          <p:nvPr>
            <p:ph type="title"/>
          </p:nvPr>
        </p:nvSpPr>
        <p:spPr>
          <a:xfrm>
            <a:off x="2326917" y="1317171"/>
            <a:ext cx="7829454" cy="1089275"/>
          </a:xfrm>
        </p:spPr>
        <p:txBody>
          <a:bodyPr>
            <a:normAutofit/>
          </a:bodyPr>
          <a:lstStyle/>
          <a:p>
            <a:pPr algn="ctr"/>
            <a:r>
              <a:rPr lang="en-US" sz="6000" dirty="0"/>
              <a:t> Questions</a:t>
            </a:r>
            <a:r>
              <a:rPr lang="en-US" sz="4400" dirty="0"/>
              <a:t>?</a:t>
            </a:r>
          </a:p>
        </p:txBody>
      </p:sp>
      <p:sp>
        <p:nvSpPr>
          <p:cNvPr id="4" name="Text Placeholder 3">
            <a:extLst>
              <a:ext uri="{FF2B5EF4-FFF2-40B4-BE49-F238E27FC236}">
                <a16:creationId xmlns:a16="http://schemas.microsoft.com/office/drawing/2014/main" id="{8E823F5C-EC7C-4887-9115-A56352D443E0}"/>
              </a:ext>
            </a:extLst>
          </p:cNvPr>
          <p:cNvSpPr>
            <a:spLocks noGrp="1"/>
          </p:cNvSpPr>
          <p:nvPr>
            <p:ph type="body" sz="half" idx="2"/>
          </p:nvPr>
        </p:nvSpPr>
        <p:spPr>
          <a:xfrm>
            <a:off x="1958115" y="2885418"/>
            <a:ext cx="8567057" cy="3863725"/>
          </a:xfrm>
        </p:spPr>
        <p:txBody>
          <a:bodyPr>
            <a:normAutofit/>
          </a:bodyPr>
          <a:lstStyle/>
          <a:p>
            <a:pPr marL="0" indent="0" algn="ctr">
              <a:spcBef>
                <a:spcPts val="0"/>
              </a:spcBef>
              <a:buNone/>
            </a:pPr>
            <a:r>
              <a:rPr lang="en-US" sz="2800" b="1" dirty="0"/>
              <a:t>Contact Us:</a:t>
            </a:r>
          </a:p>
          <a:p>
            <a:pPr marL="0" indent="0" algn="ctr">
              <a:spcBef>
                <a:spcPts val="0"/>
              </a:spcBef>
              <a:buNone/>
            </a:pPr>
            <a:endParaRPr lang="en-US" sz="2800" b="1" dirty="0"/>
          </a:p>
          <a:p>
            <a:pPr marL="0" indent="0" algn="ctr">
              <a:spcBef>
                <a:spcPts val="0"/>
              </a:spcBef>
              <a:buNone/>
            </a:pPr>
            <a:r>
              <a:rPr lang="en-US" sz="2400" dirty="0"/>
              <a:t>Agricultural Marketing Service</a:t>
            </a:r>
          </a:p>
          <a:p>
            <a:pPr marL="0" indent="0" algn="ctr">
              <a:spcBef>
                <a:spcPts val="0"/>
              </a:spcBef>
              <a:buNone/>
            </a:pPr>
            <a:r>
              <a:rPr lang="en-US" sz="2400" dirty="0"/>
              <a:t>Commodity Procurement Program </a:t>
            </a:r>
          </a:p>
          <a:p>
            <a:pPr marL="0" indent="0" algn="ctr">
              <a:spcBef>
                <a:spcPts val="0"/>
              </a:spcBef>
              <a:buNone/>
            </a:pPr>
            <a:r>
              <a:rPr lang="en-US" sz="2400" dirty="0"/>
              <a:t>1400 Independence Avenue, SW, S-0239</a:t>
            </a:r>
          </a:p>
          <a:p>
            <a:pPr marL="0" indent="0" algn="ctr">
              <a:spcBef>
                <a:spcPts val="0"/>
              </a:spcBef>
              <a:buNone/>
            </a:pPr>
            <a:r>
              <a:rPr lang="en-US" sz="2400" dirty="0"/>
              <a:t> Washington, D.C. 20250-0239 </a:t>
            </a:r>
          </a:p>
          <a:p>
            <a:pPr marL="0" indent="0" algn="ctr">
              <a:spcBef>
                <a:spcPts val="0"/>
              </a:spcBef>
              <a:buNone/>
            </a:pPr>
            <a:r>
              <a:rPr lang="en-US" sz="2400" dirty="0"/>
              <a:t>Phone: 202-720-4517</a:t>
            </a:r>
          </a:p>
          <a:p>
            <a:pPr marL="0" indent="0" algn="ctr">
              <a:spcBef>
                <a:spcPts val="0"/>
              </a:spcBef>
              <a:buNone/>
            </a:pPr>
            <a:endParaRPr lang="en-US" sz="2400" dirty="0"/>
          </a:p>
          <a:p>
            <a:pPr marL="0" indent="0" algn="ctr">
              <a:spcBef>
                <a:spcPts val="0"/>
              </a:spcBef>
              <a:buNone/>
            </a:pPr>
            <a:r>
              <a:rPr lang="en-US" sz="2400" dirty="0">
                <a:hlinkClick r:id="rId3"/>
              </a:rPr>
              <a:t>CP Contact List (usda.gov)</a:t>
            </a:r>
            <a:endParaRPr lang="en-US" sz="2400" b="0" dirty="0"/>
          </a:p>
          <a:p>
            <a:endParaRPr lang="en-US" sz="2400" dirty="0"/>
          </a:p>
        </p:txBody>
      </p:sp>
    </p:spTree>
    <p:extLst>
      <p:ext uri="{BB962C8B-B14F-4D97-AF65-F5344CB8AC3E}">
        <p14:creationId xmlns:p14="http://schemas.microsoft.com/office/powerpoint/2010/main" val="430902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EACF0-8F4D-40CB-9C72-4F0C4062A221}"/>
              </a:ext>
            </a:extLst>
          </p:cNvPr>
          <p:cNvSpPr>
            <a:spLocks noGrp="1"/>
          </p:cNvSpPr>
          <p:nvPr>
            <p:ph type="title"/>
          </p:nvPr>
        </p:nvSpPr>
        <p:spPr/>
        <p:txBody>
          <a:bodyPr>
            <a:normAutofit fontScale="90000"/>
          </a:bodyPr>
          <a:lstStyle/>
          <a:p>
            <a:r>
              <a:rPr lang="en-US"/>
              <a:t>Commodity Procurement Mission</a:t>
            </a:r>
          </a:p>
        </p:txBody>
      </p:sp>
      <p:sp>
        <p:nvSpPr>
          <p:cNvPr id="3" name="Content Placeholder 2">
            <a:extLst>
              <a:ext uri="{FF2B5EF4-FFF2-40B4-BE49-F238E27FC236}">
                <a16:creationId xmlns:a16="http://schemas.microsoft.com/office/drawing/2014/main" id="{0E35F621-AB89-474A-895B-AA829AEFE7BD}"/>
              </a:ext>
            </a:extLst>
          </p:cNvPr>
          <p:cNvSpPr>
            <a:spLocks noGrp="1"/>
          </p:cNvSpPr>
          <p:nvPr>
            <p:ph idx="1"/>
          </p:nvPr>
        </p:nvSpPr>
        <p:spPr/>
        <p:txBody>
          <a:bodyPr/>
          <a:lstStyle/>
          <a:p>
            <a:pPr marL="0" indent="0">
              <a:buNone/>
            </a:pPr>
            <a:r>
              <a:rPr lang="en-US" i="1">
                <a:solidFill>
                  <a:srgbClr val="002060"/>
                </a:solidFill>
              </a:rPr>
              <a:t>AMS Commodity Procurement facilitates the marketing of 100% domestic agricultural products through the purchase of food for International and Domestic nutrition assistance programs…feeding the hungry around the world.</a:t>
            </a:r>
          </a:p>
          <a:p>
            <a:pPr marL="0" indent="0">
              <a:buNone/>
            </a:pPr>
            <a:endParaRPr lang="en-US"/>
          </a:p>
        </p:txBody>
      </p:sp>
    </p:spTree>
    <p:extLst>
      <p:ext uri="{BB962C8B-B14F-4D97-AF65-F5344CB8AC3E}">
        <p14:creationId xmlns:p14="http://schemas.microsoft.com/office/powerpoint/2010/main" val="38209929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187287" y="1058721"/>
            <a:ext cx="3800819" cy="296353"/>
          </a:xfrm>
        </p:spPr>
        <p:txBody>
          <a:bodyPr>
            <a:noAutofit/>
          </a:bodyPr>
          <a:lstStyle/>
          <a:p>
            <a:r>
              <a:rPr lang="en-US" sz="1800" dirty="0"/>
              <a:t>Fruit and Tree Nut Branch</a:t>
            </a:r>
          </a:p>
        </p:txBody>
      </p:sp>
      <p:graphicFrame>
        <p:nvGraphicFramePr>
          <p:cNvPr id="4" name="Content Placeholder 3">
            <a:extLst>
              <a:ext uri="{FF2B5EF4-FFF2-40B4-BE49-F238E27FC236}">
                <a16:creationId xmlns:a16="http://schemas.microsoft.com/office/drawing/2014/main" id="{06D751BB-FD18-75D2-C570-B01228113337}"/>
              </a:ext>
            </a:extLst>
          </p:cNvPr>
          <p:cNvGraphicFramePr>
            <a:graphicFrameLocks noGrp="1"/>
          </p:cNvGraphicFramePr>
          <p:nvPr>
            <p:ph idx="1"/>
            <p:extLst>
              <p:ext uri="{D42A27DB-BD31-4B8C-83A1-F6EECF244321}">
                <p14:modId xmlns:p14="http://schemas.microsoft.com/office/powerpoint/2010/main" val="2567317563"/>
              </p:ext>
            </p:extLst>
          </p:nvPr>
        </p:nvGraphicFramePr>
        <p:xfrm>
          <a:off x="176271" y="1339101"/>
          <a:ext cx="11817426" cy="4767604"/>
        </p:xfrm>
        <a:graphic>
          <a:graphicData uri="http://schemas.openxmlformats.org/drawingml/2006/table">
            <a:tbl>
              <a:tblPr firstRow="1" bandRow="1">
                <a:tableStyleId>{8EC20E35-A176-4012-BC5E-935CFFF8708E}</a:tableStyleId>
              </a:tblPr>
              <a:tblGrid>
                <a:gridCol w="2376072">
                  <a:extLst>
                    <a:ext uri="{9D8B030D-6E8A-4147-A177-3AD203B41FA5}">
                      <a16:colId xmlns:a16="http://schemas.microsoft.com/office/drawing/2014/main" val="193108158"/>
                    </a:ext>
                  </a:extLst>
                </a:gridCol>
                <a:gridCol w="1671401">
                  <a:extLst>
                    <a:ext uri="{9D8B030D-6E8A-4147-A177-3AD203B41FA5}">
                      <a16:colId xmlns:a16="http://schemas.microsoft.com/office/drawing/2014/main" val="3241599919"/>
                    </a:ext>
                  </a:extLst>
                </a:gridCol>
                <a:gridCol w="3578036">
                  <a:extLst>
                    <a:ext uri="{9D8B030D-6E8A-4147-A177-3AD203B41FA5}">
                      <a16:colId xmlns:a16="http://schemas.microsoft.com/office/drawing/2014/main" val="2518827205"/>
                    </a:ext>
                  </a:extLst>
                </a:gridCol>
                <a:gridCol w="4191917">
                  <a:extLst>
                    <a:ext uri="{9D8B030D-6E8A-4147-A177-3AD203B41FA5}">
                      <a16:colId xmlns:a16="http://schemas.microsoft.com/office/drawing/2014/main" val="2459457440"/>
                    </a:ext>
                  </a:extLst>
                </a:gridCol>
              </a:tblGrid>
              <a:tr h="317632">
                <a:tc>
                  <a:txBody>
                    <a:bodyPr/>
                    <a:lstStyle/>
                    <a:p>
                      <a:r>
                        <a:rPr lang="en-US" sz="1700" dirty="0"/>
                        <a:t>Name</a:t>
                      </a:r>
                    </a:p>
                  </a:txBody>
                  <a:tcPr/>
                </a:tc>
                <a:tc>
                  <a:txBody>
                    <a:bodyPr/>
                    <a:lstStyle/>
                    <a:p>
                      <a:r>
                        <a:rPr lang="en-US" sz="1700" dirty="0"/>
                        <a:t>Phone #</a:t>
                      </a:r>
                    </a:p>
                  </a:txBody>
                  <a:tcPr/>
                </a:tc>
                <a:tc>
                  <a:txBody>
                    <a:bodyPr/>
                    <a:lstStyle/>
                    <a:p>
                      <a:r>
                        <a:rPr lang="en-US" sz="1700" dirty="0"/>
                        <a:t>Email address</a:t>
                      </a:r>
                    </a:p>
                  </a:txBody>
                  <a:tcPr/>
                </a:tc>
                <a:tc>
                  <a:txBody>
                    <a:bodyPr/>
                    <a:lstStyle/>
                    <a:p>
                      <a:r>
                        <a:rPr lang="en-US" sz="1700" dirty="0"/>
                        <a:t>Materials</a:t>
                      </a:r>
                    </a:p>
                  </a:txBody>
                  <a:tcPr/>
                </a:tc>
                <a:extLst>
                  <a:ext uri="{0D108BD9-81ED-4DB2-BD59-A6C34878D82A}">
                    <a16:rowId xmlns:a16="http://schemas.microsoft.com/office/drawing/2014/main" val="452007123"/>
                  </a:ext>
                </a:extLst>
              </a:tr>
              <a:tr h="317632">
                <a:tc>
                  <a:txBody>
                    <a:bodyPr/>
                    <a:lstStyle/>
                    <a:p>
                      <a:r>
                        <a:rPr lang="en-US" sz="1700" dirty="0"/>
                        <a:t>Kelli Dawkins</a:t>
                      </a:r>
                    </a:p>
                  </a:txBody>
                  <a:tcPr/>
                </a:tc>
                <a:tc>
                  <a:txBody>
                    <a:bodyPr/>
                    <a:lstStyle/>
                    <a:p>
                      <a:r>
                        <a:rPr lang="en-US" sz="1700" dirty="0"/>
                        <a:t>816-926-2112</a:t>
                      </a:r>
                    </a:p>
                  </a:txBody>
                  <a:tcPr/>
                </a:tc>
                <a:tc>
                  <a:txBody>
                    <a:bodyPr/>
                    <a:lstStyle/>
                    <a:p>
                      <a:r>
                        <a:rPr lang="en-US" sz="1800" u="sng" kern="1200" dirty="0">
                          <a:solidFill>
                            <a:schemeClr val="dk1"/>
                          </a:solidFill>
                          <a:effectLst/>
                          <a:latin typeface="+mn-lt"/>
                          <a:ea typeface="+mn-ea"/>
                          <a:cs typeface="+mn-cs"/>
                          <a:hlinkClick r:id="rId3"/>
                        </a:rPr>
                        <a:t>Kelli.Dawkins@usda.gov</a:t>
                      </a:r>
                      <a:endParaRPr lang="en-US" sz="1700" dirty="0"/>
                    </a:p>
                  </a:txBody>
                  <a:tcPr/>
                </a:tc>
                <a:tc>
                  <a:txBody>
                    <a:bodyPr/>
                    <a:lstStyle/>
                    <a:p>
                      <a:r>
                        <a:rPr lang="en-US" sz="1700" dirty="0"/>
                        <a:t>Branch Chief</a:t>
                      </a:r>
                    </a:p>
                  </a:txBody>
                  <a:tcPr/>
                </a:tc>
                <a:extLst>
                  <a:ext uri="{0D108BD9-81ED-4DB2-BD59-A6C34878D82A}">
                    <a16:rowId xmlns:a16="http://schemas.microsoft.com/office/drawing/2014/main" val="612152612"/>
                  </a:ext>
                </a:extLst>
              </a:tr>
              <a:tr h="317632">
                <a:tc>
                  <a:txBody>
                    <a:bodyPr/>
                    <a:lstStyle/>
                    <a:p>
                      <a:r>
                        <a:rPr lang="en-US" sz="1700" dirty="0"/>
                        <a:t>Samantha Klagenberg</a:t>
                      </a:r>
                    </a:p>
                  </a:txBody>
                  <a:tcPr/>
                </a:tc>
                <a:tc>
                  <a:txBody>
                    <a:bodyPr/>
                    <a:lstStyle/>
                    <a:p>
                      <a:r>
                        <a:rPr lang="en-US" sz="1700" dirty="0"/>
                        <a:t>816-648-9663</a:t>
                      </a:r>
                    </a:p>
                  </a:txBody>
                  <a:tcPr/>
                </a:tc>
                <a:tc>
                  <a:txBody>
                    <a:bodyPr/>
                    <a:lstStyle/>
                    <a:p>
                      <a:r>
                        <a:rPr lang="en-US" sz="1700" dirty="0"/>
                        <a:t>Samantha.Klagenberg@usda.gov</a:t>
                      </a:r>
                    </a:p>
                  </a:txBody>
                  <a:tcPr/>
                </a:tc>
                <a:tc>
                  <a:txBody>
                    <a:bodyPr/>
                    <a:lstStyle/>
                    <a:p>
                      <a:r>
                        <a:rPr lang="en-US" sz="1700" dirty="0"/>
                        <a:t>Team Lead/Sr Contracting Officer</a:t>
                      </a:r>
                    </a:p>
                  </a:txBody>
                  <a:tcPr/>
                </a:tc>
                <a:extLst>
                  <a:ext uri="{0D108BD9-81ED-4DB2-BD59-A6C34878D82A}">
                    <a16:rowId xmlns:a16="http://schemas.microsoft.com/office/drawing/2014/main" val="2020632050"/>
                  </a:ext>
                </a:extLst>
              </a:tr>
              <a:tr h="317632">
                <a:tc>
                  <a:txBody>
                    <a:bodyPr/>
                    <a:lstStyle/>
                    <a:p>
                      <a:r>
                        <a:rPr lang="en-US" sz="1700" dirty="0"/>
                        <a:t>Ashley Train</a:t>
                      </a:r>
                    </a:p>
                  </a:txBody>
                  <a:tcPr/>
                </a:tc>
                <a:tc>
                  <a:txBody>
                    <a:bodyPr/>
                    <a:lstStyle/>
                    <a:p>
                      <a:r>
                        <a:rPr lang="en-US" sz="1700" dirty="0"/>
                        <a:t>202-937-4905</a:t>
                      </a:r>
                    </a:p>
                  </a:txBody>
                  <a:tcPr/>
                </a:tc>
                <a:tc>
                  <a:txBody>
                    <a:bodyPr/>
                    <a:lstStyle/>
                    <a:p>
                      <a:r>
                        <a:rPr lang="en-US" sz="1700" dirty="0"/>
                        <a:t>Ashley.Train@usda.gov</a:t>
                      </a:r>
                    </a:p>
                  </a:txBody>
                  <a:tcPr/>
                </a:tc>
                <a:tc>
                  <a:txBody>
                    <a:bodyPr/>
                    <a:lstStyle/>
                    <a:p>
                      <a:r>
                        <a:rPr lang="en-US" sz="1700" dirty="0"/>
                        <a:t>Team Lead/Sr Contracting Officer</a:t>
                      </a:r>
                    </a:p>
                  </a:txBody>
                  <a:tcPr/>
                </a:tc>
                <a:extLst>
                  <a:ext uri="{0D108BD9-81ED-4DB2-BD59-A6C34878D82A}">
                    <a16:rowId xmlns:a16="http://schemas.microsoft.com/office/drawing/2014/main" val="1418362999"/>
                  </a:ext>
                </a:extLst>
              </a:tr>
              <a:tr h="317632">
                <a:tc>
                  <a:txBody>
                    <a:bodyPr/>
                    <a:lstStyle/>
                    <a:p>
                      <a:r>
                        <a:rPr lang="en-US" sz="1700" dirty="0"/>
                        <a:t>Travis Hentzy</a:t>
                      </a:r>
                    </a:p>
                  </a:txBody>
                  <a:tcPr/>
                </a:tc>
                <a:tc>
                  <a:txBody>
                    <a:bodyPr/>
                    <a:lstStyle/>
                    <a:p>
                      <a:r>
                        <a:rPr lang="en-US" sz="1700" dirty="0"/>
                        <a:t>301-851-3032</a:t>
                      </a:r>
                    </a:p>
                  </a:txBody>
                  <a:tcPr/>
                </a:tc>
                <a:tc>
                  <a:txBody>
                    <a:bodyPr/>
                    <a:lstStyle/>
                    <a:p>
                      <a:r>
                        <a:rPr lang="en-US" sz="1700" dirty="0"/>
                        <a:t>Travis.Hentzy@usda.gov</a:t>
                      </a:r>
                    </a:p>
                  </a:txBody>
                  <a:tcPr/>
                </a:tc>
                <a:tc>
                  <a:txBody>
                    <a:bodyPr/>
                    <a:lstStyle/>
                    <a:p>
                      <a:r>
                        <a:rPr lang="en-US" sz="1700" dirty="0"/>
                        <a:t>IDIQ Seasonal Fruit/Canned Fruit</a:t>
                      </a:r>
                    </a:p>
                  </a:txBody>
                  <a:tcPr/>
                </a:tc>
                <a:extLst>
                  <a:ext uri="{0D108BD9-81ED-4DB2-BD59-A6C34878D82A}">
                    <a16:rowId xmlns:a16="http://schemas.microsoft.com/office/drawing/2014/main" val="366304929"/>
                  </a:ext>
                </a:extLst>
              </a:tr>
              <a:tr h="220337">
                <a:tc>
                  <a:txBody>
                    <a:bodyPr/>
                    <a:lstStyle/>
                    <a:p>
                      <a:r>
                        <a:rPr lang="en-US" sz="1700" dirty="0"/>
                        <a:t>Kimberly Mason</a:t>
                      </a:r>
                    </a:p>
                  </a:txBody>
                  <a:tcPr/>
                </a:tc>
                <a:tc>
                  <a:txBody>
                    <a:bodyPr/>
                    <a:lstStyle/>
                    <a:p>
                      <a:r>
                        <a:rPr lang="en-US" sz="1700" dirty="0"/>
                        <a:t>816-648-9664</a:t>
                      </a:r>
                    </a:p>
                  </a:txBody>
                  <a:tcPr/>
                </a:tc>
                <a:tc>
                  <a:txBody>
                    <a:bodyPr/>
                    <a:lstStyle/>
                    <a:p>
                      <a:r>
                        <a:rPr lang="en-US" sz="1700" dirty="0"/>
                        <a:t>Kimberly.Mason2@usda.gov</a:t>
                      </a:r>
                    </a:p>
                  </a:txBody>
                  <a:tcPr/>
                </a:tc>
                <a:tc>
                  <a:txBody>
                    <a:bodyPr/>
                    <a:lstStyle/>
                    <a:p>
                      <a:r>
                        <a:rPr lang="en-US" sz="1700" dirty="0"/>
                        <a:t>Dried Fruit</a:t>
                      </a:r>
                    </a:p>
                  </a:txBody>
                  <a:tcPr/>
                </a:tc>
                <a:extLst>
                  <a:ext uri="{0D108BD9-81ED-4DB2-BD59-A6C34878D82A}">
                    <a16:rowId xmlns:a16="http://schemas.microsoft.com/office/drawing/2014/main" val="101610043"/>
                  </a:ext>
                </a:extLst>
              </a:tr>
              <a:tr h="378484">
                <a:tc>
                  <a:txBody>
                    <a:bodyPr/>
                    <a:lstStyle/>
                    <a:p>
                      <a:r>
                        <a:rPr lang="en-US" sz="1700" dirty="0"/>
                        <a:t>Genesys Corrado</a:t>
                      </a:r>
                    </a:p>
                  </a:txBody>
                  <a:tcPr/>
                </a:tc>
                <a:tc>
                  <a:txBody>
                    <a:bodyPr/>
                    <a:lstStyle/>
                    <a:p>
                      <a:r>
                        <a:rPr lang="en-US" sz="1800" kern="1200">
                          <a:solidFill>
                            <a:schemeClr val="dk1"/>
                          </a:solidFill>
                          <a:effectLst/>
                          <a:latin typeface="+mn-lt"/>
                          <a:ea typeface="+mn-ea"/>
                          <a:cs typeface="+mn-cs"/>
                        </a:rPr>
                        <a:t>202-690-3138 </a:t>
                      </a:r>
                      <a:endParaRPr lang="en-US" sz="1700" dirty="0"/>
                    </a:p>
                  </a:txBody>
                  <a:tcPr/>
                </a:tc>
                <a:tc>
                  <a:txBody>
                    <a:bodyPr/>
                    <a:lstStyle/>
                    <a:p>
                      <a:r>
                        <a:rPr lang="en-US" sz="1700" dirty="0"/>
                        <a:t>Genesys.Corrado@usda.gov</a:t>
                      </a:r>
                    </a:p>
                  </a:txBody>
                  <a:tcPr/>
                </a:tc>
                <a:tc>
                  <a:txBody>
                    <a:bodyPr/>
                    <a:lstStyle/>
                    <a:p>
                      <a:r>
                        <a:rPr lang="en-US" sz="1700" dirty="0"/>
                        <a:t>Tree Nuts/Dried Fruit &amp; Nut Mix</a:t>
                      </a:r>
                    </a:p>
                  </a:txBody>
                  <a:tcPr/>
                </a:tc>
                <a:extLst>
                  <a:ext uri="{0D108BD9-81ED-4DB2-BD59-A6C34878D82A}">
                    <a16:rowId xmlns:a16="http://schemas.microsoft.com/office/drawing/2014/main" val="3069578191"/>
                  </a:ext>
                </a:extLst>
              </a:tr>
              <a:tr h="321490">
                <a:tc>
                  <a:txBody>
                    <a:bodyPr/>
                    <a:lstStyle/>
                    <a:p>
                      <a:r>
                        <a:rPr lang="en-US" sz="1700" dirty="0"/>
                        <a:t>Sergey Tollenaar</a:t>
                      </a:r>
                    </a:p>
                  </a:txBody>
                  <a:tcPr/>
                </a:tc>
                <a:tc>
                  <a:txBody>
                    <a:bodyPr/>
                    <a:lstStyle/>
                    <a:p>
                      <a:r>
                        <a:rPr lang="en-US" sz="1700" dirty="0"/>
                        <a:t>301-851-3031</a:t>
                      </a:r>
                    </a:p>
                  </a:txBody>
                  <a:tcPr/>
                </a:tc>
                <a:tc>
                  <a:txBody>
                    <a:bodyPr/>
                    <a:lstStyle/>
                    <a:p>
                      <a:r>
                        <a:rPr lang="en-US" sz="1700" dirty="0"/>
                        <a:t>Sergey.Tollenaar@usda.gov</a:t>
                      </a:r>
                    </a:p>
                  </a:txBody>
                  <a:tcPr/>
                </a:tc>
                <a:tc>
                  <a:txBody>
                    <a:bodyPr/>
                    <a:lstStyle/>
                    <a:p>
                      <a:r>
                        <a:rPr lang="en-US" sz="1700" dirty="0"/>
                        <a:t>Frozen Fruit</a:t>
                      </a:r>
                    </a:p>
                  </a:txBody>
                  <a:tcPr/>
                </a:tc>
                <a:extLst>
                  <a:ext uri="{0D108BD9-81ED-4DB2-BD59-A6C34878D82A}">
                    <a16:rowId xmlns:a16="http://schemas.microsoft.com/office/drawing/2014/main" val="281005651"/>
                  </a:ext>
                </a:extLst>
              </a:tr>
              <a:tr h="317632">
                <a:tc>
                  <a:txBody>
                    <a:bodyPr/>
                    <a:lstStyle/>
                    <a:p>
                      <a:r>
                        <a:rPr lang="en-US" sz="1700" dirty="0"/>
                        <a:t>Samantha Rech</a:t>
                      </a:r>
                    </a:p>
                  </a:txBody>
                  <a:tcPr/>
                </a:tc>
                <a:tc>
                  <a:txBody>
                    <a:bodyPr/>
                    <a:lstStyle/>
                    <a:p>
                      <a:endParaRPr lang="en-US" sz="1700" dirty="0"/>
                    </a:p>
                  </a:txBody>
                  <a:tcPr/>
                </a:tc>
                <a:tc>
                  <a:txBody>
                    <a:bodyPr/>
                    <a:lstStyle/>
                    <a:p>
                      <a:r>
                        <a:rPr lang="en-US" sz="1700" dirty="0"/>
                        <a:t>Samantha.Rech@usda.gov</a:t>
                      </a:r>
                    </a:p>
                  </a:txBody>
                  <a:tcPr/>
                </a:tc>
                <a:tc>
                  <a:txBody>
                    <a:bodyPr/>
                    <a:lstStyle/>
                    <a:p>
                      <a:r>
                        <a:rPr lang="en-US" sz="1700" dirty="0"/>
                        <a:t>Frozen Juice/Bottled Juice</a:t>
                      </a:r>
                    </a:p>
                  </a:txBody>
                  <a:tcPr/>
                </a:tc>
                <a:extLst>
                  <a:ext uri="{0D108BD9-81ED-4DB2-BD59-A6C34878D82A}">
                    <a16:rowId xmlns:a16="http://schemas.microsoft.com/office/drawing/2014/main" val="951081216"/>
                  </a:ext>
                </a:extLst>
              </a:tr>
              <a:tr h="317632">
                <a:tc>
                  <a:txBody>
                    <a:bodyPr/>
                    <a:lstStyle/>
                    <a:p>
                      <a:r>
                        <a:rPr lang="en-US" sz="1700" dirty="0"/>
                        <a:t>Nick Wiber</a:t>
                      </a:r>
                    </a:p>
                  </a:txBody>
                  <a:tcPr/>
                </a:tc>
                <a:tc>
                  <a:txBody>
                    <a:bodyPr/>
                    <a:lstStyle/>
                    <a:p>
                      <a:r>
                        <a:rPr lang="en-US" sz="1700"/>
                        <a:t> 202-720-9771</a:t>
                      </a:r>
                      <a:endParaRPr lang="en-US" sz="1700" dirty="0"/>
                    </a:p>
                  </a:txBody>
                  <a:tcPr/>
                </a:tc>
                <a:tc>
                  <a:txBody>
                    <a:bodyPr/>
                    <a:lstStyle/>
                    <a:p>
                      <a:r>
                        <a:rPr lang="en-US" sz="1700" dirty="0"/>
                        <a:t>Nick.Wiber@usda.gov</a:t>
                      </a:r>
                    </a:p>
                  </a:txBody>
                  <a:tcPr/>
                </a:tc>
                <a:tc>
                  <a:txBody>
                    <a:bodyPr/>
                    <a:lstStyle/>
                    <a:p>
                      <a:r>
                        <a:rPr lang="en-US" sz="1700" dirty="0"/>
                        <a:t>Fresh Fruit (Stone Fruit, Apples, Pears, Table Grapes)</a:t>
                      </a:r>
                    </a:p>
                  </a:txBody>
                  <a:tcPr/>
                </a:tc>
                <a:extLst>
                  <a:ext uri="{0D108BD9-81ED-4DB2-BD59-A6C34878D82A}">
                    <a16:rowId xmlns:a16="http://schemas.microsoft.com/office/drawing/2014/main" val="2405410724"/>
                  </a:ext>
                </a:extLst>
              </a:tr>
              <a:tr h="317632">
                <a:tc>
                  <a:txBody>
                    <a:bodyPr/>
                    <a:lstStyle/>
                    <a:p>
                      <a:r>
                        <a:rPr lang="en-US" sz="1700" dirty="0"/>
                        <a:t>Savannah Metoyer</a:t>
                      </a:r>
                    </a:p>
                  </a:txBody>
                  <a:tcPr/>
                </a:tc>
                <a:tc>
                  <a:txBody>
                    <a:bodyPr/>
                    <a:lstStyle/>
                    <a:p>
                      <a:r>
                        <a:rPr lang="en-US" sz="1700" dirty="0"/>
                        <a:t>301-851-3029</a:t>
                      </a:r>
                    </a:p>
                  </a:txBody>
                  <a:tcPr/>
                </a:tc>
                <a:tc>
                  <a:txBody>
                    <a:bodyPr/>
                    <a:lstStyle/>
                    <a:p>
                      <a:r>
                        <a:rPr lang="en-US" sz="1700" dirty="0"/>
                        <a:t>Savannah.Metoyer@usda.gov</a:t>
                      </a:r>
                    </a:p>
                  </a:txBody>
                  <a:tcPr/>
                </a:tc>
                <a:tc>
                  <a:txBody>
                    <a:bodyPr/>
                    <a:lstStyle/>
                    <a:p>
                      <a:r>
                        <a:rPr lang="en-US" sz="1700" dirty="0"/>
                        <a:t>Bulk Apples/Citrus</a:t>
                      </a:r>
                    </a:p>
                  </a:txBody>
                  <a:tcPr/>
                </a:tc>
                <a:extLst>
                  <a:ext uri="{0D108BD9-81ED-4DB2-BD59-A6C34878D82A}">
                    <a16:rowId xmlns:a16="http://schemas.microsoft.com/office/drawing/2014/main" val="3107740722"/>
                  </a:ext>
                </a:extLst>
              </a:tr>
              <a:tr h="317632">
                <a:tc>
                  <a:txBody>
                    <a:bodyPr/>
                    <a:lstStyle/>
                    <a:p>
                      <a:r>
                        <a:rPr lang="en-US" sz="1700" dirty="0"/>
                        <a:t>Nick Cavazos</a:t>
                      </a:r>
                    </a:p>
                  </a:txBody>
                  <a:tcPr/>
                </a:tc>
                <a:tc>
                  <a:txBody>
                    <a:bodyPr/>
                    <a:lstStyle/>
                    <a:p>
                      <a:r>
                        <a:rPr lang="en-US" sz="1700" dirty="0"/>
                        <a:t>970-416-4691</a:t>
                      </a:r>
                    </a:p>
                  </a:txBody>
                  <a:tcPr/>
                </a:tc>
                <a:tc>
                  <a:txBody>
                    <a:bodyPr/>
                    <a:lstStyle/>
                    <a:p>
                      <a:r>
                        <a:rPr lang="en-US" sz="1700" dirty="0"/>
                        <a:t>Nicholas.Cavazos@usda.gov</a:t>
                      </a:r>
                    </a:p>
                  </a:txBody>
                  <a:tcPr/>
                </a:tc>
                <a:tc>
                  <a:txBody>
                    <a:bodyPr/>
                    <a:lstStyle/>
                    <a:p>
                      <a:r>
                        <a:rPr lang="en-US" sz="1700" dirty="0"/>
                        <a:t>IDIQ Seasonal Fruit/Canned Fruit/Frozen Fruit</a:t>
                      </a:r>
                    </a:p>
                  </a:txBody>
                  <a:tcPr/>
                </a:tc>
                <a:extLst>
                  <a:ext uri="{0D108BD9-81ED-4DB2-BD59-A6C34878D82A}">
                    <a16:rowId xmlns:a16="http://schemas.microsoft.com/office/drawing/2014/main" val="1075325189"/>
                  </a:ext>
                </a:extLst>
              </a:tr>
            </a:tbl>
          </a:graphicData>
        </a:graphic>
      </p:graphicFrame>
    </p:spTree>
    <p:extLst>
      <p:ext uri="{BB962C8B-B14F-4D97-AF65-F5344CB8AC3E}">
        <p14:creationId xmlns:p14="http://schemas.microsoft.com/office/powerpoint/2010/main" val="3500147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187287" y="1058721"/>
            <a:ext cx="3800819" cy="296353"/>
          </a:xfrm>
        </p:spPr>
        <p:txBody>
          <a:bodyPr>
            <a:noAutofit/>
          </a:bodyPr>
          <a:lstStyle/>
          <a:p>
            <a:r>
              <a:rPr lang="en-US" sz="1800" dirty="0"/>
              <a:t>Vegetables and Pulses Branch</a:t>
            </a:r>
          </a:p>
        </p:txBody>
      </p:sp>
      <p:graphicFrame>
        <p:nvGraphicFramePr>
          <p:cNvPr id="4" name="Content Placeholder 3">
            <a:extLst>
              <a:ext uri="{FF2B5EF4-FFF2-40B4-BE49-F238E27FC236}">
                <a16:creationId xmlns:a16="http://schemas.microsoft.com/office/drawing/2014/main" id="{06D751BB-FD18-75D2-C570-B01228113337}"/>
              </a:ext>
            </a:extLst>
          </p:cNvPr>
          <p:cNvGraphicFramePr>
            <a:graphicFrameLocks noGrp="1"/>
          </p:cNvGraphicFramePr>
          <p:nvPr>
            <p:ph idx="1"/>
          </p:nvPr>
        </p:nvGraphicFramePr>
        <p:xfrm>
          <a:off x="176271" y="1339101"/>
          <a:ext cx="11817426" cy="5427040"/>
        </p:xfrm>
        <a:graphic>
          <a:graphicData uri="http://schemas.openxmlformats.org/drawingml/2006/table">
            <a:tbl>
              <a:tblPr firstRow="1" bandRow="1">
                <a:tableStyleId>{8EC20E35-A176-4012-BC5E-935CFFF8708E}</a:tableStyleId>
              </a:tblPr>
              <a:tblGrid>
                <a:gridCol w="2376072">
                  <a:extLst>
                    <a:ext uri="{9D8B030D-6E8A-4147-A177-3AD203B41FA5}">
                      <a16:colId xmlns:a16="http://schemas.microsoft.com/office/drawing/2014/main" val="193108158"/>
                    </a:ext>
                  </a:extLst>
                </a:gridCol>
                <a:gridCol w="1671401">
                  <a:extLst>
                    <a:ext uri="{9D8B030D-6E8A-4147-A177-3AD203B41FA5}">
                      <a16:colId xmlns:a16="http://schemas.microsoft.com/office/drawing/2014/main" val="3241599919"/>
                    </a:ext>
                  </a:extLst>
                </a:gridCol>
                <a:gridCol w="3578036">
                  <a:extLst>
                    <a:ext uri="{9D8B030D-6E8A-4147-A177-3AD203B41FA5}">
                      <a16:colId xmlns:a16="http://schemas.microsoft.com/office/drawing/2014/main" val="2518827205"/>
                    </a:ext>
                  </a:extLst>
                </a:gridCol>
                <a:gridCol w="4191917">
                  <a:extLst>
                    <a:ext uri="{9D8B030D-6E8A-4147-A177-3AD203B41FA5}">
                      <a16:colId xmlns:a16="http://schemas.microsoft.com/office/drawing/2014/main" val="2459457440"/>
                    </a:ext>
                  </a:extLst>
                </a:gridCol>
              </a:tblGrid>
              <a:tr h="317632">
                <a:tc>
                  <a:txBody>
                    <a:bodyPr/>
                    <a:lstStyle/>
                    <a:p>
                      <a:r>
                        <a:rPr lang="en-US" sz="1700" dirty="0"/>
                        <a:t>Name</a:t>
                      </a:r>
                    </a:p>
                  </a:txBody>
                  <a:tcPr/>
                </a:tc>
                <a:tc>
                  <a:txBody>
                    <a:bodyPr/>
                    <a:lstStyle/>
                    <a:p>
                      <a:r>
                        <a:rPr lang="en-US" sz="1700" dirty="0"/>
                        <a:t>Phone #</a:t>
                      </a:r>
                    </a:p>
                  </a:txBody>
                  <a:tcPr/>
                </a:tc>
                <a:tc>
                  <a:txBody>
                    <a:bodyPr/>
                    <a:lstStyle/>
                    <a:p>
                      <a:r>
                        <a:rPr lang="en-US" sz="1700" dirty="0"/>
                        <a:t>Email address</a:t>
                      </a:r>
                    </a:p>
                  </a:txBody>
                  <a:tcPr/>
                </a:tc>
                <a:tc>
                  <a:txBody>
                    <a:bodyPr/>
                    <a:lstStyle/>
                    <a:p>
                      <a:r>
                        <a:rPr lang="en-US" sz="1700" dirty="0"/>
                        <a:t>Materials</a:t>
                      </a:r>
                    </a:p>
                  </a:txBody>
                  <a:tcPr/>
                </a:tc>
                <a:extLst>
                  <a:ext uri="{0D108BD9-81ED-4DB2-BD59-A6C34878D82A}">
                    <a16:rowId xmlns:a16="http://schemas.microsoft.com/office/drawing/2014/main" val="452007123"/>
                  </a:ext>
                </a:extLst>
              </a:tr>
              <a:tr h="317632">
                <a:tc>
                  <a:txBody>
                    <a:bodyPr/>
                    <a:lstStyle/>
                    <a:p>
                      <a:r>
                        <a:rPr lang="en-US" sz="1700" dirty="0"/>
                        <a:t>Glenn Reid</a:t>
                      </a:r>
                    </a:p>
                  </a:txBody>
                  <a:tcPr/>
                </a:tc>
                <a:tc>
                  <a:txBody>
                    <a:bodyPr/>
                    <a:lstStyle/>
                    <a:p>
                      <a:r>
                        <a:rPr lang="en-US" sz="1700" dirty="0"/>
                        <a:t>202-997-0859</a:t>
                      </a:r>
                    </a:p>
                  </a:txBody>
                  <a:tcPr/>
                </a:tc>
                <a:tc>
                  <a:txBody>
                    <a:bodyPr/>
                    <a:lstStyle/>
                    <a:p>
                      <a:r>
                        <a:rPr lang="en-US" sz="1700" dirty="0">
                          <a:hlinkClick r:id="rId3"/>
                        </a:rPr>
                        <a:t>Glenn.reid@usda.gov</a:t>
                      </a:r>
                      <a:endParaRPr lang="en-US" sz="1700" dirty="0"/>
                    </a:p>
                  </a:txBody>
                  <a:tcPr/>
                </a:tc>
                <a:tc>
                  <a:txBody>
                    <a:bodyPr/>
                    <a:lstStyle/>
                    <a:p>
                      <a:r>
                        <a:rPr lang="en-US" sz="1700" dirty="0"/>
                        <a:t>Branch Chief</a:t>
                      </a:r>
                    </a:p>
                  </a:txBody>
                  <a:tcPr/>
                </a:tc>
                <a:extLst>
                  <a:ext uri="{0D108BD9-81ED-4DB2-BD59-A6C34878D82A}">
                    <a16:rowId xmlns:a16="http://schemas.microsoft.com/office/drawing/2014/main" val="612152612"/>
                  </a:ext>
                </a:extLst>
              </a:tr>
              <a:tr h="317632">
                <a:tc>
                  <a:txBody>
                    <a:bodyPr/>
                    <a:lstStyle/>
                    <a:p>
                      <a:r>
                        <a:rPr lang="en-US" sz="1700" dirty="0"/>
                        <a:t>Douglas Stickler</a:t>
                      </a:r>
                    </a:p>
                  </a:txBody>
                  <a:tcPr/>
                </a:tc>
                <a:tc>
                  <a:txBody>
                    <a:bodyPr/>
                    <a:lstStyle/>
                    <a:p>
                      <a:r>
                        <a:rPr lang="en-US" sz="1700" dirty="0"/>
                        <a:t>202-321-0026</a:t>
                      </a:r>
                    </a:p>
                  </a:txBody>
                  <a:tcPr/>
                </a:tc>
                <a:tc>
                  <a:txBody>
                    <a:bodyPr/>
                    <a:lstStyle/>
                    <a:p>
                      <a:r>
                        <a:rPr lang="en-US" sz="1700" dirty="0">
                          <a:hlinkClick r:id="rId4"/>
                        </a:rPr>
                        <a:t>Douglas.Stickler@usda.gov</a:t>
                      </a:r>
                      <a:r>
                        <a:rPr lang="en-US" sz="1700" dirty="0"/>
                        <a:t> </a:t>
                      </a:r>
                    </a:p>
                  </a:txBody>
                  <a:tcPr/>
                </a:tc>
                <a:tc>
                  <a:txBody>
                    <a:bodyPr/>
                    <a:lstStyle/>
                    <a:p>
                      <a:r>
                        <a:rPr lang="en-US" sz="1700" dirty="0"/>
                        <a:t>Team Lead/Sr Contracting Officer</a:t>
                      </a:r>
                    </a:p>
                  </a:txBody>
                  <a:tcPr/>
                </a:tc>
                <a:extLst>
                  <a:ext uri="{0D108BD9-81ED-4DB2-BD59-A6C34878D82A}">
                    <a16:rowId xmlns:a16="http://schemas.microsoft.com/office/drawing/2014/main" val="2020632050"/>
                  </a:ext>
                </a:extLst>
              </a:tr>
              <a:tr h="317632">
                <a:tc>
                  <a:txBody>
                    <a:bodyPr/>
                    <a:lstStyle/>
                    <a:p>
                      <a:r>
                        <a:rPr lang="en-US" sz="1700" dirty="0"/>
                        <a:t>Vacant</a:t>
                      </a:r>
                    </a:p>
                  </a:txBody>
                  <a:tcPr/>
                </a:tc>
                <a:tc>
                  <a:txBody>
                    <a:bodyPr/>
                    <a:lstStyle/>
                    <a:p>
                      <a:endParaRPr lang="en-US" sz="1700" dirty="0"/>
                    </a:p>
                  </a:txBody>
                  <a:tcPr/>
                </a:tc>
                <a:tc>
                  <a:txBody>
                    <a:bodyPr/>
                    <a:lstStyle/>
                    <a:p>
                      <a:endParaRPr lang="en-US" sz="1700" dirty="0"/>
                    </a:p>
                  </a:txBody>
                  <a:tcPr/>
                </a:tc>
                <a:tc>
                  <a:txBody>
                    <a:bodyPr/>
                    <a:lstStyle/>
                    <a:p>
                      <a:r>
                        <a:rPr lang="en-US" sz="1700" dirty="0"/>
                        <a:t>Team Lead/Sr Contracting Officer</a:t>
                      </a:r>
                    </a:p>
                  </a:txBody>
                  <a:tcPr/>
                </a:tc>
                <a:extLst>
                  <a:ext uri="{0D108BD9-81ED-4DB2-BD59-A6C34878D82A}">
                    <a16:rowId xmlns:a16="http://schemas.microsoft.com/office/drawing/2014/main" val="1418362999"/>
                  </a:ext>
                </a:extLst>
              </a:tr>
              <a:tr h="317632">
                <a:tc>
                  <a:txBody>
                    <a:bodyPr/>
                    <a:lstStyle/>
                    <a:p>
                      <a:r>
                        <a:rPr lang="en-US" sz="1700" dirty="0"/>
                        <a:t>Carol Givens-Verser </a:t>
                      </a:r>
                    </a:p>
                  </a:txBody>
                  <a:tcPr/>
                </a:tc>
                <a:tc>
                  <a:txBody>
                    <a:bodyPr/>
                    <a:lstStyle/>
                    <a:p>
                      <a:r>
                        <a:rPr lang="en-US" sz="1700" dirty="0"/>
                        <a:t>816-823-1153</a:t>
                      </a:r>
                    </a:p>
                  </a:txBody>
                  <a:tcPr/>
                </a:tc>
                <a:tc>
                  <a:txBody>
                    <a:bodyPr/>
                    <a:lstStyle/>
                    <a:p>
                      <a:r>
                        <a:rPr lang="en-US" sz="1700" dirty="0">
                          <a:hlinkClick r:id="rId5"/>
                        </a:rPr>
                        <a:t>Carol.Givens-Verser@usda.gov</a:t>
                      </a:r>
                      <a:r>
                        <a:rPr lang="en-US" sz="1700" dirty="0"/>
                        <a:t>  </a:t>
                      </a:r>
                    </a:p>
                  </a:txBody>
                  <a:tcPr/>
                </a:tc>
                <a:tc>
                  <a:txBody>
                    <a:bodyPr/>
                    <a:lstStyle/>
                    <a:p>
                      <a:r>
                        <a:rPr lang="en-US" sz="1700" dirty="0"/>
                        <a:t>Tomato Products</a:t>
                      </a:r>
                    </a:p>
                  </a:txBody>
                  <a:tcPr/>
                </a:tc>
                <a:extLst>
                  <a:ext uri="{0D108BD9-81ED-4DB2-BD59-A6C34878D82A}">
                    <a16:rowId xmlns:a16="http://schemas.microsoft.com/office/drawing/2014/main" val="366304929"/>
                  </a:ext>
                </a:extLst>
              </a:tr>
              <a:tr h="220337">
                <a:tc>
                  <a:txBody>
                    <a:bodyPr/>
                    <a:lstStyle/>
                    <a:p>
                      <a:r>
                        <a:rPr lang="en-US" sz="1700" dirty="0"/>
                        <a:t>Luma Kale</a:t>
                      </a:r>
                    </a:p>
                  </a:txBody>
                  <a:tcPr/>
                </a:tc>
                <a:tc>
                  <a:txBody>
                    <a:bodyPr/>
                    <a:lstStyle/>
                    <a:p>
                      <a:r>
                        <a:rPr lang="en-US" sz="1700" dirty="0"/>
                        <a:t>202-260-8939</a:t>
                      </a:r>
                    </a:p>
                  </a:txBody>
                  <a:tcPr/>
                </a:tc>
                <a:tc>
                  <a:txBody>
                    <a:bodyPr/>
                    <a:lstStyle/>
                    <a:p>
                      <a:r>
                        <a:rPr lang="en-US" sz="1700" dirty="0">
                          <a:hlinkClick r:id="rId6"/>
                        </a:rPr>
                        <a:t>Luma.Kale@usda.gov</a:t>
                      </a:r>
                      <a:r>
                        <a:rPr lang="en-US" sz="1700" dirty="0"/>
                        <a:t>  </a:t>
                      </a:r>
                    </a:p>
                  </a:txBody>
                  <a:tcPr/>
                </a:tc>
                <a:tc>
                  <a:txBody>
                    <a:bodyPr/>
                    <a:lstStyle/>
                    <a:p>
                      <a:r>
                        <a:rPr lang="en-US" sz="1700" dirty="0"/>
                        <a:t>Seasonal Vegs; Tomatoes-Diced/Canned; White Potatoes; Veg Mix; Frozen Carrots</a:t>
                      </a:r>
                    </a:p>
                  </a:txBody>
                  <a:tcPr/>
                </a:tc>
                <a:extLst>
                  <a:ext uri="{0D108BD9-81ED-4DB2-BD59-A6C34878D82A}">
                    <a16:rowId xmlns:a16="http://schemas.microsoft.com/office/drawing/2014/main" val="101610043"/>
                  </a:ext>
                </a:extLst>
              </a:tr>
              <a:tr h="378484">
                <a:tc>
                  <a:txBody>
                    <a:bodyPr/>
                    <a:lstStyle/>
                    <a:p>
                      <a:r>
                        <a:rPr lang="en-US" sz="1700" dirty="0"/>
                        <a:t>Blanca Ochoa</a:t>
                      </a:r>
                    </a:p>
                  </a:txBody>
                  <a:tcPr/>
                </a:tc>
                <a:tc>
                  <a:txBody>
                    <a:bodyPr/>
                    <a:lstStyle/>
                    <a:p>
                      <a:r>
                        <a:rPr lang="en-US" sz="1700" dirty="0"/>
                        <a:t>202-720-3343 </a:t>
                      </a:r>
                    </a:p>
                  </a:txBody>
                  <a:tcPr/>
                </a:tc>
                <a:tc>
                  <a:txBody>
                    <a:bodyPr/>
                    <a:lstStyle/>
                    <a:p>
                      <a:r>
                        <a:rPr lang="en-US" sz="1700" dirty="0">
                          <a:hlinkClick r:id="rId7"/>
                        </a:rPr>
                        <a:t>Blanca.Ochoa@usda.gov</a:t>
                      </a:r>
                      <a:r>
                        <a:rPr lang="en-US" sz="1700" dirty="0"/>
                        <a:t> </a:t>
                      </a:r>
                    </a:p>
                  </a:txBody>
                  <a:tcPr/>
                </a:tc>
                <a:tc>
                  <a:txBody>
                    <a:bodyPr/>
                    <a:lstStyle/>
                    <a:p>
                      <a:r>
                        <a:rPr lang="en-US" sz="1700" dirty="0"/>
                        <a:t>Sweet Potatoes Canned, Pumpkin, Spinach Canned, Hominy Canned </a:t>
                      </a:r>
                    </a:p>
                  </a:txBody>
                  <a:tcPr/>
                </a:tc>
                <a:extLst>
                  <a:ext uri="{0D108BD9-81ED-4DB2-BD59-A6C34878D82A}">
                    <a16:rowId xmlns:a16="http://schemas.microsoft.com/office/drawing/2014/main" val="3069578191"/>
                  </a:ext>
                </a:extLst>
              </a:tr>
              <a:tr h="794080">
                <a:tc>
                  <a:txBody>
                    <a:bodyPr/>
                    <a:lstStyle/>
                    <a:p>
                      <a:r>
                        <a:rPr lang="en-US" sz="1700" dirty="0"/>
                        <a:t>Claudius Price</a:t>
                      </a:r>
                    </a:p>
                  </a:txBody>
                  <a:tcPr/>
                </a:tc>
                <a:tc>
                  <a:txBody>
                    <a:bodyPr/>
                    <a:lstStyle/>
                    <a:p>
                      <a:r>
                        <a:rPr lang="en-US" sz="1700" dirty="0"/>
                        <a:t>816-823-2485</a:t>
                      </a:r>
                    </a:p>
                  </a:txBody>
                  <a:tcPr/>
                </a:tc>
                <a:tc>
                  <a:txBody>
                    <a:bodyPr/>
                    <a:lstStyle/>
                    <a:p>
                      <a:r>
                        <a:rPr lang="en-US" sz="1700" dirty="0">
                          <a:hlinkClick r:id="rId8"/>
                        </a:rPr>
                        <a:t>Claudius.L.Price@usda.gov</a:t>
                      </a:r>
                      <a:r>
                        <a:rPr lang="en-US" sz="1700" dirty="0"/>
                        <a:t> </a:t>
                      </a:r>
                    </a:p>
                  </a:txBody>
                  <a:tcPr/>
                </a:tc>
                <a:tc>
                  <a:txBody>
                    <a:bodyPr/>
                    <a:lstStyle/>
                    <a:p>
                      <a:r>
                        <a:rPr lang="en-US" sz="1700" dirty="0"/>
                        <a:t>Frozen Vegs; Frozen Potatoes; Butternut Squash; Sweet Potatoes; </a:t>
                      </a:r>
                      <a:r>
                        <a:rPr lang="en-US" sz="1700" dirty="0" err="1"/>
                        <a:t>Dehy</a:t>
                      </a:r>
                      <a:r>
                        <a:rPr lang="en-US" sz="1700" dirty="0"/>
                        <a:t> Potatoes </a:t>
                      </a:r>
                    </a:p>
                  </a:txBody>
                  <a:tcPr/>
                </a:tc>
                <a:extLst>
                  <a:ext uri="{0D108BD9-81ED-4DB2-BD59-A6C34878D82A}">
                    <a16:rowId xmlns:a16="http://schemas.microsoft.com/office/drawing/2014/main" val="281005651"/>
                  </a:ext>
                </a:extLst>
              </a:tr>
              <a:tr h="317632">
                <a:tc>
                  <a:txBody>
                    <a:bodyPr/>
                    <a:lstStyle/>
                    <a:p>
                      <a:r>
                        <a:rPr lang="en-US" sz="1700" dirty="0"/>
                        <a:t>Cedric Hopkins </a:t>
                      </a:r>
                    </a:p>
                  </a:txBody>
                  <a:tcPr/>
                </a:tc>
                <a:tc>
                  <a:txBody>
                    <a:bodyPr/>
                    <a:lstStyle/>
                    <a:p>
                      <a:r>
                        <a:rPr lang="en-US" sz="1700" dirty="0"/>
                        <a:t>202-720-7106</a:t>
                      </a:r>
                    </a:p>
                  </a:txBody>
                  <a:tcPr/>
                </a:tc>
                <a:tc>
                  <a:txBody>
                    <a:bodyPr/>
                    <a:lstStyle/>
                    <a:p>
                      <a:r>
                        <a:rPr lang="en-US" sz="1700" dirty="0">
                          <a:hlinkClick r:id="rId9"/>
                        </a:rPr>
                        <a:t>Cedric.Hopkins@usda.gov</a:t>
                      </a:r>
                      <a:r>
                        <a:rPr lang="en-US" sz="1700" dirty="0"/>
                        <a:t> </a:t>
                      </a:r>
                    </a:p>
                  </a:txBody>
                  <a:tcPr/>
                </a:tc>
                <a:tc>
                  <a:txBody>
                    <a:bodyPr/>
                    <a:lstStyle/>
                    <a:p>
                      <a:r>
                        <a:rPr lang="en-US" sz="1700" dirty="0"/>
                        <a:t>Canned Beans</a:t>
                      </a:r>
                    </a:p>
                  </a:txBody>
                  <a:tcPr/>
                </a:tc>
                <a:extLst>
                  <a:ext uri="{0D108BD9-81ED-4DB2-BD59-A6C34878D82A}">
                    <a16:rowId xmlns:a16="http://schemas.microsoft.com/office/drawing/2014/main" val="951081216"/>
                  </a:ext>
                </a:extLst>
              </a:tr>
              <a:tr h="317632">
                <a:tc>
                  <a:txBody>
                    <a:bodyPr/>
                    <a:lstStyle/>
                    <a:p>
                      <a:r>
                        <a:rPr lang="en-US" sz="1700" dirty="0"/>
                        <a:t>Christopher Edwards </a:t>
                      </a:r>
                    </a:p>
                  </a:txBody>
                  <a:tcPr/>
                </a:tc>
                <a:tc>
                  <a:txBody>
                    <a:bodyPr/>
                    <a:lstStyle/>
                    <a:p>
                      <a:r>
                        <a:rPr lang="en-US" sz="1700" dirty="0"/>
                        <a:t>816-926-6976 </a:t>
                      </a:r>
                    </a:p>
                  </a:txBody>
                  <a:tcPr/>
                </a:tc>
                <a:tc>
                  <a:txBody>
                    <a:bodyPr/>
                    <a:lstStyle/>
                    <a:p>
                      <a:r>
                        <a:rPr lang="en-US" sz="1700" dirty="0">
                          <a:hlinkClick r:id="rId10"/>
                        </a:rPr>
                        <a:t>Christopher.Edwards3@usda.gov</a:t>
                      </a:r>
                      <a:r>
                        <a:rPr lang="en-US" sz="1700" dirty="0"/>
                        <a:t> </a:t>
                      </a:r>
                    </a:p>
                  </a:txBody>
                  <a:tcPr/>
                </a:tc>
                <a:tc>
                  <a:txBody>
                    <a:bodyPr/>
                    <a:lstStyle/>
                    <a:p>
                      <a:r>
                        <a:rPr lang="en-US" sz="1700" dirty="0"/>
                        <a:t>HHP Dry Beans; Bulk Beans; Dry Lentils </a:t>
                      </a:r>
                    </a:p>
                  </a:txBody>
                  <a:tcPr/>
                </a:tc>
                <a:extLst>
                  <a:ext uri="{0D108BD9-81ED-4DB2-BD59-A6C34878D82A}">
                    <a16:rowId xmlns:a16="http://schemas.microsoft.com/office/drawing/2014/main" val="2405410724"/>
                  </a:ext>
                </a:extLst>
              </a:tr>
              <a:tr h="317632">
                <a:tc>
                  <a:txBody>
                    <a:bodyPr/>
                    <a:lstStyle/>
                    <a:p>
                      <a:r>
                        <a:rPr lang="en-US" sz="1700" dirty="0"/>
                        <a:t>Christa Banet </a:t>
                      </a:r>
                    </a:p>
                  </a:txBody>
                  <a:tcPr/>
                </a:tc>
                <a:tc>
                  <a:txBody>
                    <a:bodyPr/>
                    <a:lstStyle/>
                    <a:p>
                      <a:r>
                        <a:rPr lang="en-US" sz="1700" dirty="0"/>
                        <a:t>512-383-2429</a:t>
                      </a:r>
                    </a:p>
                  </a:txBody>
                  <a:tcPr/>
                </a:tc>
                <a:tc>
                  <a:txBody>
                    <a:bodyPr/>
                    <a:lstStyle/>
                    <a:p>
                      <a:r>
                        <a:rPr lang="en-US" sz="1700" dirty="0">
                          <a:hlinkClick r:id="rId11"/>
                        </a:rPr>
                        <a:t>Christa.Banet@usda.gov</a:t>
                      </a:r>
                      <a:r>
                        <a:rPr lang="en-US" sz="1700" dirty="0"/>
                        <a:t> </a:t>
                      </a:r>
                    </a:p>
                  </a:txBody>
                  <a:tcPr/>
                </a:tc>
                <a:tc>
                  <a:txBody>
                    <a:bodyPr/>
                    <a:lstStyle/>
                    <a:p>
                      <a:r>
                        <a:rPr lang="en-US" sz="1700" dirty="0"/>
                        <a:t>IDIQ Seasonal Vegs, Stir Fry, Black Bean Burger, Canned Carrots &amp; Kosher NSLP</a:t>
                      </a:r>
                    </a:p>
                  </a:txBody>
                  <a:tcPr/>
                </a:tc>
                <a:extLst>
                  <a:ext uri="{0D108BD9-81ED-4DB2-BD59-A6C34878D82A}">
                    <a16:rowId xmlns:a16="http://schemas.microsoft.com/office/drawing/2014/main" val="3107740722"/>
                  </a:ext>
                </a:extLst>
              </a:tr>
              <a:tr h="317632">
                <a:tc>
                  <a:txBody>
                    <a:bodyPr/>
                    <a:lstStyle/>
                    <a:p>
                      <a:r>
                        <a:rPr lang="en-US" sz="1700" dirty="0"/>
                        <a:t>Lacey Lopez</a:t>
                      </a:r>
                    </a:p>
                  </a:txBody>
                  <a:tcPr/>
                </a:tc>
                <a:tc>
                  <a:txBody>
                    <a:bodyPr/>
                    <a:lstStyle/>
                    <a:p>
                      <a:endParaRPr lang="en-US" sz="1700" dirty="0"/>
                    </a:p>
                  </a:txBody>
                  <a:tcPr/>
                </a:tc>
                <a:tc>
                  <a:txBody>
                    <a:bodyPr/>
                    <a:lstStyle/>
                    <a:p>
                      <a:r>
                        <a:rPr lang="en-US" sz="1700" dirty="0">
                          <a:hlinkClick r:id="rId12"/>
                        </a:rPr>
                        <a:t>Lasey.brittonlopez@usda.gov</a:t>
                      </a:r>
                      <a:endParaRPr lang="en-US" sz="1700" dirty="0"/>
                    </a:p>
                  </a:txBody>
                  <a:tcPr/>
                </a:tc>
                <a:tc>
                  <a:txBody>
                    <a:bodyPr/>
                    <a:lstStyle/>
                    <a:p>
                      <a:r>
                        <a:rPr lang="en-US" sz="1700" dirty="0"/>
                        <a:t>TBD</a:t>
                      </a:r>
                    </a:p>
                  </a:txBody>
                  <a:tcPr/>
                </a:tc>
                <a:extLst>
                  <a:ext uri="{0D108BD9-81ED-4DB2-BD59-A6C34878D82A}">
                    <a16:rowId xmlns:a16="http://schemas.microsoft.com/office/drawing/2014/main" val="1075325189"/>
                  </a:ext>
                </a:extLst>
              </a:tr>
            </a:tbl>
          </a:graphicData>
        </a:graphic>
      </p:graphicFrame>
    </p:spTree>
    <p:extLst>
      <p:ext uri="{BB962C8B-B14F-4D97-AF65-F5344CB8AC3E}">
        <p14:creationId xmlns:p14="http://schemas.microsoft.com/office/powerpoint/2010/main" val="13777955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050B0-DC07-E28C-EB00-39C2FF4BEC3D}"/>
              </a:ext>
            </a:extLst>
          </p:cNvPr>
          <p:cNvSpPr>
            <a:spLocks noGrp="1"/>
          </p:cNvSpPr>
          <p:nvPr>
            <p:ph type="title"/>
          </p:nvPr>
        </p:nvSpPr>
        <p:spPr/>
        <p:txBody>
          <a:bodyPr/>
          <a:lstStyle/>
          <a:p>
            <a:r>
              <a:rPr lang="en-US" dirty="0">
                <a:latin typeface="Bookman Old Style"/>
              </a:rPr>
              <a:t>Thank you!</a:t>
            </a:r>
            <a:endParaRPr lang="en-US" dirty="0"/>
          </a:p>
        </p:txBody>
      </p:sp>
      <p:sp>
        <p:nvSpPr>
          <p:cNvPr id="3" name="Content Placeholder 2">
            <a:extLst>
              <a:ext uri="{FF2B5EF4-FFF2-40B4-BE49-F238E27FC236}">
                <a16:creationId xmlns:a16="http://schemas.microsoft.com/office/drawing/2014/main" id="{CAA5DDFF-3490-FB9A-59C3-7C198B3ACEDB}"/>
              </a:ext>
            </a:extLst>
          </p:cNvPr>
          <p:cNvSpPr>
            <a:spLocks noGrp="1"/>
          </p:cNvSpPr>
          <p:nvPr>
            <p:ph idx="1"/>
          </p:nvPr>
        </p:nvSpPr>
        <p:spPr>
          <a:xfrm>
            <a:off x="291874" y="2821802"/>
            <a:ext cx="8575900" cy="3217659"/>
          </a:xfrm>
        </p:spPr>
        <p:txBody>
          <a:bodyPr vert="horz" lIns="91440" tIns="45720" rIns="91440" bIns="45720" rtlCol="0" anchor="t">
            <a:noAutofit/>
          </a:bodyPr>
          <a:lstStyle/>
          <a:p>
            <a:pPr marL="0" indent="0" algn="ctr">
              <a:spcBef>
                <a:spcPts val="0"/>
              </a:spcBef>
              <a:buNone/>
            </a:pPr>
            <a:endParaRPr lang="en-US" sz="3200" b="1" dirty="0"/>
          </a:p>
          <a:p>
            <a:pPr marL="0" indent="0" algn="ctr">
              <a:spcBef>
                <a:spcPts val="0"/>
              </a:spcBef>
              <a:buNone/>
            </a:pPr>
            <a:r>
              <a:rPr lang="en-US" dirty="0"/>
              <a:t>Agricultural Marketing Service</a:t>
            </a:r>
          </a:p>
          <a:p>
            <a:pPr marL="0" indent="0" algn="ctr">
              <a:spcBef>
                <a:spcPts val="0"/>
              </a:spcBef>
              <a:buNone/>
            </a:pPr>
            <a:r>
              <a:rPr lang="en-US" dirty="0"/>
              <a:t>Commodity Procurement Program </a:t>
            </a:r>
          </a:p>
          <a:p>
            <a:pPr marL="0" indent="0" algn="ctr">
              <a:spcBef>
                <a:spcPts val="0"/>
              </a:spcBef>
              <a:buNone/>
            </a:pPr>
            <a:r>
              <a:rPr lang="en-US" dirty="0"/>
              <a:t>1400 Independence Avenue, SW, S-0239</a:t>
            </a:r>
          </a:p>
          <a:p>
            <a:pPr marL="0" indent="0" algn="ctr">
              <a:spcBef>
                <a:spcPts val="0"/>
              </a:spcBef>
              <a:buNone/>
            </a:pPr>
            <a:r>
              <a:rPr lang="en-US" dirty="0"/>
              <a:t> Washington, D.C. 20250-0239 </a:t>
            </a:r>
          </a:p>
          <a:p>
            <a:pPr marL="0" indent="0" algn="ctr">
              <a:spcBef>
                <a:spcPts val="0"/>
              </a:spcBef>
              <a:buNone/>
            </a:pPr>
            <a:r>
              <a:rPr lang="en-US" dirty="0"/>
              <a:t>Phone: 202-720-4517</a:t>
            </a:r>
          </a:p>
          <a:p>
            <a:pPr marL="0" indent="0" algn="ctr">
              <a:spcBef>
                <a:spcPts val="0"/>
              </a:spcBef>
              <a:buNone/>
            </a:pPr>
            <a:endParaRPr lang="en-US" dirty="0"/>
          </a:p>
          <a:p>
            <a:pPr marL="0" indent="0" algn="ctr">
              <a:spcBef>
                <a:spcPts val="0"/>
              </a:spcBef>
              <a:buNone/>
            </a:pPr>
            <a:r>
              <a:rPr lang="en-US" dirty="0">
                <a:hlinkClick r:id="rId2"/>
              </a:rPr>
              <a:t>CP Contact List (usda.gov)</a:t>
            </a:r>
            <a:endParaRPr lang="en-US" b="0" dirty="0"/>
          </a:p>
          <a:p>
            <a:endParaRPr lang="en-US" dirty="0">
              <a:ea typeface="Source Sans Pro"/>
            </a:endParaRPr>
          </a:p>
        </p:txBody>
      </p:sp>
    </p:spTree>
    <p:extLst>
      <p:ext uri="{BB962C8B-B14F-4D97-AF65-F5344CB8AC3E}">
        <p14:creationId xmlns:p14="http://schemas.microsoft.com/office/powerpoint/2010/main" val="1334860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8401D1-8568-43EB-AD05-17F247DE7FBC}"/>
              </a:ext>
            </a:extLst>
          </p:cNvPr>
          <p:cNvSpPr>
            <a:spLocks noGrp="1"/>
          </p:cNvSpPr>
          <p:nvPr>
            <p:ph type="title"/>
          </p:nvPr>
        </p:nvSpPr>
        <p:spPr>
          <a:xfrm>
            <a:off x="947758" y="1486258"/>
            <a:ext cx="8116661" cy="1078149"/>
          </a:xfrm>
        </p:spPr>
        <p:txBody>
          <a:bodyPr>
            <a:normAutofit fontScale="90000"/>
          </a:bodyPr>
          <a:lstStyle/>
          <a:p>
            <a:pPr algn="ctr"/>
            <a:r>
              <a:rPr lang="en-US" sz="4000" b="1"/>
              <a:t>Federal Procurement Program</a:t>
            </a:r>
            <a:br>
              <a:rPr lang="en-US"/>
            </a:br>
            <a:endParaRPr lang="en-US"/>
          </a:p>
        </p:txBody>
      </p:sp>
      <p:sp>
        <p:nvSpPr>
          <p:cNvPr id="5" name="Content Placeholder 4">
            <a:extLst>
              <a:ext uri="{FF2B5EF4-FFF2-40B4-BE49-F238E27FC236}">
                <a16:creationId xmlns:a16="http://schemas.microsoft.com/office/drawing/2014/main" id="{F8784F66-E856-4FAD-9815-8D8C475760FE}"/>
              </a:ext>
            </a:extLst>
          </p:cNvPr>
          <p:cNvSpPr>
            <a:spLocks noGrp="1"/>
          </p:cNvSpPr>
          <p:nvPr>
            <p:ph idx="1"/>
          </p:nvPr>
        </p:nvSpPr>
        <p:spPr>
          <a:xfrm>
            <a:off x="947758" y="2841481"/>
            <a:ext cx="7859486" cy="2530261"/>
          </a:xfrm>
        </p:spPr>
        <p:txBody>
          <a:bodyPr/>
          <a:lstStyle/>
          <a:p>
            <a:pPr marL="0" indent="0" algn="ctr">
              <a:spcBef>
                <a:spcPts val="0"/>
              </a:spcBef>
              <a:buNone/>
            </a:pPr>
            <a:r>
              <a:rPr lang="en-US">
                <a:solidFill>
                  <a:srgbClr val="002060"/>
                </a:solidFill>
              </a:rPr>
              <a:t>Federal Acquisition Regulations (FAR)</a:t>
            </a:r>
          </a:p>
          <a:p>
            <a:pPr marL="0" indent="0" algn="ctr">
              <a:spcBef>
                <a:spcPts val="0"/>
              </a:spcBef>
              <a:buNone/>
            </a:pPr>
            <a:r>
              <a:rPr lang="en-US">
                <a:solidFill>
                  <a:srgbClr val="002060"/>
                </a:solidFill>
              </a:rPr>
              <a:t>Agriculture Acquisition Regulations (AGAR)</a:t>
            </a:r>
          </a:p>
          <a:p>
            <a:pPr marL="0" indent="0">
              <a:buNone/>
            </a:pPr>
            <a:endParaRPr lang="en-US"/>
          </a:p>
        </p:txBody>
      </p:sp>
    </p:spTree>
    <p:extLst>
      <p:ext uri="{BB962C8B-B14F-4D97-AF65-F5344CB8AC3E}">
        <p14:creationId xmlns:p14="http://schemas.microsoft.com/office/powerpoint/2010/main" val="1813434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9B337C-9E03-4B89-98B7-34DBBE68498A}"/>
              </a:ext>
            </a:extLst>
          </p:cNvPr>
          <p:cNvSpPr>
            <a:spLocks noGrp="1"/>
          </p:cNvSpPr>
          <p:nvPr>
            <p:ph type="title"/>
          </p:nvPr>
        </p:nvSpPr>
        <p:spPr>
          <a:xfrm>
            <a:off x="1124739" y="943748"/>
            <a:ext cx="8116661" cy="944046"/>
          </a:xfrm>
        </p:spPr>
        <p:txBody>
          <a:bodyPr>
            <a:normAutofit/>
          </a:bodyPr>
          <a:lstStyle/>
          <a:p>
            <a:r>
              <a:rPr lang="en-US" sz="4000">
                <a:latin typeface="Bookman Old Style"/>
              </a:rPr>
              <a:t>Products Purchased</a:t>
            </a:r>
          </a:p>
        </p:txBody>
      </p:sp>
      <p:graphicFrame>
        <p:nvGraphicFramePr>
          <p:cNvPr id="3" name="Content Placeholder 2">
            <a:extLst>
              <a:ext uri="{FF2B5EF4-FFF2-40B4-BE49-F238E27FC236}">
                <a16:creationId xmlns:a16="http://schemas.microsoft.com/office/drawing/2014/main" id="{110E6F84-5590-A6E4-1580-88C27C5952F5}"/>
              </a:ext>
            </a:extLst>
          </p:cNvPr>
          <p:cNvGraphicFramePr>
            <a:graphicFrameLocks noGrp="1"/>
          </p:cNvGraphicFramePr>
          <p:nvPr>
            <p:ph idx="1"/>
          </p:nvPr>
        </p:nvGraphicFramePr>
        <p:xfrm>
          <a:off x="772026" y="1614236"/>
          <a:ext cx="7256594" cy="5128025"/>
        </p:xfrm>
        <a:graphic>
          <a:graphicData uri="http://schemas.openxmlformats.org/drawingml/2006/table">
            <a:tbl>
              <a:tblPr firstRow="1" bandRow="1">
                <a:tableStyleId>{5C22544A-7EE6-4342-B048-85BDC9FD1C3A}</a:tableStyleId>
              </a:tblPr>
              <a:tblGrid>
                <a:gridCol w="3628297">
                  <a:extLst>
                    <a:ext uri="{9D8B030D-6E8A-4147-A177-3AD203B41FA5}">
                      <a16:colId xmlns:a16="http://schemas.microsoft.com/office/drawing/2014/main" val="184106069"/>
                    </a:ext>
                  </a:extLst>
                </a:gridCol>
                <a:gridCol w="3628297">
                  <a:extLst>
                    <a:ext uri="{9D8B030D-6E8A-4147-A177-3AD203B41FA5}">
                      <a16:colId xmlns:a16="http://schemas.microsoft.com/office/drawing/2014/main" val="3528578867"/>
                    </a:ext>
                  </a:extLst>
                </a:gridCol>
              </a:tblGrid>
              <a:tr h="738905">
                <a:tc>
                  <a:txBody>
                    <a:bodyPr/>
                    <a:lstStyle/>
                    <a:p>
                      <a:pPr algn="ctr"/>
                      <a:r>
                        <a:rPr lang="en-US" sz="2000">
                          <a:solidFill>
                            <a:schemeClr val="bg1"/>
                          </a:solidFill>
                        </a:rPr>
                        <a:t>Domestic Nutrition Programs</a:t>
                      </a:r>
                    </a:p>
                  </a:txBody>
                  <a:tcPr/>
                </a:tc>
                <a:tc>
                  <a:txBody>
                    <a:bodyPr/>
                    <a:lstStyle/>
                    <a:p>
                      <a:pPr algn="ctr"/>
                      <a:r>
                        <a:rPr lang="en-US" sz="2100">
                          <a:solidFill>
                            <a:schemeClr val="bg1"/>
                          </a:solidFill>
                        </a:rPr>
                        <a:t>International Nutrition Programs</a:t>
                      </a:r>
                    </a:p>
                  </a:txBody>
                  <a:tcPr/>
                </a:tc>
                <a:extLst>
                  <a:ext uri="{0D108BD9-81ED-4DB2-BD59-A6C34878D82A}">
                    <a16:rowId xmlns:a16="http://schemas.microsoft.com/office/drawing/2014/main" val="2861093754"/>
                  </a:ext>
                </a:extLst>
              </a:tr>
              <a:tr h="364526">
                <a:tc>
                  <a:txBody>
                    <a:bodyPr/>
                    <a:lstStyle/>
                    <a:p>
                      <a:pPr algn="ctr"/>
                      <a:r>
                        <a:rPr lang="en-US" b="0">
                          <a:solidFill>
                            <a:srgbClr val="002060"/>
                          </a:solidFill>
                        </a:rPr>
                        <a:t>Dairy</a:t>
                      </a:r>
                      <a:endParaRPr lang="en-US"/>
                    </a:p>
                  </a:txBody>
                  <a:tcPr/>
                </a:tc>
                <a:tc>
                  <a:txBody>
                    <a:bodyPr/>
                    <a:lstStyle/>
                    <a:p>
                      <a:pPr algn="ctr"/>
                      <a:r>
                        <a:rPr lang="en-US">
                          <a:solidFill>
                            <a:srgbClr val="002060"/>
                          </a:solidFill>
                        </a:rPr>
                        <a:t>Bulgur</a:t>
                      </a:r>
                    </a:p>
                  </a:txBody>
                  <a:tcPr/>
                </a:tc>
                <a:extLst>
                  <a:ext uri="{0D108BD9-81ED-4DB2-BD59-A6C34878D82A}">
                    <a16:rowId xmlns:a16="http://schemas.microsoft.com/office/drawing/2014/main" val="4151893014"/>
                  </a:ext>
                </a:extLst>
              </a:tr>
              <a:tr h="364526">
                <a:tc>
                  <a:txBody>
                    <a:bodyPr/>
                    <a:lstStyle/>
                    <a:p>
                      <a:pPr algn="ctr"/>
                      <a:r>
                        <a:rPr lang="en-US" b="1">
                          <a:solidFill>
                            <a:srgbClr val="002060"/>
                          </a:solidFill>
                        </a:rPr>
                        <a:t>Beans Pkg/Canned</a:t>
                      </a:r>
                    </a:p>
                  </a:txBody>
                  <a:tcPr/>
                </a:tc>
                <a:tc>
                  <a:txBody>
                    <a:bodyPr/>
                    <a:lstStyle/>
                    <a:p>
                      <a:pPr algn="ctr"/>
                      <a:r>
                        <a:rPr lang="en-US">
                          <a:solidFill>
                            <a:srgbClr val="002060"/>
                          </a:solidFill>
                        </a:rPr>
                        <a:t>Corn Products</a:t>
                      </a:r>
                    </a:p>
                  </a:txBody>
                  <a:tcPr/>
                </a:tc>
                <a:extLst>
                  <a:ext uri="{0D108BD9-81ED-4DB2-BD59-A6C34878D82A}">
                    <a16:rowId xmlns:a16="http://schemas.microsoft.com/office/drawing/2014/main" val="2526587774"/>
                  </a:ext>
                </a:extLst>
              </a:tr>
              <a:tr h="364526">
                <a:tc>
                  <a:txBody>
                    <a:bodyPr/>
                    <a:lstStyle/>
                    <a:p>
                      <a:pPr algn="ctr"/>
                      <a:r>
                        <a:rPr lang="en-US" b="0">
                          <a:solidFill>
                            <a:srgbClr val="002060"/>
                          </a:solidFill>
                        </a:rPr>
                        <a:t>Fish</a:t>
                      </a:r>
                    </a:p>
                  </a:txBody>
                  <a:tcPr/>
                </a:tc>
                <a:tc>
                  <a:txBody>
                    <a:bodyPr/>
                    <a:lstStyle/>
                    <a:p>
                      <a:pPr algn="ctr"/>
                      <a:r>
                        <a:rPr lang="en-US">
                          <a:solidFill>
                            <a:srgbClr val="002060"/>
                          </a:solidFill>
                        </a:rPr>
                        <a:t>Dry Beans</a:t>
                      </a:r>
                    </a:p>
                  </a:txBody>
                  <a:tcPr/>
                </a:tc>
                <a:extLst>
                  <a:ext uri="{0D108BD9-81ED-4DB2-BD59-A6C34878D82A}">
                    <a16:rowId xmlns:a16="http://schemas.microsoft.com/office/drawing/2014/main" val="2430504951"/>
                  </a:ext>
                </a:extLst>
              </a:tr>
              <a:tr h="364526">
                <a:tc>
                  <a:txBody>
                    <a:bodyPr/>
                    <a:lstStyle/>
                    <a:p>
                      <a:pPr algn="ctr"/>
                      <a:r>
                        <a:rPr lang="en-US" b="1">
                          <a:solidFill>
                            <a:srgbClr val="002060"/>
                          </a:solidFill>
                        </a:rPr>
                        <a:t>Fruit Canned/Fresh/Frozen</a:t>
                      </a:r>
                    </a:p>
                  </a:txBody>
                  <a:tcPr/>
                </a:tc>
                <a:tc>
                  <a:txBody>
                    <a:bodyPr/>
                    <a:lstStyle/>
                    <a:p>
                      <a:pPr algn="ctr"/>
                      <a:r>
                        <a:rPr lang="en-US">
                          <a:solidFill>
                            <a:srgbClr val="002060"/>
                          </a:solidFill>
                        </a:rPr>
                        <a:t>Grain Products</a:t>
                      </a:r>
                    </a:p>
                  </a:txBody>
                  <a:tcPr/>
                </a:tc>
                <a:extLst>
                  <a:ext uri="{0D108BD9-81ED-4DB2-BD59-A6C34878D82A}">
                    <a16:rowId xmlns:a16="http://schemas.microsoft.com/office/drawing/2014/main" val="1353384401"/>
                  </a:ext>
                </a:extLst>
              </a:tr>
              <a:tr h="364526">
                <a:tc>
                  <a:txBody>
                    <a:bodyPr/>
                    <a:lstStyle/>
                    <a:p>
                      <a:pPr algn="ctr"/>
                      <a:r>
                        <a:rPr lang="en-US" b="1">
                          <a:solidFill>
                            <a:srgbClr val="002060"/>
                          </a:solidFill>
                        </a:rPr>
                        <a:t>Juice</a:t>
                      </a:r>
                    </a:p>
                  </a:txBody>
                  <a:tcPr/>
                </a:tc>
                <a:tc>
                  <a:txBody>
                    <a:bodyPr/>
                    <a:lstStyle/>
                    <a:p>
                      <a:pPr algn="ctr"/>
                      <a:r>
                        <a:rPr lang="en-US">
                          <a:solidFill>
                            <a:srgbClr val="002060"/>
                          </a:solidFill>
                        </a:rPr>
                        <a:t>Oil Products</a:t>
                      </a:r>
                    </a:p>
                  </a:txBody>
                  <a:tcPr/>
                </a:tc>
                <a:extLst>
                  <a:ext uri="{0D108BD9-81ED-4DB2-BD59-A6C34878D82A}">
                    <a16:rowId xmlns:a16="http://schemas.microsoft.com/office/drawing/2014/main" val="1737794659"/>
                  </a:ext>
                </a:extLst>
              </a:tr>
              <a:tr h="364526">
                <a:tc>
                  <a:txBody>
                    <a:bodyPr/>
                    <a:lstStyle/>
                    <a:p>
                      <a:pPr algn="ctr"/>
                      <a:r>
                        <a:rPr lang="en-US" b="0">
                          <a:solidFill>
                            <a:srgbClr val="002060"/>
                          </a:solidFill>
                        </a:rPr>
                        <a:t>Livestock</a:t>
                      </a:r>
                    </a:p>
                  </a:txBody>
                  <a:tcPr/>
                </a:tc>
                <a:tc>
                  <a:txBody>
                    <a:bodyPr/>
                    <a:lstStyle/>
                    <a:p>
                      <a:pPr algn="ctr"/>
                      <a:r>
                        <a:rPr lang="en-US">
                          <a:solidFill>
                            <a:srgbClr val="002060"/>
                          </a:solidFill>
                        </a:rPr>
                        <a:t>Peanut Products</a:t>
                      </a:r>
                    </a:p>
                  </a:txBody>
                  <a:tcPr/>
                </a:tc>
                <a:extLst>
                  <a:ext uri="{0D108BD9-81ED-4DB2-BD59-A6C34878D82A}">
                    <a16:rowId xmlns:a16="http://schemas.microsoft.com/office/drawing/2014/main" val="1721281403"/>
                  </a:ext>
                </a:extLst>
              </a:tr>
              <a:tr h="364526">
                <a:tc>
                  <a:txBody>
                    <a:bodyPr/>
                    <a:lstStyle/>
                    <a:p>
                      <a:pPr algn="ctr"/>
                      <a:r>
                        <a:rPr lang="en-US" b="0">
                          <a:solidFill>
                            <a:srgbClr val="002060"/>
                          </a:solidFill>
                        </a:rPr>
                        <a:t>Oil Products</a:t>
                      </a:r>
                    </a:p>
                  </a:txBody>
                  <a:tcPr/>
                </a:tc>
                <a:tc>
                  <a:txBody>
                    <a:bodyPr/>
                    <a:lstStyle/>
                    <a:p>
                      <a:pPr algn="ctr"/>
                      <a:r>
                        <a:rPr lang="en-US">
                          <a:solidFill>
                            <a:srgbClr val="002060"/>
                          </a:solidFill>
                        </a:rPr>
                        <a:t>Peas/Lentils</a:t>
                      </a:r>
                    </a:p>
                  </a:txBody>
                  <a:tcPr/>
                </a:tc>
                <a:extLst>
                  <a:ext uri="{0D108BD9-81ED-4DB2-BD59-A6C34878D82A}">
                    <a16:rowId xmlns:a16="http://schemas.microsoft.com/office/drawing/2014/main" val="1873797784"/>
                  </a:ext>
                </a:extLst>
              </a:tr>
              <a:tr h="364526">
                <a:tc>
                  <a:txBody>
                    <a:bodyPr/>
                    <a:lstStyle/>
                    <a:p>
                      <a:pPr algn="ctr"/>
                      <a:r>
                        <a:rPr lang="en-US" b="0">
                          <a:solidFill>
                            <a:srgbClr val="002060"/>
                          </a:solidFill>
                        </a:rPr>
                        <a:t>Peanut Products</a:t>
                      </a:r>
                    </a:p>
                  </a:txBody>
                  <a:tcPr/>
                </a:tc>
                <a:tc>
                  <a:txBody>
                    <a:bodyPr/>
                    <a:lstStyle/>
                    <a:p>
                      <a:pPr algn="ctr"/>
                      <a:r>
                        <a:rPr lang="en-US">
                          <a:solidFill>
                            <a:srgbClr val="002060"/>
                          </a:solidFill>
                        </a:rPr>
                        <a:t>Rice</a:t>
                      </a:r>
                    </a:p>
                  </a:txBody>
                  <a:tcPr/>
                </a:tc>
                <a:extLst>
                  <a:ext uri="{0D108BD9-81ED-4DB2-BD59-A6C34878D82A}">
                    <a16:rowId xmlns:a16="http://schemas.microsoft.com/office/drawing/2014/main" val="1641103168"/>
                  </a:ext>
                </a:extLst>
              </a:tr>
              <a:tr h="364526">
                <a:tc>
                  <a:txBody>
                    <a:bodyPr/>
                    <a:lstStyle/>
                    <a:p>
                      <a:pPr algn="ctr"/>
                      <a:r>
                        <a:rPr lang="en-US" b="1">
                          <a:solidFill>
                            <a:srgbClr val="002060"/>
                          </a:solidFill>
                        </a:rPr>
                        <a:t>Peas/Lentils</a:t>
                      </a:r>
                    </a:p>
                  </a:txBody>
                  <a:tcPr/>
                </a:tc>
                <a:tc>
                  <a:txBody>
                    <a:bodyPr/>
                    <a:lstStyle/>
                    <a:p>
                      <a:pPr algn="ctr"/>
                      <a:endParaRPr lang="en-US">
                        <a:solidFill>
                          <a:srgbClr val="002060"/>
                        </a:solidFill>
                      </a:endParaRPr>
                    </a:p>
                  </a:txBody>
                  <a:tcPr/>
                </a:tc>
                <a:extLst>
                  <a:ext uri="{0D108BD9-81ED-4DB2-BD59-A6C34878D82A}">
                    <a16:rowId xmlns:a16="http://schemas.microsoft.com/office/drawing/2014/main" val="2875569416"/>
                  </a:ext>
                </a:extLst>
              </a:tr>
              <a:tr h="364526">
                <a:tc>
                  <a:txBody>
                    <a:bodyPr/>
                    <a:lstStyle/>
                    <a:p>
                      <a:pPr algn="ctr"/>
                      <a:r>
                        <a:rPr lang="en-US" b="0">
                          <a:solidFill>
                            <a:srgbClr val="002060"/>
                          </a:solidFill>
                        </a:rPr>
                        <a:t>Poultry</a:t>
                      </a:r>
                    </a:p>
                  </a:txBody>
                  <a:tcPr/>
                </a:tc>
                <a:tc>
                  <a:txBody>
                    <a:bodyPr/>
                    <a:lstStyle/>
                    <a:p>
                      <a:pPr algn="ctr"/>
                      <a:endParaRPr lang="en-US">
                        <a:solidFill>
                          <a:srgbClr val="002060"/>
                        </a:solidFill>
                      </a:endParaRPr>
                    </a:p>
                  </a:txBody>
                  <a:tcPr/>
                </a:tc>
                <a:extLst>
                  <a:ext uri="{0D108BD9-81ED-4DB2-BD59-A6C34878D82A}">
                    <a16:rowId xmlns:a16="http://schemas.microsoft.com/office/drawing/2014/main" val="299332583"/>
                  </a:ext>
                </a:extLst>
              </a:tr>
              <a:tr h="364526">
                <a:tc>
                  <a:txBody>
                    <a:bodyPr/>
                    <a:lstStyle/>
                    <a:p>
                      <a:pPr lvl="0" algn="ctr">
                        <a:buNone/>
                      </a:pPr>
                      <a:r>
                        <a:rPr lang="en-US" b="1">
                          <a:solidFill>
                            <a:srgbClr val="002060"/>
                          </a:solidFill>
                        </a:rPr>
                        <a:t>Soups</a:t>
                      </a:r>
                    </a:p>
                  </a:txBody>
                  <a:tcPr/>
                </a:tc>
                <a:tc>
                  <a:txBody>
                    <a:bodyPr/>
                    <a:lstStyle/>
                    <a:p>
                      <a:pPr algn="ctr"/>
                      <a:endParaRPr lang="en-US">
                        <a:solidFill>
                          <a:srgbClr val="002060"/>
                        </a:solidFill>
                      </a:endParaRPr>
                    </a:p>
                  </a:txBody>
                  <a:tcPr/>
                </a:tc>
                <a:extLst>
                  <a:ext uri="{0D108BD9-81ED-4DB2-BD59-A6C34878D82A}">
                    <a16:rowId xmlns:a16="http://schemas.microsoft.com/office/drawing/2014/main" val="70580961"/>
                  </a:ext>
                </a:extLst>
              </a:tr>
              <a:tr h="364526">
                <a:tc>
                  <a:txBody>
                    <a:bodyPr/>
                    <a:lstStyle/>
                    <a:p>
                      <a:pPr algn="ctr"/>
                      <a:r>
                        <a:rPr lang="en-US" b="1">
                          <a:solidFill>
                            <a:srgbClr val="002060"/>
                          </a:solidFill>
                        </a:rPr>
                        <a:t>Vegetables Canned/Fresh/Frozen</a:t>
                      </a:r>
                    </a:p>
                  </a:txBody>
                  <a:tcPr/>
                </a:tc>
                <a:tc>
                  <a:txBody>
                    <a:bodyPr/>
                    <a:lstStyle/>
                    <a:p>
                      <a:pPr algn="ctr"/>
                      <a:endParaRPr lang="en-US">
                        <a:solidFill>
                          <a:srgbClr val="002060"/>
                        </a:solidFill>
                      </a:endParaRPr>
                    </a:p>
                  </a:txBody>
                  <a:tcPr/>
                </a:tc>
                <a:extLst>
                  <a:ext uri="{0D108BD9-81ED-4DB2-BD59-A6C34878D82A}">
                    <a16:rowId xmlns:a16="http://schemas.microsoft.com/office/drawing/2014/main" val="1714960976"/>
                  </a:ext>
                </a:extLst>
              </a:tr>
            </a:tbl>
          </a:graphicData>
        </a:graphic>
      </p:graphicFrame>
    </p:spTree>
    <p:extLst>
      <p:ext uri="{BB962C8B-B14F-4D97-AF65-F5344CB8AC3E}">
        <p14:creationId xmlns:p14="http://schemas.microsoft.com/office/powerpoint/2010/main" val="3995589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F74D-BF49-4588-8148-A95A6BB6C76A}"/>
              </a:ext>
            </a:extLst>
          </p:cNvPr>
          <p:cNvSpPr>
            <a:spLocks noGrp="1"/>
          </p:cNvSpPr>
          <p:nvPr>
            <p:ph type="title"/>
          </p:nvPr>
        </p:nvSpPr>
        <p:spPr>
          <a:xfrm>
            <a:off x="2308185" y="1554480"/>
            <a:ext cx="7315200" cy="1520538"/>
          </a:xfrm>
        </p:spPr>
        <p:txBody>
          <a:bodyPr>
            <a:normAutofit fontScale="90000"/>
          </a:bodyPr>
          <a:lstStyle/>
          <a:p>
            <a:pPr algn="ctr"/>
            <a:r>
              <a:rPr lang="en-US" sz="5400"/>
              <a:t>Programs Supported</a:t>
            </a:r>
            <a:br>
              <a:rPr lang="en-US"/>
            </a:br>
            <a:endParaRPr lang="en-US"/>
          </a:p>
        </p:txBody>
      </p:sp>
      <p:graphicFrame>
        <p:nvGraphicFramePr>
          <p:cNvPr id="4" name="Content Placeholder 3">
            <a:extLst>
              <a:ext uri="{FF2B5EF4-FFF2-40B4-BE49-F238E27FC236}">
                <a16:creationId xmlns:a16="http://schemas.microsoft.com/office/drawing/2014/main" id="{D56A45A0-046B-6D63-183D-B9DFF2F88D82}"/>
              </a:ext>
            </a:extLst>
          </p:cNvPr>
          <p:cNvGraphicFramePr>
            <a:graphicFrameLocks noGrp="1"/>
          </p:cNvGraphicFramePr>
          <p:nvPr>
            <p:ph idx="1"/>
          </p:nvPr>
        </p:nvGraphicFramePr>
        <p:xfrm>
          <a:off x="838200" y="2986702"/>
          <a:ext cx="10515600" cy="30073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143802787"/>
                    </a:ext>
                  </a:extLst>
                </a:gridCol>
                <a:gridCol w="5257800">
                  <a:extLst>
                    <a:ext uri="{9D8B030D-6E8A-4147-A177-3AD203B41FA5}">
                      <a16:colId xmlns:a16="http://schemas.microsoft.com/office/drawing/2014/main" val="2338602572"/>
                    </a:ext>
                  </a:extLst>
                </a:gridCol>
              </a:tblGrid>
              <a:tr h="370840">
                <a:tc>
                  <a:txBody>
                    <a:bodyPr/>
                    <a:lstStyle/>
                    <a:p>
                      <a:pPr algn="ctr"/>
                      <a:r>
                        <a:rPr lang="en-US" sz="2100">
                          <a:solidFill>
                            <a:schemeClr val="bg1"/>
                          </a:solidFill>
                        </a:rPr>
                        <a:t>Domestic Nutrition Programs</a:t>
                      </a:r>
                    </a:p>
                  </a:txBody>
                  <a:tcPr/>
                </a:tc>
                <a:tc>
                  <a:txBody>
                    <a:bodyPr/>
                    <a:lstStyle/>
                    <a:p>
                      <a:pPr algn="ctr"/>
                      <a:r>
                        <a:rPr lang="en-US" sz="2100">
                          <a:solidFill>
                            <a:schemeClr val="bg1"/>
                          </a:solidFill>
                        </a:rPr>
                        <a:t>International Nutrition Programs</a:t>
                      </a:r>
                    </a:p>
                  </a:txBody>
                  <a:tcPr/>
                </a:tc>
                <a:extLst>
                  <a:ext uri="{0D108BD9-81ED-4DB2-BD59-A6C34878D82A}">
                    <a16:rowId xmlns:a16="http://schemas.microsoft.com/office/drawing/2014/main" val="3382838395"/>
                  </a:ext>
                </a:extLst>
              </a:tr>
              <a:tr h="370840">
                <a:tc>
                  <a:txBody>
                    <a:bodyPr/>
                    <a:lstStyle/>
                    <a:p>
                      <a:pPr algn="ctr"/>
                      <a:r>
                        <a:rPr lang="en-US">
                          <a:solidFill>
                            <a:srgbClr val="002060"/>
                          </a:solidFill>
                        </a:rPr>
                        <a:t>National School Lunch Program</a:t>
                      </a:r>
                    </a:p>
                  </a:txBody>
                  <a:tcPr/>
                </a:tc>
                <a:tc>
                  <a:txBody>
                    <a:bodyPr/>
                    <a:lstStyle/>
                    <a:p>
                      <a:pPr algn="ctr"/>
                      <a:r>
                        <a:rPr lang="en-US">
                          <a:solidFill>
                            <a:srgbClr val="002060"/>
                          </a:solidFill>
                        </a:rPr>
                        <a:t>Food for Peace</a:t>
                      </a:r>
                    </a:p>
                  </a:txBody>
                  <a:tcPr/>
                </a:tc>
                <a:extLst>
                  <a:ext uri="{0D108BD9-81ED-4DB2-BD59-A6C34878D82A}">
                    <a16:rowId xmlns:a16="http://schemas.microsoft.com/office/drawing/2014/main" val="2417784615"/>
                  </a:ext>
                </a:extLst>
              </a:tr>
              <a:tr h="370840">
                <a:tc>
                  <a:txBody>
                    <a:bodyPr/>
                    <a:lstStyle/>
                    <a:p>
                      <a:pPr algn="ctr"/>
                      <a:r>
                        <a:rPr lang="en-US">
                          <a:solidFill>
                            <a:srgbClr val="002060"/>
                          </a:solidFill>
                        </a:rPr>
                        <a:t>Child and Adult Care Food Program</a:t>
                      </a:r>
                    </a:p>
                  </a:txBody>
                  <a:tcPr/>
                </a:tc>
                <a:tc>
                  <a:txBody>
                    <a:bodyPr/>
                    <a:lstStyle/>
                    <a:p>
                      <a:pPr algn="ctr"/>
                      <a:r>
                        <a:rPr lang="en-US">
                          <a:solidFill>
                            <a:srgbClr val="002060"/>
                          </a:solidFill>
                        </a:rPr>
                        <a:t>McGovern-Dole Food for Education</a:t>
                      </a:r>
                    </a:p>
                  </a:txBody>
                  <a:tcPr/>
                </a:tc>
                <a:extLst>
                  <a:ext uri="{0D108BD9-81ED-4DB2-BD59-A6C34878D82A}">
                    <a16:rowId xmlns:a16="http://schemas.microsoft.com/office/drawing/2014/main" val="1250780686"/>
                  </a:ext>
                </a:extLst>
              </a:tr>
              <a:tr h="370840">
                <a:tc>
                  <a:txBody>
                    <a:bodyPr/>
                    <a:lstStyle/>
                    <a:p>
                      <a:pPr algn="ctr"/>
                      <a:r>
                        <a:rPr lang="en-US">
                          <a:solidFill>
                            <a:srgbClr val="002060"/>
                          </a:solidFill>
                        </a:rPr>
                        <a:t>Summer Food Service Program</a:t>
                      </a:r>
                    </a:p>
                  </a:txBody>
                  <a:tcPr/>
                </a:tc>
                <a:tc>
                  <a:txBody>
                    <a:bodyPr/>
                    <a:lstStyle/>
                    <a:p>
                      <a:pPr algn="ctr"/>
                      <a:r>
                        <a:rPr lang="en-US">
                          <a:solidFill>
                            <a:srgbClr val="002060"/>
                          </a:solidFill>
                        </a:rPr>
                        <a:t>Food for Progress</a:t>
                      </a:r>
                    </a:p>
                  </a:txBody>
                  <a:tcPr/>
                </a:tc>
                <a:extLst>
                  <a:ext uri="{0D108BD9-81ED-4DB2-BD59-A6C34878D82A}">
                    <a16:rowId xmlns:a16="http://schemas.microsoft.com/office/drawing/2014/main" val="1552087967"/>
                  </a:ext>
                </a:extLst>
              </a:tr>
              <a:tr h="370840">
                <a:tc>
                  <a:txBody>
                    <a:bodyPr/>
                    <a:lstStyle/>
                    <a:p>
                      <a:pPr algn="ctr"/>
                      <a:r>
                        <a:rPr lang="en-US">
                          <a:solidFill>
                            <a:srgbClr val="002060"/>
                          </a:solidFill>
                        </a:rPr>
                        <a:t>Nutrition Services Incentive Program</a:t>
                      </a:r>
                    </a:p>
                  </a:txBody>
                  <a:tcPr/>
                </a:tc>
                <a:tc>
                  <a:txBody>
                    <a:bodyPr/>
                    <a:lstStyle/>
                    <a:p>
                      <a:endParaRPr lang="en-US"/>
                    </a:p>
                  </a:txBody>
                  <a:tcPr/>
                </a:tc>
                <a:extLst>
                  <a:ext uri="{0D108BD9-81ED-4DB2-BD59-A6C34878D82A}">
                    <a16:rowId xmlns:a16="http://schemas.microsoft.com/office/drawing/2014/main" val="1185209241"/>
                  </a:ext>
                </a:extLst>
              </a:tr>
              <a:tr h="370840">
                <a:tc>
                  <a:txBody>
                    <a:bodyPr/>
                    <a:lstStyle/>
                    <a:p>
                      <a:pPr algn="ctr"/>
                      <a:r>
                        <a:rPr lang="en-US">
                          <a:solidFill>
                            <a:srgbClr val="002060"/>
                          </a:solidFill>
                        </a:rPr>
                        <a:t>The Emergency Food Assistance Program</a:t>
                      </a:r>
                    </a:p>
                  </a:txBody>
                  <a:tcPr/>
                </a:tc>
                <a:tc>
                  <a:txBody>
                    <a:bodyPr/>
                    <a:lstStyle/>
                    <a:p>
                      <a:endParaRPr lang="en-US"/>
                    </a:p>
                  </a:txBody>
                  <a:tcPr/>
                </a:tc>
                <a:extLst>
                  <a:ext uri="{0D108BD9-81ED-4DB2-BD59-A6C34878D82A}">
                    <a16:rowId xmlns:a16="http://schemas.microsoft.com/office/drawing/2014/main" val="390484373"/>
                  </a:ext>
                </a:extLst>
              </a:tr>
              <a:tr h="370840">
                <a:tc>
                  <a:txBody>
                    <a:bodyPr/>
                    <a:lstStyle/>
                    <a:p>
                      <a:pPr algn="ctr"/>
                      <a:r>
                        <a:rPr lang="en-US">
                          <a:solidFill>
                            <a:srgbClr val="002060"/>
                          </a:solidFill>
                        </a:rPr>
                        <a:t>Commodity Supplemental Food Program</a:t>
                      </a:r>
                    </a:p>
                  </a:txBody>
                  <a:tcPr/>
                </a:tc>
                <a:tc>
                  <a:txBody>
                    <a:bodyPr/>
                    <a:lstStyle/>
                    <a:p>
                      <a:endParaRPr lang="en-US"/>
                    </a:p>
                  </a:txBody>
                  <a:tcPr/>
                </a:tc>
                <a:extLst>
                  <a:ext uri="{0D108BD9-81ED-4DB2-BD59-A6C34878D82A}">
                    <a16:rowId xmlns:a16="http://schemas.microsoft.com/office/drawing/2014/main" val="273623691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2060"/>
                          </a:solidFill>
                        </a:rPr>
                        <a:t>Food Distribution Program on Indian Reservations</a:t>
                      </a:r>
                    </a:p>
                  </a:txBody>
                  <a:tcPr/>
                </a:tc>
                <a:tc>
                  <a:txBody>
                    <a:bodyPr/>
                    <a:lstStyle/>
                    <a:p>
                      <a:endParaRPr lang="en-US"/>
                    </a:p>
                  </a:txBody>
                  <a:tcPr/>
                </a:tc>
                <a:extLst>
                  <a:ext uri="{0D108BD9-81ED-4DB2-BD59-A6C34878D82A}">
                    <a16:rowId xmlns:a16="http://schemas.microsoft.com/office/drawing/2014/main" val="902897023"/>
                  </a:ext>
                </a:extLst>
              </a:tr>
            </a:tbl>
          </a:graphicData>
        </a:graphic>
      </p:graphicFrame>
    </p:spTree>
    <p:extLst>
      <p:ext uri="{BB962C8B-B14F-4D97-AF65-F5344CB8AC3E}">
        <p14:creationId xmlns:p14="http://schemas.microsoft.com/office/powerpoint/2010/main" val="55077243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A3D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AMS with extra colors for charts">
      <a:dk1>
        <a:sysClr val="windowText" lastClr="000000"/>
      </a:dk1>
      <a:lt1>
        <a:sysClr val="window" lastClr="FFFFFF"/>
      </a:lt1>
      <a:dk2>
        <a:srgbClr val="2B5C0D"/>
      </a:dk2>
      <a:lt2>
        <a:srgbClr val="AE8F33"/>
      </a:lt2>
      <a:accent1>
        <a:srgbClr val="ECC934"/>
      </a:accent1>
      <a:accent2>
        <a:srgbClr val="33AEC7"/>
      </a:accent2>
      <a:accent3>
        <a:srgbClr val="204509"/>
      </a:accent3>
      <a:accent4>
        <a:srgbClr val="A857E5"/>
      </a:accent4>
      <a:accent5>
        <a:srgbClr val="AE8F33"/>
      </a:accent5>
      <a:accent6>
        <a:srgbClr val="0071BC"/>
      </a:accent6>
      <a:hlink>
        <a:srgbClr val="084484"/>
      </a:hlink>
      <a:folHlink>
        <a:srgbClr val="6819A3"/>
      </a:folHlink>
    </a:clrScheme>
    <a:fontScheme name="AMS fonts">
      <a:majorFont>
        <a:latin typeface="Bookman Old Style"/>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AMS website">
      <a:dk1>
        <a:sysClr val="windowText" lastClr="000000"/>
      </a:dk1>
      <a:lt1>
        <a:sysClr val="window" lastClr="FFFFFF"/>
      </a:lt1>
      <a:dk2>
        <a:srgbClr val="2B5C0D"/>
      </a:dk2>
      <a:lt2>
        <a:srgbClr val="AE8F33"/>
      </a:lt2>
      <a:accent1>
        <a:srgbClr val="2B5C0D"/>
      </a:accent1>
      <a:accent2>
        <a:srgbClr val="AE8F33"/>
      </a:accent2>
      <a:accent3>
        <a:srgbClr val="2B5C0D"/>
      </a:accent3>
      <a:accent4>
        <a:srgbClr val="0071BC"/>
      </a:accent4>
      <a:accent5>
        <a:srgbClr val="AE8F33"/>
      </a:accent5>
      <a:accent6>
        <a:srgbClr val="0071BC"/>
      </a:accent6>
      <a:hlink>
        <a:srgbClr val="084484"/>
      </a:hlink>
      <a:folHlink>
        <a:srgbClr val="6819A3"/>
      </a:folHlink>
    </a:clrScheme>
    <a:fontScheme name="AMS fonts">
      <a:majorFont>
        <a:latin typeface="Bookman Old Style"/>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554</TotalTime>
  <Words>5412</Words>
  <Application>Microsoft Office PowerPoint</Application>
  <PresentationFormat>Widescreen</PresentationFormat>
  <Paragraphs>556</Paragraphs>
  <Slides>62</Slides>
  <Notes>16</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2</vt:i4>
      </vt:variant>
      <vt:variant>
        <vt:lpstr>Slide Titles</vt:lpstr>
      </vt:variant>
      <vt:variant>
        <vt:i4>62</vt:i4>
      </vt:variant>
    </vt:vector>
  </HeadingPairs>
  <TitlesOfParts>
    <vt:vector size="80" baseType="lpstr">
      <vt:lpstr>Aptos</vt:lpstr>
      <vt:lpstr>Arial</vt:lpstr>
      <vt:lpstr>Arial Black</vt:lpstr>
      <vt:lpstr>Bookman Old Style</vt:lpstr>
      <vt:lpstr>Calibri</vt:lpstr>
      <vt:lpstr>Courier New</vt:lpstr>
      <vt:lpstr>Georgia</vt:lpstr>
      <vt:lpstr>Segoe UI</vt:lpstr>
      <vt:lpstr>Source Sans Pro</vt:lpstr>
      <vt:lpstr>Symbol</vt:lpstr>
      <vt:lpstr>Times New Roman</vt:lpstr>
      <vt:lpstr>Wingdings</vt:lpstr>
      <vt:lpstr>Wingdings 2</vt:lpstr>
      <vt:lpstr>1_Office Theme</vt:lpstr>
      <vt:lpstr>3_Office Theme</vt:lpstr>
      <vt:lpstr>4_Office Theme</vt:lpstr>
      <vt:lpstr>Document</vt:lpstr>
      <vt:lpstr>Acrobat Document</vt:lpstr>
      <vt:lpstr>Specialty Crops Procurement Division  2025 Industry Meeting  January 29, 2025</vt:lpstr>
      <vt:lpstr>Agenda</vt:lpstr>
      <vt:lpstr>Housekeeping Items</vt:lpstr>
      <vt:lpstr>COMMODITY PROCUREMENT PROGRAM</vt:lpstr>
      <vt:lpstr>Commodity Procurement Program Overview </vt:lpstr>
      <vt:lpstr>Commodity Procurement Mission</vt:lpstr>
      <vt:lpstr>Federal Procurement Program </vt:lpstr>
      <vt:lpstr>Products Purchased</vt:lpstr>
      <vt:lpstr>Programs Supported </vt:lpstr>
      <vt:lpstr>Types of Purchases</vt:lpstr>
      <vt:lpstr>Types of Purchases </vt:lpstr>
      <vt:lpstr> Types of Purchases</vt:lpstr>
      <vt:lpstr>  Types of Purchases</vt:lpstr>
      <vt:lpstr>Fiscal Year 2024 Vegetable and Pulse Purchases</vt:lpstr>
      <vt:lpstr>Fiscal Year 2024 Fruit &amp; Tree Nut Purchases </vt:lpstr>
      <vt:lpstr>FY2024 Sec 32 Purchases</vt:lpstr>
      <vt:lpstr>FY2024  CCC Purchases  Vegetables and Pulses, Fruit and Tree Nut </vt:lpstr>
      <vt:lpstr>AMS Team Effort </vt:lpstr>
      <vt:lpstr>Questions?</vt:lpstr>
      <vt:lpstr>Domestic Origin Verification                                                      Audit Program (DOV)</vt:lpstr>
      <vt:lpstr>Background </vt:lpstr>
      <vt:lpstr>Requirement</vt:lpstr>
      <vt:lpstr>Requirement </vt:lpstr>
      <vt:lpstr>Purpose of the DOV Program</vt:lpstr>
      <vt:lpstr>Advantages of Program Participation</vt:lpstr>
      <vt:lpstr>Advantages of Program Participation </vt:lpstr>
      <vt:lpstr>Who is eligible to participate?</vt:lpstr>
      <vt:lpstr>Contact the DOV Program Coordinator to discuss the DOV specific requirements and application process. Contact information can be found at: http://www.ams.usda.gov/DOV Complete the required Application for Service form and submit to the DOV Program Coordinator.</vt:lpstr>
      <vt:lpstr>Applicant’s submit a DOV program manual detailing the verifiable written procedures used to ensure compliance with the domestic origin contract requirement along with specific DOV Program requirements.  (The DOV Quick Guide summarizes the specific DOV Program requirements and can be viewed at http://www.ams.usda.gov/DOV )</vt:lpstr>
      <vt:lpstr>Pre-Validation Assessment</vt:lpstr>
      <vt:lpstr>Validation Audit</vt:lpstr>
      <vt:lpstr> Validation Audit</vt:lpstr>
      <vt:lpstr>If an applicant is unable to be approved as a DOV Program Participant, the applicant is required to continue to submit trace-backs for every contract and commodity for the facility audited .</vt:lpstr>
      <vt:lpstr>Verification Audits</vt:lpstr>
      <vt:lpstr>Verification audits are considered compliant and DOV program approval is maintained when no audit deficiencies are found or adequate corrective action is taken in response to audit deficiencies.   </vt:lpstr>
      <vt:lpstr>Benefits of Participation</vt:lpstr>
      <vt:lpstr>Benefits of Participation </vt:lpstr>
      <vt:lpstr>Summary</vt:lpstr>
      <vt:lpstr>Summary </vt:lpstr>
      <vt:lpstr>RESOURCES</vt:lpstr>
      <vt:lpstr>AGRICULTURAL MARKETING SERVICE  COMMODITY PROCUREMENT PROGRAM</vt:lpstr>
      <vt:lpstr>Introduction</vt:lpstr>
      <vt:lpstr>Ready to Deliver (Time for ASN)  4A52.211-80</vt:lpstr>
      <vt:lpstr> Secured Delivery Appointment with recipient  Entered ASN into WBSCM Now Time to Deliver…But First….Let’s Not Forget About     SEALS     </vt:lpstr>
      <vt:lpstr>Seals on Transportation Conveyance 4A52.247-83</vt:lpstr>
      <vt:lpstr>Seals on Transportation Conveyance 4A52.247-83 </vt:lpstr>
      <vt:lpstr> Seals on Transportation Conveyance 4A52.247-83 </vt:lpstr>
      <vt:lpstr>Seals on Transportation Conveyance  4A52.247-83 </vt:lpstr>
      <vt:lpstr> Seals on Transportation Conveyance 4A52.247-83</vt:lpstr>
      <vt:lpstr>Seal caused a rejection, what’s next? </vt:lpstr>
      <vt:lpstr> Seal looks good Delivery is being made. While Delivering please ensure to have a Bill of Lading completed.   </vt:lpstr>
      <vt:lpstr>A Bill of Lading is required for proper approval of an electronic invoice.  The Bill of Lading should be signed by the recipient at the time of delivery It is the vendor’s responsibility to ensure that a signed BOL is obtained, this will serve as your proof of delivery.  Section 4A52.247-82 of the master Solicitation lists the requirements of what data the BOL should include.  The BOL will serve as the goods receipt which should be uploaded to WBSCM. </vt:lpstr>
      <vt:lpstr>Bill of Lading 4A52.247-82</vt:lpstr>
      <vt:lpstr>Example of Approved BOL</vt:lpstr>
      <vt:lpstr>This BOL was Rejected. Recipient signature, date received, cases received were not included.</vt:lpstr>
      <vt:lpstr>Path to successful BOL submission and approval: </vt:lpstr>
      <vt:lpstr> Key Points </vt:lpstr>
      <vt:lpstr> Resources:</vt:lpstr>
      <vt:lpstr> Questions?</vt:lpstr>
      <vt:lpstr>Fruit and Tree Nut Branch</vt:lpstr>
      <vt:lpstr>Vegetables and Pulses Branch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Kilmarx, Nicholas - MRP-AMS</dc:creator>
  <cp:lastModifiedBy>Kilmarx, Nicholas - MRP-AMS</cp:lastModifiedBy>
  <cp:revision>1</cp:revision>
  <dcterms:created xsi:type="dcterms:W3CDTF">2025-01-24T13:36:23Z</dcterms:created>
  <dcterms:modified xsi:type="dcterms:W3CDTF">2025-02-04T18:12:28Z</dcterms:modified>
</cp:coreProperties>
</file>