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7" r:id="rId3"/>
    <p:sldMasterId id="2147483670" r:id="rId4"/>
    <p:sldMasterId id="2147483672" r:id="rId5"/>
    <p:sldMasterId id="2147483674" r:id="rId6"/>
  </p:sldMasterIdLst>
  <p:sldIdLst>
    <p:sldId id="260" r:id="rId7"/>
    <p:sldId id="257" r:id="rId8"/>
    <p:sldId id="261" r:id="rId9"/>
    <p:sldId id="262" r:id="rId10"/>
    <p:sldId id="263" r:id="rId11"/>
    <p:sldId id="264" r:id="rId12"/>
    <p:sldId id="265" r:id="rId13"/>
    <p:sldId id="267" r:id="rId14"/>
    <p:sldId id="266" r:id="rId15"/>
    <p:sldId id="268" r:id="rId16"/>
    <p:sldId id="269"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9900FF"/>
    <a:srgbClr val="00FF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94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817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lIns="64270" tIns="32135" rIns="64270" bIns="32135"/>
          <a:lstStyle/>
          <a:p>
            <a:r>
              <a:rPr lang="en-US" smtClean="0"/>
              <a:t>Click to edit Master title style</a:t>
            </a:r>
            <a:endParaRPr lang="en-US"/>
          </a:p>
        </p:txBody>
      </p:sp>
      <p:sp>
        <p:nvSpPr>
          <p:cNvPr id="3" name="Subtitle 2"/>
          <p:cNvSpPr>
            <a:spLocks noGrp="1"/>
          </p:cNvSpPr>
          <p:nvPr>
            <p:ph type="subTitle" idx="1"/>
          </p:nvPr>
        </p:nvSpPr>
        <p:spPr>
          <a:xfrm>
            <a:off x="1371824" y="3886653"/>
            <a:ext cx="6400354" cy="1752451"/>
          </a:xfrm>
          <a:prstGeom prst="rect">
            <a:avLst/>
          </a:prstGeom>
        </p:spPr>
        <p:txBody>
          <a:bodyPr lIns="64270" tIns="32135" rIns="64270" bIns="32135"/>
          <a:lstStyle>
            <a:lvl1pPr marL="0" indent="0" algn="ctr">
              <a:buNone/>
              <a:defRPr/>
            </a:lvl1pPr>
            <a:lvl2pPr marL="321357" indent="0" algn="ctr">
              <a:buNone/>
              <a:defRPr/>
            </a:lvl2pPr>
            <a:lvl3pPr marL="642717" indent="0" algn="ctr">
              <a:buNone/>
              <a:defRPr/>
            </a:lvl3pPr>
            <a:lvl4pPr marL="964075" indent="0" algn="ctr">
              <a:buNone/>
              <a:defRPr/>
            </a:lvl4pPr>
            <a:lvl5pPr marL="1285434" indent="0" algn="ctr">
              <a:buNone/>
              <a:defRPr/>
            </a:lvl5pPr>
            <a:lvl6pPr marL="1606794" indent="0" algn="ctr">
              <a:buNone/>
              <a:defRPr/>
            </a:lvl6pPr>
            <a:lvl7pPr marL="1928151" indent="0" algn="ctr">
              <a:buNone/>
              <a:defRPr/>
            </a:lvl7pPr>
            <a:lvl8pPr marL="2249511" indent="0" algn="ctr">
              <a:buNone/>
              <a:defRPr/>
            </a:lvl8pPr>
            <a:lvl9pPr marL="257087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69356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lIns="64270" tIns="32135" rIns="64270" bIns="32135"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lIns="64270" tIns="32135" rIns="64270" bIns="32135" anchor="b"/>
          <a:lstStyle>
            <a:lvl1pPr marL="0" indent="0">
              <a:buNone/>
              <a:defRPr sz="1400"/>
            </a:lvl1pPr>
            <a:lvl2pPr marL="321357" indent="0">
              <a:buNone/>
              <a:defRPr sz="1300"/>
            </a:lvl2pPr>
            <a:lvl3pPr marL="642717" indent="0">
              <a:buNone/>
              <a:defRPr sz="1100"/>
            </a:lvl3pPr>
            <a:lvl4pPr marL="964075" indent="0">
              <a:buNone/>
              <a:defRPr sz="1000"/>
            </a:lvl4pPr>
            <a:lvl5pPr marL="1285434" indent="0">
              <a:buNone/>
              <a:defRPr sz="1000"/>
            </a:lvl5pPr>
            <a:lvl6pPr marL="1606794" indent="0">
              <a:buNone/>
              <a:defRPr sz="1000"/>
            </a:lvl6pPr>
            <a:lvl7pPr marL="1928151" indent="0">
              <a:buNone/>
              <a:defRPr sz="1000"/>
            </a:lvl7pPr>
            <a:lvl8pPr marL="2249511" indent="0">
              <a:buNone/>
              <a:defRPr sz="1000"/>
            </a:lvl8pPr>
            <a:lvl9pPr marL="2570870" indent="0">
              <a:buNone/>
              <a:defRPr sz="1000"/>
            </a:lvl9pPr>
          </a:lstStyle>
          <a:p>
            <a:pPr lvl="0"/>
            <a:r>
              <a:rPr lang="en-US" smtClean="0"/>
              <a:t>Click to edit Master text styles</a:t>
            </a:r>
          </a:p>
        </p:txBody>
      </p:sp>
    </p:spTree>
    <p:extLst>
      <p:ext uri="{BB962C8B-B14F-4D97-AF65-F5344CB8AC3E}">
        <p14:creationId xmlns:p14="http://schemas.microsoft.com/office/powerpoint/2010/main" val="2464849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6EE4CC5-8FB3-4D06-8D83-1DF3A56B2641}" type="datetimeFigureOut">
              <a:rPr lang="en-US" smtClean="0"/>
              <a:t>10/13/2015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41848D7-1360-4A1F-9826-E40599BAE02E}" type="slidenum">
              <a:rPr lang="en-US" smtClean="0"/>
              <a:t>‹#›</a:t>
            </a:fld>
            <a:endParaRPr lang="en-US"/>
          </a:p>
        </p:txBody>
      </p:sp>
    </p:spTree>
    <p:extLst>
      <p:ext uri="{BB962C8B-B14F-4D97-AF65-F5344CB8AC3E}">
        <p14:creationId xmlns:p14="http://schemas.microsoft.com/office/powerpoint/2010/main" val="3308533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lIns="64284" tIns="32142" rIns="64284" bIns="32142"/>
          <a:lstStyle/>
          <a:p>
            <a:r>
              <a:rPr lang="en-US" smtClean="0"/>
              <a:t>Click to edit Master title style</a:t>
            </a:r>
            <a:endParaRPr lang="en-US"/>
          </a:p>
        </p:txBody>
      </p:sp>
      <p:sp>
        <p:nvSpPr>
          <p:cNvPr id="3" name="Subtitle 2"/>
          <p:cNvSpPr>
            <a:spLocks noGrp="1"/>
          </p:cNvSpPr>
          <p:nvPr>
            <p:ph type="subTitle" idx="1"/>
          </p:nvPr>
        </p:nvSpPr>
        <p:spPr>
          <a:xfrm>
            <a:off x="1371824" y="3886649"/>
            <a:ext cx="6400354" cy="1752451"/>
          </a:xfrm>
          <a:prstGeom prst="rect">
            <a:avLst/>
          </a:prstGeom>
        </p:spPr>
        <p:txBody>
          <a:bodyPr lIns="64284" tIns="32142" rIns="64284" bIns="32142"/>
          <a:lstStyle>
            <a:lvl1pPr marL="0" indent="0" algn="ctr">
              <a:buNone/>
              <a:defRPr/>
            </a:lvl1pPr>
            <a:lvl2pPr marL="321424" indent="0" algn="ctr">
              <a:buNone/>
              <a:defRPr/>
            </a:lvl2pPr>
            <a:lvl3pPr marL="642849" indent="0" algn="ctr">
              <a:buNone/>
              <a:defRPr/>
            </a:lvl3pPr>
            <a:lvl4pPr marL="964274" indent="0" algn="ctr">
              <a:buNone/>
              <a:defRPr/>
            </a:lvl4pPr>
            <a:lvl5pPr marL="1285697" indent="0" algn="ctr">
              <a:buNone/>
              <a:defRPr/>
            </a:lvl5pPr>
            <a:lvl6pPr marL="1607123" indent="0" algn="ctr">
              <a:buNone/>
              <a:defRPr/>
            </a:lvl6pPr>
            <a:lvl7pPr marL="1928546" indent="0" algn="ctr">
              <a:buNone/>
              <a:defRPr/>
            </a:lvl7pPr>
            <a:lvl8pPr marL="2249971" indent="0" algn="ctr">
              <a:buNone/>
              <a:defRPr/>
            </a:lvl8pPr>
            <a:lvl9pPr marL="2571396"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60489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lIns="64284" tIns="32142" rIns="64284" bIns="32142"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lIns="64284" tIns="32142" rIns="64284" bIns="32142" anchor="b"/>
          <a:lstStyle>
            <a:lvl1pPr marL="0" indent="0">
              <a:buNone/>
              <a:defRPr sz="1400"/>
            </a:lvl1pPr>
            <a:lvl2pPr marL="321424" indent="0">
              <a:buNone/>
              <a:defRPr sz="1300"/>
            </a:lvl2pPr>
            <a:lvl3pPr marL="642849" indent="0">
              <a:buNone/>
              <a:defRPr sz="1100"/>
            </a:lvl3pPr>
            <a:lvl4pPr marL="964274" indent="0">
              <a:buNone/>
              <a:defRPr sz="1000"/>
            </a:lvl4pPr>
            <a:lvl5pPr marL="1285697" indent="0">
              <a:buNone/>
              <a:defRPr sz="1000"/>
            </a:lvl5pPr>
            <a:lvl6pPr marL="1607123" indent="0">
              <a:buNone/>
              <a:defRPr sz="1000"/>
            </a:lvl6pPr>
            <a:lvl7pPr marL="1928546" indent="0">
              <a:buNone/>
              <a:defRPr sz="1000"/>
            </a:lvl7pPr>
            <a:lvl8pPr marL="2249971" indent="0">
              <a:buNone/>
              <a:defRPr sz="1000"/>
            </a:lvl8pPr>
            <a:lvl9pPr marL="2571396" indent="0">
              <a:buNone/>
              <a:defRPr sz="1000"/>
            </a:lvl9pPr>
          </a:lstStyle>
          <a:p>
            <a:pPr lvl="0"/>
            <a:r>
              <a:rPr lang="en-US" smtClean="0"/>
              <a:t>Click to edit Master text styles</a:t>
            </a:r>
          </a:p>
        </p:txBody>
      </p:sp>
    </p:spTree>
    <p:extLst>
      <p:ext uri="{BB962C8B-B14F-4D97-AF65-F5344CB8AC3E}">
        <p14:creationId xmlns:p14="http://schemas.microsoft.com/office/powerpoint/2010/main" val="2429606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4574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lIns="64281" tIns="32140" rIns="64281" bIns="32140"/>
          <a:lstStyle/>
          <a:p>
            <a:r>
              <a:rPr lang="en-US" smtClean="0"/>
              <a:t>Click to edit Master title style</a:t>
            </a:r>
            <a:endParaRPr lang="en-US"/>
          </a:p>
        </p:txBody>
      </p:sp>
      <p:sp>
        <p:nvSpPr>
          <p:cNvPr id="3" name="Subtitle 2"/>
          <p:cNvSpPr>
            <a:spLocks noGrp="1"/>
          </p:cNvSpPr>
          <p:nvPr>
            <p:ph type="subTitle" idx="1"/>
          </p:nvPr>
        </p:nvSpPr>
        <p:spPr>
          <a:xfrm>
            <a:off x="1371824" y="3886650"/>
            <a:ext cx="6400354" cy="1752451"/>
          </a:xfrm>
          <a:prstGeom prst="rect">
            <a:avLst/>
          </a:prstGeom>
        </p:spPr>
        <p:txBody>
          <a:bodyPr lIns="64281" tIns="32140" rIns="64281" bIns="32140"/>
          <a:lstStyle>
            <a:lvl1pPr marL="0" indent="0" algn="ctr">
              <a:buNone/>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78291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81" tIns="32140" rIns="64281" bIns="32140"/>
          <a:lstStyle/>
          <a:p>
            <a:r>
              <a:rPr lang="en-US" smtClean="0"/>
              <a:t>Click to edit Master title style</a:t>
            </a:r>
            <a:endParaRPr lang="en-US"/>
          </a:p>
        </p:txBody>
      </p:sp>
      <p:sp>
        <p:nvSpPr>
          <p:cNvPr id="3" name="Content Placeholder 2"/>
          <p:cNvSpPr>
            <a:spLocks noGrp="1"/>
          </p:cNvSpPr>
          <p:nvPr>
            <p:ph idx="1"/>
          </p:nvPr>
        </p:nvSpPr>
        <p:spPr>
          <a:xfrm>
            <a:off x="457647" y="1600650"/>
            <a:ext cx="8228707" cy="4525119"/>
          </a:xfrm>
          <a:prstGeom prst="rect">
            <a:avLst/>
          </a:prstGeom>
        </p:spPr>
        <p:txBody>
          <a:bodyPr lIns="64281" tIns="32140" rIns="64281" bIns="321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6094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8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0382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5.xml"/><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7.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7" Type="http://schemas.openxmlformats.org/officeDocument/2006/relationships/image" Target="../media/image4.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6148"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3177" t="12879" r="3177"/>
          <a:stretch/>
        </p:blipFill>
        <p:spPr bwMode="auto">
          <a:xfrm>
            <a:off x="0" y="0"/>
            <a:ext cx="9144000" cy="6161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410751"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57"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915"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372"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829" algn="ctr" defTabSz="410751"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1pPr>
      <a:lvl2pPr marL="160729"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2pPr>
      <a:lvl3pPr marL="321457"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3pPr>
      <a:lvl4pPr marL="482186"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4pPr>
      <a:lvl5pPr marL="642915"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5pPr>
      <a:lvl6pPr marL="964372"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6pPr>
      <a:lvl7pPr marL="1285829"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7pPr>
      <a:lvl8pPr marL="1607287"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8pPr>
      <a:lvl9pPr marL="1928744" algn="l" defTabSz="410751" rtl="0" eaLnBrk="1" fontAlgn="base" hangingPunct="1">
        <a:spcBef>
          <a:spcPts val="2953"/>
        </a:spcBef>
        <a:spcAft>
          <a:spcPct val="0"/>
        </a:spcAft>
        <a:defRPr sz="2500">
          <a:solidFill>
            <a:srgbClr val="000000"/>
          </a:solidFill>
          <a:latin typeface="+mn-lt"/>
          <a:ea typeface="+mn-ea"/>
          <a:cs typeface="+mn-cs"/>
          <a:sym typeface="Helvetica Light"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6148" name="Picture 3" descr="Template Assets-02.jpg"/>
          <p:cNvPicPr>
            <a:picLocks noChangeAspect="1"/>
          </p:cNvPicPr>
          <p:nvPr/>
        </p:nvPicPr>
        <p:blipFill>
          <a:blip r:embed="rId5" cstate="print">
            <a:extLst>
              <a:ext uri="{28A0092B-C50C-407E-A947-70E740481C1C}">
                <a14:useLocalDpi xmlns:a14="http://schemas.microsoft.com/office/drawing/2010/main" val="0"/>
              </a:ext>
            </a:extLst>
          </a:blip>
          <a:srcRect l="2977" t="2443" r="2899" b="5728"/>
          <a:stretch>
            <a:fillRect/>
          </a:stretch>
        </p:blipFill>
        <p:spPr bwMode="auto">
          <a:xfrm>
            <a:off x="-4465" y="-7814"/>
            <a:ext cx="9152930" cy="2157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0224603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410730"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40"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82"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323"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763" algn="ctr" defTabSz="410730"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1pPr>
      <a:lvl2pPr marL="160721"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2pPr>
      <a:lvl3pPr marL="321440"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3pPr>
      <a:lvl4pPr marL="482161"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4pPr>
      <a:lvl5pPr marL="642882"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5pPr>
      <a:lvl6pPr marL="964323"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6pPr>
      <a:lvl7pPr marL="1285763"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7pPr>
      <a:lvl8pPr marL="1607205"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8pPr>
      <a:lvl9pPr marL="1928645" algn="l" defTabSz="410730" rtl="0" eaLnBrk="1" fontAlgn="base" hangingPunct="1">
        <a:spcBef>
          <a:spcPts val="2953"/>
        </a:spcBef>
        <a:spcAft>
          <a:spcPct val="0"/>
        </a:spcAft>
        <a:defRPr sz="2500">
          <a:solidFill>
            <a:srgbClr val="000000"/>
          </a:solidFill>
          <a:latin typeface="+mn-lt"/>
          <a:ea typeface="+mn-ea"/>
          <a:cs typeface="+mn-cs"/>
          <a:sym typeface="Helvetica Light" charset="0"/>
        </a:defRPr>
      </a:lvl9pPr>
    </p:bodyStyle>
    <p:otherStyle>
      <a:defPPr>
        <a:defRPr lang="en-US"/>
      </a:defPPr>
      <a:lvl1pPr marL="0" algn="l" defTabSz="642882" rtl="0" eaLnBrk="1" latinLnBrk="0" hangingPunct="1">
        <a:defRPr sz="1300" kern="1200">
          <a:solidFill>
            <a:schemeClr val="tx1"/>
          </a:solidFill>
          <a:latin typeface="+mn-lt"/>
          <a:ea typeface="+mn-ea"/>
          <a:cs typeface="+mn-cs"/>
        </a:defRPr>
      </a:lvl1pPr>
      <a:lvl2pPr marL="321440" algn="l" defTabSz="642882" rtl="0" eaLnBrk="1" latinLnBrk="0" hangingPunct="1">
        <a:defRPr sz="1300" kern="1200">
          <a:solidFill>
            <a:schemeClr val="tx1"/>
          </a:solidFill>
          <a:latin typeface="+mn-lt"/>
          <a:ea typeface="+mn-ea"/>
          <a:cs typeface="+mn-cs"/>
        </a:defRPr>
      </a:lvl2pPr>
      <a:lvl3pPr marL="642882" algn="l" defTabSz="642882" rtl="0" eaLnBrk="1" latinLnBrk="0" hangingPunct="1">
        <a:defRPr sz="1300" kern="1200">
          <a:solidFill>
            <a:schemeClr val="tx1"/>
          </a:solidFill>
          <a:latin typeface="+mn-lt"/>
          <a:ea typeface="+mn-ea"/>
          <a:cs typeface="+mn-cs"/>
        </a:defRPr>
      </a:lvl3pPr>
      <a:lvl4pPr marL="964323" algn="l" defTabSz="642882" rtl="0" eaLnBrk="1" latinLnBrk="0" hangingPunct="1">
        <a:defRPr sz="1300" kern="1200">
          <a:solidFill>
            <a:schemeClr val="tx1"/>
          </a:solidFill>
          <a:latin typeface="+mn-lt"/>
          <a:ea typeface="+mn-ea"/>
          <a:cs typeface="+mn-cs"/>
        </a:defRPr>
      </a:lvl4pPr>
      <a:lvl5pPr marL="1285763" algn="l" defTabSz="642882" rtl="0" eaLnBrk="1" latinLnBrk="0" hangingPunct="1">
        <a:defRPr sz="1300" kern="1200">
          <a:solidFill>
            <a:schemeClr val="tx1"/>
          </a:solidFill>
          <a:latin typeface="+mn-lt"/>
          <a:ea typeface="+mn-ea"/>
          <a:cs typeface="+mn-cs"/>
        </a:defRPr>
      </a:lvl5pPr>
      <a:lvl6pPr marL="1607205" algn="l" defTabSz="642882" rtl="0" eaLnBrk="1" latinLnBrk="0" hangingPunct="1">
        <a:defRPr sz="1300" kern="1200">
          <a:solidFill>
            <a:schemeClr val="tx1"/>
          </a:solidFill>
          <a:latin typeface="+mn-lt"/>
          <a:ea typeface="+mn-ea"/>
          <a:cs typeface="+mn-cs"/>
        </a:defRPr>
      </a:lvl6pPr>
      <a:lvl7pPr marL="1928645" algn="l" defTabSz="642882" rtl="0" eaLnBrk="1" latinLnBrk="0" hangingPunct="1">
        <a:defRPr sz="1300" kern="1200">
          <a:solidFill>
            <a:schemeClr val="tx1"/>
          </a:solidFill>
          <a:latin typeface="+mn-lt"/>
          <a:ea typeface="+mn-ea"/>
          <a:cs typeface="+mn-cs"/>
        </a:defRPr>
      </a:lvl7pPr>
      <a:lvl8pPr marL="2250086" algn="l" defTabSz="642882" rtl="0" eaLnBrk="1" latinLnBrk="0" hangingPunct="1">
        <a:defRPr sz="1300" kern="1200">
          <a:solidFill>
            <a:schemeClr val="tx1"/>
          </a:solidFill>
          <a:latin typeface="+mn-lt"/>
          <a:ea typeface="+mn-ea"/>
          <a:cs typeface="+mn-cs"/>
        </a:defRPr>
      </a:lvl8pPr>
      <a:lvl9pPr marL="2571527" algn="l" defTabSz="642882"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3074" name="Picture 1" descr="Template Assets-03.jpg"/>
          <p:cNvPicPr>
            <a:picLocks noChangeAspect="1"/>
          </p:cNvPicPr>
          <p:nvPr/>
        </p:nvPicPr>
        <p:blipFill>
          <a:blip r:embed="rId4" cstate="print">
            <a:extLst>
              <a:ext uri="{28A0092B-C50C-407E-A947-70E740481C1C}">
                <a14:useLocalDpi xmlns:a14="http://schemas.microsoft.com/office/drawing/2010/main" val="0"/>
              </a:ext>
            </a:extLst>
          </a:blip>
          <a:srcRect l="3549" t="4875" r="2272" b="6929"/>
          <a:stretch>
            <a:fillRect/>
          </a:stretch>
        </p:blipFill>
        <p:spPr bwMode="auto">
          <a:xfrm>
            <a:off x="0" y="0"/>
            <a:ext cx="9142884" cy="782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ctr" defTabSz="410709"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2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49"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274"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697" algn="ctr" defTabSz="410709"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1pPr>
      <a:lvl2pPr marL="160712"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2pPr>
      <a:lvl3pPr marL="321424"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3pPr>
      <a:lvl4pPr marL="482136"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4pPr>
      <a:lvl5pPr marL="642849"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5pPr>
      <a:lvl6pPr marL="964274"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6pPr>
      <a:lvl7pPr marL="1285697"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7pPr>
      <a:lvl8pPr marL="1607123"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8pPr>
      <a:lvl9pPr marL="1928546" algn="l" defTabSz="410709" rtl="0" eaLnBrk="1" fontAlgn="base" hangingPunct="1">
        <a:spcBef>
          <a:spcPts val="2953"/>
        </a:spcBef>
        <a:spcAft>
          <a:spcPct val="0"/>
        </a:spcAft>
        <a:defRPr sz="2500">
          <a:solidFill>
            <a:srgbClr val="000000"/>
          </a:solidFill>
          <a:latin typeface="+mn-lt"/>
          <a:ea typeface="+mn-ea"/>
          <a:cs typeface="+mn-cs"/>
          <a:sym typeface="Helvetica Light" charset="0"/>
        </a:defRPr>
      </a:lvl9pPr>
    </p:bodyStyle>
    <p:otherStyle>
      <a:defPPr>
        <a:defRPr lang="en-US"/>
      </a:defPPr>
      <a:lvl1pPr marL="0" algn="l" defTabSz="642849" rtl="0" eaLnBrk="1" latinLnBrk="0" hangingPunct="1">
        <a:defRPr sz="1300" kern="1200">
          <a:solidFill>
            <a:schemeClr val="tx1"/>
          </a:solidFill>
          <a:latin typeface="+mn-lt"/>
          <a:ea typeface="+mn-ea"/>
          <a:cs typeface="+mn-cs"/>
        </a:defRPr>
      </a:lvl1pPr>
      <a:lvl2pPr marL="321424" algn="l" defTabSz="642849" rtl="0" eaLnBrk="1" latinLnBrk="0" hangingPunct="1">
        <a:defRPr sz="1300" kern="1200">
          <a:solidFill>
            <a:schemeClr val="tx1"/>
          </a:solidFill>
          <a:latin typeface="+mn-lt"/>
          <a:ea typeface="+mn-ea"/>
          <a:cs typeface="+mn-cs"/>
        </a:defRPr>
      </a:lvl2pPr>
      <a:lvl3pPr marL="642849" algn="l" defTabSz="642849" rtl="0" eaLnBrk="1" latinLnBrk="0" hangingPunct="1">
        <a:defRPr sz="1300" kern="1200">
          <a:solidFill>
            <a:schemeClr val="tx1"/>
          </a:solidFill>
          <a:latin typeface="+mn-lt"/>
          <a:ea typeface="+mn-ea"/>
          <a:cs typeface="+mn-cs"/>
        </a:defRPr>
      </a:lvl3pPr>
      <a:lvl4pPr marL="964274" algn="l" defTabSz="642849" rtl="0" eaLnBrk="1" latinLnBrk="0" hangingPunct="1">
        <a:defRPr sz="1300" kern="1200">
          <a:solidFill>
            <a:schemeClr val="tx1"/>
          </a:solidFill>
          <a:latin typeface="+mn-lt"/>
          <a:ea typeface="+mn-ea"/>
          <a:cs typeface="+mn-cs"/>
        </a:defRPr>
      </a:lvl4pPr>
      <a:lvl5pPr marL="1285697" algn="l" defTabSz="642849" rtl="0" eaLnBrk="1" latinLnBrk="0" hangingPunct="1">
        <a:defRPr sz="1300" kern="1200">
          <a:solidFill>
            <a:schemeClr val="tx1"/>
          </a:solidFill>
          <a:latin typeface="+mn-lt"/>
          <a:ea typeface="+mn-ea"/>
          <a:cs typeface="+mn-cs"/>
        </a:defRPr>
      </a:lvl5pPr>
      <a:lvl6pPr marL="1607123" algn="l" defTabSz="642849" rtl="0" eaLnBrk="1" latinLnBrk="0" hangingPunct="1">
        <a:defRPr sz="1300" kern="1200">
          <a:solidFill>
            <a:schemeClr val="tx1"/>
          </a:solidFill>
          <a:latin typeface="+mn-lt"/>
          <a:ea typeface="+mn-ea"/>
          <a:cs typeface="+mn-cs"/>
        </a:defRPr>
      </a:lvl6pPr>
      <a:lvl7pPr marL="1928546" algn="l" defTabSz="642849" rtl="0" eaLnBrk="1" latinLnBrk="0" hangingPunct="1">
        <a:defRPr sz="1300" kern="1200">
          <a:solidFill>
            <a:schemeClr val="tx1"/>
          </a:solidFill>
          <a:latin typeface="+mn-lt"/>
          <a:ea typeface="+mn-ea"/>
          <a:cs typeface="+mn-cs"/>
        </a:defRPr>
      </a:lvl7pPr>
      <a:lvl8pPr marL="2249971" algn="l" defTabSz="642849" rtl="0" eaLnBrk="1" latinLnBrk="0" hangingPunct="1">
        <a:defRPr sz="1300" kern="1200">
          <a:solidFill>
            <a:schemeClr val="tx1"/>
          </a:solidFill>
          <a:latin typeface="+mn-lt"/>
          <a:ea typeface="+mn-ea"/>
          <a:cs typeface="+mn-cs"/>
        </a:defRPr>
      </a:lvl8pPr>
      <a:lvl9pPr marL="2571396" algn="l" defTabSz="642849"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1026" name="Picture 1" descr="Template Assets-03.jpg"/>
          <p:cNvPicPr>
            <a:picLocks noChangeAspect="1"/>
          </p:cNvPicPr>
          <p:nvPr/>
        </p:nvPicPr>
        <p:blipFill>
          <a:blip r:embed="rId3" cstate="print">
            <a:extLst>
              <a:ext uri="{28A0092B-C50C-407E-A947-70E740481C1C}">
                <a14:useLocalDpi xmlns:a14="http://schemas.microsoft.com/office/drawing/2010/main" val="0"/>
              </a:ext>
            </a:extLst>
          </a:blip>
          <a:srcRect l="3549" t="3870" r="2272" b="7933"/>
          <a:stretch>
            <a:fillRect/>
          </a:stretch>
        </p:blipFill>
        <p:spPr bwMode="auto">
          <a:xfrm>
            <a:off x="0" y="-8930"/>
            <a:ext cx="9142884" cy="782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7" name="Picture 2" descr="PPT Photos - -08.jpg"/>
          <p:cNvPicPr>
            <a:picLocks noChangeAspect="1"/>
          </p:cNvPicPr>
          <p:nvPr/>
        </p:nvPicPr>
        <p:blipFill>
          <a:blip r:embed="rId4" cstate="print">
            <a:extLst>
              <a:ext uri="{28A0092B-C50C-407E-A947-70E740481C1C}">
                <a14:useLocalDpi xmlns:a14="http://schemas.microsoft.com/office/drawing/2010/main" val="0"/>
              </a:ext>
            </a:extLst>
          </a:blip>
          <a:srcRect t="4840" b="1711"/>
          <a:stretch>
            <a:fillRect/>
          </a:stretch>
        </p:blipFill>
        <p:spPr bwMode="auto">
          <a:xfrm>
            <a:off x="5366746" y="773535"/>
            <a:ext cx="1814959" cy="3200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8" name="Picture 3" descr="PPT Photos - -09.jpg"/>
          <p:cNvPicPr>
            <a:picLocks noChangeAspect="1"/>
          </p:cNvPicPr>
          <p:nvPr/>
        </p:nvPicPr>
        <p:blipFill>
          <a:blip r:embed="rId5" cstate="print">
            <a:extLst>
              <a:ext uri="{28A0092B-C50C-407E-A947-70E740481C1C}">
                <a14:useLocalDpi xmlns:a14="http://schemas.microsoft.com/office/drawing/2010/main" val="0"/>
              </a:ext>
            </a:extLst>
          </a:blip>
          <a:srcRect t="5135"/>
          <a:stretch>
            <a:fillRect/>
          </a:stretch>
        </p:blipFill>
        <p:spPr bwMode="auto">
          <a:xfrm>
            <a:off x="7331277" y="776883"/>
            <a:ext cx="1814959" cy="3178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71" r:id="rId1"/>
  </p:sldLayoutIdLst>
  <p:txStyles>
    <p:titleStyle>
      <a:lvl1pPr algn="ctr" defTabSz="410688"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688"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688"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688"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688"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07" algn="ctr" defTabSz="410688"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16" algn="ctr" defTabSz="410688"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224" algn="ctr" defTabSz="410688"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631" algn="ctr" defTabSz="410688"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1pPr>
      <a:lvl2pPr marL="160704"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2pPr>
      <a:lvl3pPr marL="321407"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3pPr>
      <a:lvl4pPr marL="482111"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4pPr>
      <a:lvl5pPr marL="642816"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5pPr>
      <a:lvl6pPr marL="964224"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6pPr>
      <a:lvl7pPr marL="1285631"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7pPr>
      <a:lvl8pPr marL="1607041"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8pPr>
      <a:lvl9pPr marL="1928447" algn="l" defTabSz="410688" rtl="0" eaLnBrk="1" fontAlgn="base" hangingPunct="1">
        <a:spcBef>
          <a:spcPts val="2953"/>
        </a:spcBef>
        <a:spcAft>
          <a:spcPct val="0"/>
        </a:spcAft>
        <a:defRPr sz="2500">
          <a:solidFill>
            <a:srgbClr val="000000"/>
          </a:solidFill>
          <a:latin typeface="+mn-lt"/>
          <a:ea typeface="+mn-ea"/>
          <a:cs typeface="+mn-cs"/>
          <a:sym typeface="Helvetica Light" charset="0"/>
        </a:defRPr>
      </a:lvl9pPr>
    </p:bodyStyle>
    <p:otherStyle>
      <a:defPPr>
        <a:defRPr lang="en-US"/>
      </a:defPPr>
      <a:lvl1pPr marL="0" algn="l" defTabSz="642816" rtl="0" eaLnBrk="1" latinLnBrk="0" hangingPunct="1">
        <a:defRPr sz="1300" kern="1200">
          <a:solidFill>
            <a:schemeClr val="tx1"/>
          </a:solidFill>
          <a:latin typeface="+mn-lt"/>
          <a:ea typeface="+mn-ea"/>
          <a:cs typeface="+mn-cs"/>
        </a:defRPr>
      </a:lvl1pPr>
      <a:lvl2pPr marL="321407" algn="l" defTabSz="642816" rtl="0" eaLnBrk="1" latinLnBrk="0" hangingPunct="1">
        <a:defRPr sz="1300" kern="1200">
          <a:solidFill>
            <a:schemeClr val="tx1"/>
          </a:solidFill>
          <a:latin typeface="+mn-lt"/>
          <a:ea typeface="+mn-ea"/>
          <a:cs typeface="+mn-cs"/>
        </a:defRPr>
      </a:lvl2pPr>
      <a:lvl3pPr marL="642816" algn="l" defTabSz="642816" rtl="0" eaLnBrk="1" latinLnBrk="0" hangingPunct="1">
        <a:defRPr sz="1300" kern="1200">
          <a:solidFill>
            <a:schemeClr val="tx1"/>
          </a:solidFill>
          <a:latin typeface="+mn-lt"/>
          <a:ea typeface="+mn-ea"/>
          <a:cs typeface="+mn-cs"/>
        </a:defRPr>
      </a:lvl3pPr>
      <a:lvl4pPr marL="964224" algn="l" defTabSz="642816" rtl="0" eaLnBrk="1" latinLnBrk="0" hangingPunct="1">
        <a:defRPr sz="1300" kern="1200">
          <a:solidFill>
            <a:schemeClr val="tx1"/>
          </a:solidFill>
          <a:latin typeface="+mn-lt"/>
          <a:ea typeface="+mn-ea"/>
          <a:cs typeface="+mn-cs"/>
        </a:defRPr>
      </a:lvl4pPr>
      <a:lvl5pPr marL="1285631" algn="l" defTabSz="642816" rtl="0" eaLnBrk="1" latinLnBrk="0" hangingPunct="1">
        <a:defRPr sz="1300" kern="1200">
          <a:solidFill>
            <a:schemeClr val="tx1"/>
          </a:solidFill>
          <a:latin typeface="+mn-lt"/>
          <a:ea typeface="+mn-ea"/>
          <a:cs typeface="+mn-cs"/>
        </a:defRPr>
      </a:lvl5pPr>
      <a:lvl6pPr marL="1607041" algn="l" defTabSz="642816" rtl="0" eaLnBrk="1" latinLnBrk="0" hangingPunct="1">
        <a:defRPr sz="1300" kern="1200">
          <a:solidFill>
            <a:schemeClr val="tx1"/>
          </a:solidFill>
          <a:latin typeface="+mn-lt"/>
          <a:ea typeface="+mn-ea"/>
          <a:cs typeface="+mn-cs"/>
        </a:defRPr>
      </a:lvl6pPr>
      <a:lvl7pPr marL="1928447" algn="l" defTabSz="642816" rtl="0" eaLnBrk="1" latinLnBrk="0" hangingPunct="1">
        <a:defRPr sz="1300" kern="1200">
          <a:solidFill>
            <a:schemeClr val="tx1"/>
          </a:solidFill>
          <a:latin typeface="+mn-lt"/>
          <a:ea typeface="+mn-ea"/>
          <a:cs typeface="+mn-cs"/>
        </a:defRPr>
      </a:lvl7pPr>
      <a:lvl8pPr marL="2249856" algn="l" defTabSz="642816" rtl="0" eaLnBrk="1" latinLnBrk="0" hangingPunct="1">
        <a:defRPr sz="1300" kern="1200">
          <a:solidFill>
            <a:schemeClr val="tx1"/>
          </a:solidFill>
          <a:latin typeface="+mn-lt"/>
          <a:ea typeface="+mn-ea"/>
          <a:cs typeface="+mn-cs"/>
        </a:defRPr>
      </a:lvl8pPr>
      <a:lvl9pPr marL="2571264" algn="l" defTabSz="642816"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2050" name="Picture 1" descr="Template Assets-03.jpg"/>
          <p:cNvPicPr>
            <a:picLocks noChangeAspect="1"/>
          </p:cNvPicPr>
          <p:nvPr/>
        </p:nvPicPr>
        <p:blipFill>
          <a:blip r:embed="rId3" cstate="print">
            <a:extLst>
              <a:ext uri="{28A0092B-C50C-407E-A947-70E740481C1C}">
                <a14:useLocalDpi xmlns:a14="http://schemas.microsoft.com/office/drawing/2010/main" val="0"/>
              </a:ext>
            </a:extLst>
          </a:blip>
          <a:srcRect l="3549" t="4875" r="2272" b="6929"/>
          <a:stretch>
            <a:fillRect/>
          </a:stretch>
        </p:blipFill>
        <p:spPr bwMode="auto">
          <a:xfrm>
            <a:off x="0" y="0"/>
            <a:ext cx="9142884" cy="782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3" name="Picture 4" descr="PPT Photos - -06.jpg"/>
          <p:cNvPicPr>
            <a:picLocks noChangeAspect="1"/>
          </p:cNvPicPr>
          <p:nvPr/>
        </p:nvPicPr>
        <p:blipFill>
          <a:blip r:embed="rId4" cstate="print">
            <a:extLst>
              <a:ext uri="{28A0092B-C50C-407E-A947-70E740481C1C}">
                <a14:useLocalDpi xmlns:a14="http://schemas.microsoft.com/office/drawing/2010/main" val="0"/>
              </a:ext>
            </a:extLst>
          </a:blip>
          <a:srcRect l="560" t="5890" r="603"/>
          <a:stretch>
            <a:fillRect/>
          </a:stretch>
        </p:blipFill>
        <p:spPr bwMode="auto">
          <a:xfrm>
            <a:off x="5365626" y="773534"/>
            <a:ext cx="1816075" cy="31912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4" name="Picture 5" descr="PPT Photos - -07.jpg"/>
          <p:cNvPicPr>
            <a:picLocks noChangeAspect="1"/>
          </p:cNvPicPr>
          <p:nvPr/>
        </p:nvPicPr>
        <p:blipFill>
          <a:blip r:embed="rId5" cstate="print">
            <a:extLst>
              <a:ext uri="{28A0092B-C50C-407E-A947-70E740481C1C}">
                <a14:useLocalDpi xmlns:a14="http://schemas.microsoft.com/office/drawing/2010/main" val="0"/>
              </a:ext>
            </a:extLst>
          </a:blip>
          <a:srcRect t="5115"/>
          <a:stretch>
            <a:fillRect/>
          </a:stretch>
        </p:blipFill>
        <p:spPr bwMode="auto">
          <a:xfrm>
            <a:off x="7331278" y="776887"/>
            <a:ext cx="1814959" cy="31778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73" r:id="rId1"/>
  </p:sldLayoutIdLst>
  <p:txStyles>
    <p:titleStyle>
      <a:lvl1pPr algn="ctr" defTabSz="410667"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667"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667"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667"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667"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391" algn="ctr" defTabSz="410667"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783" algn="ctr" defTabSz="410667"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174" algn="ctr" defTabSz="410667"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565" algn="ctr" defTabSz="410667"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1pPr>
      <a:lvl2pPr marL="160696"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2pPr>
      <a:lvl3pPr marL="321391"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3pPr>
      <a:lvl4pPr marL="482086"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4pPr>
      <a:lvl5pPr marL="642783"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5pPr>
      <a:lvl6pPr marL="964174"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6pPr>
      <a:lvl7pPr marL="1285565"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7pPr>
      <a:lvl8pPr marL="1606959"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8pPr>
      <a:lvl9pPr marL="1928348" algn="l" defTabSz="410667" rtl="0" eaLnBrk="1" fontAlgn="base" hangingPunct="1">
        <a:spcBef>
          <a:spcPts val="2953"/>
        </a:spcBef>
        <a:spcAft>
          <a:spcPct val="0"/>
        </a:spcAft>
        <a:defRPr sz="2500">
          <a:solidFill>
            <a:srgbClr val="000000"/>
          </a:solidFill>
          <a:latin typeface="+mn-lt"/>
          <a:ea typeface="+mn-ea"/>
          <a:cs typeface="+mn-cs"/>
          <a:sym typeface="Helvetica Light" charset="0"/>
        </a:defRPr>
      </a:lvl9pPr>
    </p:bodyStyle>
    <p:otherStyle>
      <a:defPPr>
        <a:defRPr lang="en-US"/>
      </a:defPPr>
      <a:lvl1pPr marL="0" algn="l" defTabSz="642783" rtl="0" eaLnBrk="1" latinLnBrk="0" hangingPunct="1">
        <a:defRPr sz="1300" kern="1200">
          <a:solidFill>
            <a:schemeClr val="tx1"/>
          </a:solidFill>
          <a:latin typeface="+mn-lt"/>
          <a:ea typeface="+mn-ea"/>
          <a:cs typeface="+mn-cs"/>
        </a:defRPr>
      </a:lvl1pPr>
      <a:lvl2pPr marL="321391" algn="l" defTabSz="642783" rtl="0" eaLnBrk="1" latinLnBrk="0" hangingPunct="1">
        <a:defRPr sz="1300" kern="1200">
          <a:solidFill>
            <a:schemeClr val="tx1"/>
          </a:solidFill>
          <a:latin typeface="+mn-lt"/>
          <a:ea typeface="+mn-ea"/>
          <a:cs typeface="+mn-cs"/>
        </a:defRPr>
      </a:lvl2pPr>
      <a:lvl3pPr marL="642783" algn="l" defTabSz="642783" rtl="0" eaLnBrk="1" latinLnBrk="0" hangingPunct="1">
        <a:defRPr sz="1300" kern="1200">
          <a:solidFill>
            <a:schemeClr val="tx1"/>
          </a:solidFill>
          <a:latin typeface="+mn-lt"/>
          <a:ea typeface="+mn-ea"/>
          <a:cs typeface="+mn-cs"/>
        </a:defRPr>
      </a:lvl3pPr>
      <a:lvl4pPr marL="964174" algn="l" defTabSz="642783" rtl="0" eaLnBrk="1" latinLnBrk="0" hangingPunct="1">
        <a:defRPr sz="1300" kern="1200">
          <a:solidFill>
            <a:schemeClr val="tx1"/>
          </a:solidFill>
          <a:latin typeface="+mn-lt"/>
          <a:ea typeface="+mn-ea"/>
          <a:cs typeface="+mn-cs"/>
        </a:defRPr>
      </a:lvl4pPr>
      <a:lvl5pPr marL="1285565" algn="l" defTabSz="642783" rtl="0" eaLnBrk="1" latinLnBrk="0" hangingPunct="1">
        <a:defRPr sz="1300" kern="1200">
          <a:solidFill>
            <a:schemeClr val="tx1"/>
          </a:solidFill>
          <a:latin typeface="+mn-lt"/>
          <a:ea typeface="+mn-ea"/>
          <a:cs typeface="+mn-cs"/>
        </a:defRPr>
      </a:lvl5pPr>
      <a:lvl6pPr marL="1606959" algn="l" defTabSz="642783" rtl="0" eaLnBrk="1" latinLnBrk="0" hangingPunct="1">
        <a:defRPr sz="1300" kern="1200">
          <a:solidFill>
            <a:schemeClr val="tx1"/>
          </a:solidFill>
          <a:latin typeface="+mn-lt"/>
          <a:ea typeface="+mn-ea"/>
          <a:cs typeface="+mn-cs"/>
        </a:defRPr>
      </a:lvl6pPr>
      <a:lvl7pPr marL="1928348" algn="l" defTabSz="642783" rtl="0" eaLnBrk="1" latinLnBrk="0" hangingPunct="1">
        <a:defRPr sz="1300" kern="1200">
          <a:solidFill>
            <a:schemeClr val="tx1"/>
          </a:solidFill>
          <a:latin typeface="+mn-lt"/>
          <a:ea typeface="+mn-ea"/>
          <a:cs typeface="+mn-cs"/>
        </a:defRPr>
      </a:lvl7pPr>
      <a:lvl8pPr marL="2249741" algn="l" defTabSz="642783" rtl="0" eaLnBrk="1" latinLnBrk="0" hangingPunct="1">
        <a:defRPr sz="1300" kern="1200">
          <a:solidFill>
            <a:schemeClr val="tx1"/>
          </a:solidFill>
          <a:latin typeface="+mn-lt"/>
          <a:ea typeface="+mn-ea"/>
          <a:cs typeface="+mn-cs"/>
        </a:defRPr>
      </a:lvl8pPr>
      <a:lvl9pPr marL="2571133" algn="l" defTabSz="642783"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pic>
        <p:nvPicPr>
          <p:cNvPr id="8194" name="Picture 1" descr="PPT Photos - -10.jpg"/>
          <p:cNvPicPr>
            <a:picLocks noChangeAspect="1"/>
          </p:cNvPicPr>
          <p:nvPr/>
        </p:nvPicPr>
        <p:blipFill>
          <a:blip r:embed="rId4" cstate="print">
            <a:extLst>
              <a:ext uri="{28A0092B-C50C-407E-A947-70E740481C1C}">
                <a14:useLocalDpi xmlns:a14="http://schemas.microsoft.com/office/drawing/2010/main" val="0"/>
              </a:ext>
            </a:extLst>
          </a:blip>
          <a:srcRect l="10640" r="10640"/>
          <a:stretch>
            <a:fillRect/>
          </a:stretch>
        </p:blipFill>
        <p:spPr bwMode="auto">
          <a:xfrm>
            <a:off x="5621239" y="416347"/>
            <a:ext cx="984498" cy="1735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5" name="Picture 2" descr="PPT Photos - -11.jpg"/>
          <p:cNvPicPr>
            <a:picLocks noChangeAspect="1"/>
          </p:cNvPicPr>
          <p:nvPr/>
        </p:nvPicPr>
        <p:blipFill>
          <a:blip r:embed="rId5" cstate="print">
            <a:extLst>
              <a:ext uri="{28A0092B-C50C-407E-A947-70E740481C1C}">
                <a14:useLocalDpi xmlns:a14="http://schemas.microsoft.com/office/drawing/2010/main" val="0"/>
              </a:ext>
            </a:extLst>
          </a:blip>
          <a:srcRect l="10109" r="10109"/>
          <a:stretch>
            <a:fillRect/>
          </a:stretch>
        </p:blipFill>
        <p:spPr bwMode="auto">
          <a:xfrm>
            <a:off x="6794376" y="416347"/>
            <a:ext cx="990079" cy="1735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6" name="Picture 3" descr="PPT Photos - -12.jpg"/>
          <p:cNvPicPr>
            <a:picLocks noChangeAspect="1"/>
          </p:cNvPicPr>
          <p:nvPr/>
        </p:nvPicPr>
        <p:blipFill>
          <a:blip r:embed="rId6" cstate="print">
            <a:extLst>
              <a:ext uri="{28A0092B-C50C-407E-A947-70E740481C1C}">
                <a14:useLocalDpi xmlns:a14="http://schemas.microsoft.com/office/drawing/2010/main" val="0"/>
              </a:ext>
            </a:extLst>
          </a:blip>
          <a:srcRect l="10321" r="10321"/>
          <a:stretch>
            <a:fillRect/>
          </a:stretch>
        </p:blipFill>
        <p:spPr bwMode="auto">
          <a:xfrm>
            <a:off x="7973095" y="420817"/>
            <a:ext cx="984498" cy="17278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7" name="Picture 4" descr="Template Assets-03.jpg"/>
          <p:cNvPicPr>
            <a:picLocks noChangeAspect="1"/>
          </p:cNvPicPr>
          <p:nvPr/>
        </p:nvPicPr>
        <p:blipFill>
          <a:blip r:embed="rId7" cstate="print">
            <a:extLst>
              <a:ext uri="{28A0092B-C50C-407E-A947-70E740481C1C}">
                <a14:useLocalDpi xmlns:a14="http://schemas.microsoft.com/office/drawing/2010/main" val="0"/>
              </a:ext>
            </a:extLst>
          </a:blip>
          <a:srcRect l="3549" t="4875" r="2272" b="6885"/>
          <a:stretch>
            <a:fillRect/>
          </a:stretch>
        </p:blipFill>
        <p:spPr bwMode="auto">
          <a:xfrm>
            <a:off x="0" y="0"/>
            <a:ext cx="9144000" cy="783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Lst>
  <p:txStyles>
    <p:titleStyle>
      <a:lvl1pPr algn="ctr" defTabSz="410646" rtl="0" eaLnBrk="1" fontAlgn="base" hangingPunct="1">
        <a:spcBef>
          <a:spcPct val="0"/>
        </a:spcBef>
        <a:spcAft>
          <a:spcPct val="0"/>
        </a:spcAft>
        <a:defRPr sz="5600">
          <a:solidFill>
            <a:srgbClr val="000000"/>
          </a:solidFill>
          <a:latin typeface="+mj-lt"/>
          <a:ea typeface="+mj-ea"/>
          <a:cs typeface="+mj-cs"/>
          <a:sym typeface="Helvetica Light" charset="0"/>
        </a:defRPr>
      </a:lvl1pPr>
      <a:lvl2pPr algn="ctr" defTabSz="410646"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646"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646"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646"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374" algn="ctr" defTabSz="410646"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750" algn="ctr" defTabSz="410646"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124" algn="ctr" defTabSz="410646"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500" algn="ctr" defTabSz="410646" rtl="0" eaLnBrk="1" fontAlgn="base" hangingPunct="1">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1pPr>
      <a:lvl2pPr marL="160688"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2pPr>
      <a:lvl3pPr marL="321374"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3pPr>
      <a:lvl4pPr marL="482062"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4pPr>
      <a:lvl5pPr marL="642750"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5pPr>
      <a:lvl6pPr marL="964124"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6pPr>
      <a:lvl7pPr marL="1285500"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7pPr>
      <a:lvl8pPr marL="1606877"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8pPr>
      <a:lvl9pPr marL="1928250" algn="l" defTabSz="410646" rtl="0" eaLnBrk="1" fontAlgn="base" hangingPunct="1">
        <a:spcBef>
          <a:spcPts val="2953"/>
        </a:spcBef>
        <a:spcAft>
          <a:spcPct val="0"/>
        </a:spcAft>
        <a:defRPr sz="2500">
          <a:solidFill>
            <a:srgbClr val="000000"/>
          </a:solidFill>
          <a:latin typeface="+mn-lt"/>
          <a:ea typeface="+mn-ea"/>
          <a:cs typeface="+mn-cs"/>
          <a:sym typeface="Helvetica Light" charset="0"/>
        </a:defRPr>
      </a:lvl9pPr>
    </p:bodyStyle>
    <p:otherStyle>
      <a:defPPr>
        <a:defRPr lang="en-US"/>
      </a:defPPr>
      <a:lvl1pPr marL="0" algn="l" defTabSz="642750" rtl="0" eaLnBrk="1" latinLnBrk="0" hangingPunct="1">
        <a:defRPr sz="1300" kern="1200">
          <a:solidFill>
            <a:schemeClr val="tx1"/>
          </a:solidFill>
          <a:latin typeface="+mn-lt"/>
          <a:ea typeface="+mn-ea"/>
          <a:cs typeface="+mn-cs"/>
        </a:defRPr>
      </a:lvl1pPr>
      <a:lvl2pPr marL="321374" algn="l" defTabSz="642750" rtl="0" eaLnBrk="1" latinLnBrk="0" hangingPunct="1">
        <a:defRPr sz="1300" kern="1200">
          <a:solidFill>
            <a:schemeClr val="tx1"/>
          </a:solidFill>
          <a:latin typeface="+mn-lt"/>
          <a:ea typeface="+mn-ea"/>
          <a:cs typeface="+mn-cs"/>
        </a:defRPr>
      </a:lvl2pPr>
      <a:lvl3pPr marL="642750" algn="l" defTabSz="642750" rtl="0" eaLnBrk="1" latinLnBrk="0" hangingPunct="1">
        <a:defRPr sz="1300" kern="1200">
          <a:solidFill>
            <a:schemeClr val="tx1"/>
          </a:solidFill>
          <a:latin typeface="+mn-lt"/>
          <a:ea typeface="+mn-ea"/>
          <a:cs typeface="+mn-cs"/>
        </a:defRPr>
      </a:lvl3pPr>
      <a:lvl4pPr marL="964124" algn="l" defTabSz="642750" rtl="0" eaLnBrk="1" latinLnBrk="0" hangingPunct="1">
        <a:defRPr sz="1300" kern="1200">
          <a:solidFill>
            <a:schemeClr val="tx1"/>
          </a:solidFill>
          <a:latin typeface="+mn-lt"/>
          <a:ea typeface="+mn-ea"/>
          <a:cs typeface="+mn-cs"/>
        </a:defRPr>
      </a:lvl4pPr>
      <a:lvl5pPr marL="1285500" algn="l" defTabSz="642750" rtl="0" eaLnBrk="1" latinLnBrk="0" hangingPunct="1">
        <a:defRPr sz="1300" kern="1200">
          <a:solidFill>
            <a:schemeClr val="tx1"/>
          </a:solidFill>
          <a:latin typeface="+mn-lt"/>
          <a:ea typeface="+mn-ea"/>
          <a:cs typeface="+mn-cs"/>
        </a:defRPr>
      </a:lvl5pPr>
      <a:lvl6pPr marL="1606877" algn="l" defTabSz="642750" rtl="0" eaLnBrk="1" latinLnBrk="0" hangingPunct="1">
        <a:defRPr sz="1300" kern="1200">
          <a:solidFill>
            <a:schemeClr val="tx1"/>
          </a:solidFill>
          <a:latin typeface="+mn-lt"/>
          <a:ea typeface="+mn-ea"/>
          <a:cs typeface="+mn-cs"/>
        </a:defRPr>
      </a:lvl6pPr>
      <a:lvl7pPr marL="1928250" algn="l" defTabSz="642750" rtl="0" eaLnBrk="1" latinLnBrk="0" hangingPunct="1">
        <a:defRPr sz="1300" kern="1200">
          <a:solidFill>
            <a:schemeClr val="tx1"/>
          </a:solidFill>
          <a:latin typeface="+mn-lt"/>
          <a:ea typeface="+mn-ea"/>
          <a:cs typeface="+mn-cs"/>
        </a:defRPr>
      </a:lvl7pPr>
      <a:lvl8pPr marL="2249626" algn="l" defTabSz="642750" rtl="0" eaLnBrk="1" latinLnBrk="0" hangingPunct="1">
        <a:defRPr sz="1300" kern="1200">
          <a:solidFill>
            <a:schemeClr val="tx1"/>
          </a:solidFill>
          <a:latin typeface="+mn-lt"/>
          <a:ea typeface="+mn-ea"/>
          <a:cs typeface="+mn-cs"/>
        </a:defRPr>
      </a:lvl8pPr>
      <a:lvl9pPr marL="2571001" algn="l" defTabSz="64275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mailto:coolsupplieraudit@ams.usda.gov" TargetMode="External"/><Relationship Id="rId2" Type="http://schemas.openxmlformats.org/officeDocument/2006/relationships/hyperlink" Target="mailto:cool@ams.usda.gov" TargetMode="External"/><Relationship Id="rId1" Type="http://schemas.openxmlformats.org/officeDocument/2006/relationships/slideLayout" Target="../slideLayouts/slideLayout7.xml"/><Relationship Id="rId5" Type="http://schemas.openxmlformats.org/officeDocument/2006/relationships/hyperlink" Target="mailto:Julie.Henderson@ams.usda.gov" TargetMode="External"/><Relationship Id="rId4" Type="http://schemas.openxmlformats.org/officeDocument/2006/relationships/hyperlink" Target="http://www.ams.usda.gov/rules-regulations/coo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2514600"/>
            <a:ext cx="8610600" cy="762000"/>
          </a:xfrm>
        </p:spPr>
        <p:txBody>
          <a:bodyPr/>
          <a:lstStyle/>
          <a:p>
            <a:r>
              <a:rPr lang="en-US" dirty="0" smtClean="0">
                <a:solidFill>
                  <a:schemeClr val="tx1"/>
                </a:solidFill>
              </a:rPr>
              <a:t>Country of Origin Labeling</a:t>
            </a:r>
            <a:r>
              <a:rPr lang="en-US" dirty="0" smtClean="0"/>
              <a:t/>
            </a:r>
            <a:br>
              <a:rPr lang="en-US" dirty="0" smtClean="0"/>
            </a:br>
            <a:endParaRPr lang="en-US" dirty="0"/>
          </a:p>
        </p:txBody>
      </p:sp>
      <p:sp>
        <p:nvSpPr>
          <p:cNvPr id="5" name="Subtitle 4"/>
          <p:cNvSpPr>
            <a:spLocks noGrp="1"/>
          </p:cNvSpPr>
          <p:nvPr>
            <p:ph type="subTitle" idx="1"/>
          </p:nvPr>
        </p:nvSpPr>
        <p:spPr>
          <a:xfrm>
            <a:off x="1371824" y="4038599"/>
            <a:ext cx="6400354" cy="1600501"/>
          </a:xfrm>
        </p:spPr>
        <p:txBody>
          <a:bodyPr/>
          <a:lstStyle/>
          <a:p>
            <a:r>
              <a:rPr lang="en-US" dirty="0" smtClean="0"/>
              <a:t>National Fisheries Institute</a:t>
            </a:r>
          </a:p>
          <a:p>
            <a:r>
              <a:rPr lang="en-US" dirty="0" smtClean="0"/>
              <a:t>September 29, 2015</a:t>
            </a:r>
            <a:endParaRPr lang="en-US" dirty="0"/>
          </a:p>
        </p:txBody>
      </p:sp>
    </p:spTree>
    <p:extLst>
      <p:ext uri="{BB962C8B-B14F-4D97-AF65-F5344CB8AC3E}">
        <p14:creationId xmlns:p14="http://schemas.microsoft.com/office/powerpoint/2010/main" val="1102587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47" y="762000"/>
            <a:ext cx="8228707" cy="655588"/>
          </a:xfrm>
        </p:spPr>
        <p:txBody>
          <a:bodyPr/>
          <a:lstStyle/>
          <a:p>
            <a:r>
              <a:rPr lang="en-US" u="sng" dirty="0" smtClean="0"/>
              <a:t>CSC Program Process</a:t>
            </a:r>
            <a:endParaRPr lang="en-US" u="sng" dirty="0"/>
          </a:p>
        </p:txBody>
      </p:sp>
      <p:sp>
        <p:nvSpPr>
          <p:cNvPr id="3" name="Content Placeholder 2"/>
          <p:cNvSpPr>
            <a:spLocks noGrp="1"/>
          </p:cNvSpPr>
          <p:nvPr>
            <p:ph idx="1"/>
          </p:nvPr>
        </p:nvSpPr>
        <p:spPr>
          <a:xfrm>
            <a:off x="457647" y="1828800"/>
            <a:ext cx="8228707" cy="4296969"/>
          </a:xfrm>
        </p:spPr>
        <p:txBody>
          <a:bodyPr/>
          <a:lstStyle/>
          <a:p>
            <a:pPr marL="342900" indent="-342900">
              <a:buFont typeface="+mj-lt"/>
              <a:buAutoNum type="arabicPeriod"/>
            </a:pPr>
            <a:r>
              <a:rPr lang="en-US" sz="1800" dirty="0" smtClean="0"/>
              <a:t>COOL </a:t>
            </a:r>
            <a:r>
              <a:rPr lang="en-US" sz="1800" dirty="0"/>
              <a:t>auditors will contact firms </a:t>
            </a:r>
            <a:r>
              <a:rPr lang="en-US" sz="1800" dirty="0" smtClean="0"/>
              <a:t>and </a:t>
            </a:r>
            <a:r>
              <a:rPr lang="en-US" sz="1800" dirty="0"/>
              <a:t>explain the scope of the audit and the procedures used to conduct it.</a:t>
            </a:r>
          </a:p>
          <a:p>
            <a:pPr marL="342900" indent="-342900">
              <a:buFont typeface="+mj-lt"/>
              <a:buAutoNum type="arabicPeriod"/>
            </a:pPr>
            <a:r>
              <a:rPr lang="en-US" sz="1800" dirty="0" smtClean="0"/>
              <a:t>Firms </a:t>
            </a:r>
            <a:r>
              <a:rPr lang="en-US" sz="1800" dirty="0"/>
              <a:t>will submit operational documents which describe and govern the supplier’s COOL compliance practices and other documents related to their COOL compliance procedures.</a:t>
            </a:r>
          </a:p>
          <a:p>
            <a:pPr marL="342900" indent="-342900">
              <a:buFont typeface="+mj-lt"/>
              <a:buAutoNum type="arabicPeriod"/>
            </a:pPr>
            <a:r>
              <a:rPr lang="en-US" sz="1800" dirty="0" smtClean="0"/>
              <a:t>COOL </a:t>
            </a:r>
            <a:r>
              <a:rPr lang="en-US" sz="1800" dirty="0"/>
              <a:t>Auditors will review all documents for compliance to COOL requirements</a:t>
            </a:r>
            <a:r>
              <a:rPr lang="en-US" sz="1800" dirty="0" smtClean="0"/>
              <a:t>.</a:t>
            </a:r>
            <a:endParaRPr lang="en-US" sz="1800" dirty="0"/>
          </a:p>
          <a:p>
            <a:pPr marL="342900" indent="-342900">
              <a:buFont typeface="+mj-lt"/>
              <a:buAutoNum type="arabicPeriod"/>
            </a:pPr>
            <a:r>
              <a:rPr lang="en-US" sz="1800" dirty="0" smtClean="0"/>
              <a:t>COOL </a:t>
            </a:r>
            <a:r>
              <a:rPr lang="en-US" sz="1800" dirty="0"/>
              <a:t>Auditors will request </a:t>
            </a:r>
            <a:r>
              <a:rPr lang="en-US" sz="1800" dirty="0" smtClean="0"/>
              <a:t>a </a:t>
            </a:r>
            <a:r>
              <a:rPr lang="en-US" sz="1800" dirty="0"/>
              <a:t>list of key contacts to determine who is responsible for COOL compliance and to determine who to contact to arrange for an on-site audit at the firm’s facility(</a:t>
            </a:r>
            <a:r>
              <a:rPr lang="en-US" sz="1800" dirty="0" err="1"/>
              <a:t>ies</a:t>
            </a:r>
            <a:r>
              <a:rPr lang="en-US" sz="1800" dirty="0"/>
              <a:t>). </a:t>
            </a:r>
          </a:p>
          <a:p>
            <a:pPr marL="342900" indent="-342900">
              <a:buFont typeface="+mj-lt"/>
              <a:buAutoNum type="arabicPeriod"/>
            </a:pPr>
            <a:r>
              <a:rPr lang="en-US" sz="1800" dirty="0" smtClean="0"/>
              <a:t>COOL </a:t>
            </a:r>
            <a:r>
              <a:rPr lang="en-US" sz="1800" dirty="0"/>
              <a:t>Auditors will conduct an on-site visit to the firm, tour the facility, and review the active processes (as written) to determine compliance.</a:t>
            </a:r>
          </a:p>
          <a:p>
            <a:r>
              <a:rPr lang="en-US" dirty="0"/>
              <a:t> </a:t>
            </a:r>
          </a:p>
          <a:p>
            <a:endParaRPr lang="en-US" dirty="0"/>
          </a:p>
        </p:txBody>
      </p:sp>
    </p:spTree>
    <p:extLst>
      <p:ext uri="{BB962C8B-B14F-4D97-AF65-F5344CB8AC3E}">
        <p14:creationId xmlns:p14="http://schemas.microsoft.com/office/powerpoint/2010/main" val="2346466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47" y="762000"/>
            <a:ext cx="8228707" cy="655588"/>
          </a:xfrm>
        </p:spPr>
        <p:txBody>
          <a:bodyPr/>
          <a:lstStyle/>
          <a:p>
            <a:r>
              <a:rPr lang="en-US" u="sng" dirty="0" smtClean="0"/>
              <a:t>CSC Program Strides</a:t>
            </a:r>
            <a:endParaRPr lang="en-US" u="sng" dirty="0"/>
          </a:p>
        </p:txBody>
      </p:sp>
      <p:sp>
        <p:nvSpPr>
          <p:cNvPr id="3" name="Content Placeholder 2"/>
          <p:cNvSpPr>
            <a:spLocks noGrp="1"/>
          </p:cNvSpPr>
          <p:nvPr>
            <p:ph idx="1"/>
          </p:nvPr>
        </p:nvSpPr>
        <p:spPr>
          <a:xfrm>
            <a:off x="457647" y="1905000"/>
            <a:ext cx="8228707" cy="4220769"/>
          </a:xfrm>
        </p:spPr>
        <p:txBody>
          <a:bodyPr/>
          <a:lstStyle/>
          <a:p>
            <a:r>
              <a:rPr lang="en-US" dirty="0"/>
              <a:t>The CSC program was implemented as a pilot program in 2015.  Three firms/facilities have achieved a  3-year certificate for COOL compliance: </a:t>
            </a:r>
          </a:p>
          <a:p>
            <a:r>
              <a:rPr lang="en-US" dirty="0"/>
              <a:t>Associated Wholesale Grocers—Kansas City, KS</a:t>
            </a:r>
          </a:p>
          <a:p>
            <a:r>
              <a:rPr lang="en-US" dirty="0"/>
              <a:t>Beaver Street Fisheries—Jacksonville, FL </a:t>
            </a:r>
          </a:p>
          <a:p>
            <a:r>
              <a:rPr lang="en-US" dirty="0"/>
              <a:t>Pinnacle Foods Group LLC—Cherry Hill, NJ</a:t>
            </a:r>
          </a:p>
          <a:p>
            <a:endParaRPr lang="en-US" dirty="0"/>
          </a:p>
        </p:txBody>
      </p:sp>
    </p:spTree>
    <p:extLst>
      <p:ext uri="{BB962C8B-B14F-4D97-AF65-F5344CB8AC3E}">
        <p14:creationId xmlns:p14="http://schemas.microsoft.com/office/powerpoint/2010/main" val="3104091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47" y="838200"/>
            <a:ext cx="8228707" cy="579388"/>
          </a:xfrm>
        </p:spPr>
        <p:txBody>
          <a:bodyPr/>
          <a:lstStyle/>
          <a:p>
            <a:r>
              <a:rPr lang="en-US" u="sng" dirty="0" smtClean="0"/>
              <a:t>Resource</a:t>
            </a:r>
            <a:r>
              <a:rPr lang="en-US" dirty="0" smtClean="0"/>
              <a:t>s</a:t>
            </a:r>
            <a:endParaRPr lang="en-US" dirty="0"/>
          </a:p>
        </p:txBody>
      </p:sp>
      <p:sp>
        <p:nvSpPr>
          <p:cNvPr id="3" name="Content Placeholder 2"/>
          <p:cNvSpPr>
            <a:spLocks noGrp="1"/>
          </p:cNvSpPr>
          <p:nvPr>
            <p:ph idx="1"/>
          </p:nvPr>
        </p:nvSpPr>
        <p:spPr>
          <a:xfrm>
            <a:off x="228600" y="2057400"/>
            <a:ext cx="8686799" cy="4648200"/>
          </a:xfrm>
        </p:spPr>
        <p:txBody>
          <a:bodyPr/>
          <a:lstStyle/>
          <a:p>
            <a:r>
              <a:rPr lang="en-US" sz="2400" dirty="0" smtClean="0"/>
              <a:t>Email for General Questions:  </a:t>
            </a:r>
            <a:r>
              <a:rPr lang="en-US" sz="2400" dirty="0" smtClean="0">
                <a:hlinkClick r:id="rId2"/>
              </a:rPr>
              <a:t>cool@ams.usda.gov</a:t>
            </a:r>
            <a:endParaRPr lang="en-US" sz="2400" dirty="0" smtClean="0"/>
          </a:p>
          <a:p>
            <a:r>
              <a:rPr lang="en-US" sz="2400" dirty="0" smtClean="0"/>
              <a:t>Email for CSC Program:  </a:t>
            </a:r>
            <a:r>
              <a:rPr lang="en-US" sz="2400" dirty="0" smtClean="0">
                <a:hlinkClick r:id="rId3"/>
              </a:rPr>
              <a:t>coolsupplieraudit@ams.usda.gov</a:t>
            </a:r>
            <a:endParaRPr lang="en-US" sz="2400" dirty="0" smtClean="0"/>
          </a:p>
          <a:p>
            <a:r>
              <a:rPr lang="en-US" sz="2400" dirty="0" smtClean="0"/>
              <a:t>Phone Number:  (202) 720-4486</a:t>
            </a:r>
          </a:p>
          <a:p>
            <a:r>
              <a:rPr lang="en-US" sz="2400" dirty="0"/>
              <a:t>Website:  </a:t>
            </a:r>
            <a:r>
              <a:rPr lang="en-US" sz="2400" dirty="0">
                <a:hlinkClick r:id="rId4"/>
              </a:rPr>
              <a:t>http://</a:t>
            </a:r>
            <a:r>
              <a:rPr lang="en-US" sz="2400" dirty="0" smtClean="0">
                <a:hlinkClick r:id="rId4"/>
              </a:rPr>
              <a:t>www.ams.usda.gov/rules-regulations/cool</a:t>
            </a:r>
            <a:endParaRPr lang="en-US" sz="2400" dirty="0" smtClean="0"/>
          </a:p>
          <a:p>
            <a:r>
              <a:rPr lang="en-US" sz="2400" dirty="0" smtClean="0"/>
              <a:t>Julie Henderson, Director, Country of Origin Labeling Division</a:t>
            </a:r>
          </a:p>
          <a:p>
            <a:r>
              <a:rPr lang="en-US" sz="2400" dirty="0" smtClean="0">
                <a:hlinkClick r:id="rId5"/>
              </a:rPr>
              <a:t>Julie.Henderson@ams.usda.go</a:t>
            </a:r>
            <a:r>
              <a:rPr lang="en-US" dirty="0" smtClean="0">
                <a:hlinkClick r:id="rId5"/>
              </a:rPr>
              <a:t>v</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965681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Country of Origin Labeling (COOL) is a labeling law that requires retailers, such as full-line grocery stores, supermarkets and club warehouse stores, to notify their customers with information regarding the source of certain foods. Food products covered by the law include muscle cut and ground meats: beef, veal, pork, lamb, goat, and chicken; </a:t>
            </a:r>
            <a:r>
              <a:rPr lang="en-US" dirty="0">
                <a:solidFill>
                  <a:srgbClr val="0000FF"/>
                </a:solidFill>
              </a:rPr>
              <a:t>wild and farm-raised fish and shellfish</a:t>
            </a:r>
            <a:r>
              <a:rPr lang="en-US" dirty="0"/>
              <a:t>; </a:t>
            </a:r>
            <a:r>
              <a:rPr lang="en-US" dirty="0" smtClean="0"/>
              <a:t>fresh; fruits </a:t>
            </a:r>
            <a:r>
              <a:rPr lang="en-US" dirty="0"/>
              <a:t>and vegetables; peanuts, pecans, and macadamia nuts; and ginseng.   </a:t>
            </a:r>
            <a:endParaRPr lang="en-US" dirty="0" smtClean="0"/>
          </a:p>
          <a:p>
            <a:pPr algn="ctr"/>
            <a:r>
              <a:rPr lang="en-US" dirty="0" smtClean="0"/>
              <a:t>7 </a:t>
            </a:r>
            <a:r>
              <a:rPr lang="en-US" dirty="0"/>
              <a:t>CFR Part 60 (fish and shellfish)</a:t>
            </a:r>
          </a:p>
          <a:p>
            <a:pPr algn="ctr"/>
            <a:r>
              <a:rPr lang="en-US" dirty="0"/>
              <a:t> </a:t>
            </a:r>
          </a:p>
          <a:p>
            <a:endParaRPr lang="en-US" dirty="0"/>
          </a:p>
        </p:txBody>
      </p:sp>
    </p:spTree>
    <p:extLst>
      <p:ext uri="{BB962C8B-B14F-4D97-AF65-F5344CB8AC3E}">
        <p14:creationId xmlns:p14="http://schemas.microsoft.com/office/powerpoint/2010/main" val="289218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47" y="838200"/>
            <a:ext cx="8228707" cy="990600"/>
          </a:xfrm>
        </p:spPr>
        <p:txBody>
          <a:bodyPr/>
          <a:lstStyle/>
          <a:p>
            <a:r>
              <a:rPr lang="en-US" u="sng" dirty="0" smtClean="0"/>
              <a:t>Scope of COOL</a:t>
            </a:r>
            <a:endParaRPr lang="en-US" u="sng" dirty="0"/>
          </a:p>
        </p:txBody>
      </p:sp>
      <p:sp>
        <p:nvSpPr>
          <p:cNvPr id="3" name="Content Placeholder 2"/>
          <p:cNvSpPr>
            <a:spLocks noGrp="1"/>
          </p:cNvSpPr>
          <p:nvPr>
            <p:ph idx="1"/>
          </p:nvPr>
        </p:nvSpPr>
        <p:spPr>
          <a:xfrm>
            <a:off x="4953000" y="2438401"/>
            <a:ext cx="3733354" cy="2971800"/>
          </a:xfrm>
        </p:spPr>
        <p:txBody>
          <a:bodyPr/>
          <a:lstStyle/>
          <a:p>
            <a:r>
              <a:rPr lang="en-US" sz="2800" dirty="0"/>
              <a:t>The intent of the law is to provide consumers with additional information on which they base their purchasing decisions.</a:t>
            </a:r>
          </a:p>
          <a:p>
            <a:endParaRPr lang="en-US" dirty="0"/>
          </a:p>
        </p:txBody>
      </p:sp>
      <p:pic>
        <p:nvPicPr>
          <p:cNvPr id="1026" name="Picture 2" descr="C:\Users\jHenders\Pictures\Woman-shopping-for-fi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438400"/>
            <a:ext cx="44577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375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47" y="762000"/>
            <a:ext cx="8228707" cy="655588"/>
          </a:xfrm>
        </p:spPr>
        <p:txBody>
          <a:bodyPr/>
          <a:lstStyle/>
          <a:p>
            <a:r>
              <a:rPr lang="en-US" u="sng" dirty="0" smtClean="0"/>
              <a:t>2014 Retail Compliance</a:t>
            </a:r>
            <a:endParaRPr lang="en-US" u="sng"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852489"/>
            <a:ext cx="4038600" cy="280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199" y="1828800"/>
            <a:ext cx="4116539"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Rectangle 3"/>
          <p:cNvSpPr/>
          <p:nvPr/>
        </p:nvSpPr>
        <p:spPr>
          <a:xfrm>
            <a:off x="381000" y="4876800"/>
            <a:ext cx="8383738" cy="1754326"/>
          </a:xfrm>
          <a:prstGeom prst="rect">
            <a:avLst/>
          </a:prstGeom>
        </p:spPr>
        <p:txBody>
          <a:bodyPr wrap="square">
            <a:spAutoFit/>
          </a:bodyPr>
          <a:lstStyle/>
          <a:p>
            <a:r>
              <a:rPr lang="en-US" dirty="0"/>
              <a:t>During 2014, the COOL Division conducted retail surveillance at 3,591 retail store locations in all 50 states.  Historically, compliance for fish and shellfish commodities has been lower compared to the other commodity categories due to country of origin </a:t>
            </a:r>
            <a:r>
              <a:rPr lang="en-US" u="sng" dirty="0"/>
              <a:t>and</a:t>
            </a:r>
            <a:r>
              <a:rPr lang="en-US" dirty="0"/>
              <a:t> method of production labeling requirements.  Retail compliance for fish and shellfish soared in small/regional and large retail stores.    </a:t>
            </a:r>
          </a:p>
          <a:p>
            <a:r>
              <a:rPr lang="en-US" dirty="0"/>
              <a:t> </a:t>
            </a:r>
          </a:p>
        </p:txBody>
      </p:sp>
    </p:spTree>
    <p:extLst>
      <p:ext uri="{BB962C8B-B14F-4D97-AF65-F5344CB8AC3E}">
        <p14:creationId xmlns:p14="http://schemas.microsoft.com/office/powerpoint/2010/main" val="2617032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799" cy="655588"/>
          </a:xfrm>
        </p:spPr>
        <p:txBody>
          <a:bodyPr/>
          <a:lstStyle/>
          <a:p>
            <a:r>
              <a:rPr lang="en-US" u="sng" dirty="0" smtClean="0"/>
              <a:t>2014 Supplier Compliance</a:t>
            </a:r>
            <a:endParaRPr lang="en-US" u="sng" dirty="0"/>
          </a:p>
        </p:txBody>
      </p:sp>
      <p:sp>
        <p:nvSpPr>
          <p:cNvPr id="3" name="Content Placeholder 2"/>
          <p:cNvSpPr>
            <a:spLocks noGrp="1"/>
          </p:cNvSpPr>
          <p:nvPr>
            <p:ph idx="1"/>
          </p:nvPr>
        </p:nvSpPr>
        <p:spPr>
          <a:xfrm>
            <a:off x="457647" y="1752600"/>
            <a:ext cx="8228707" cy="4572000"/>
          </a:xfrm>
        </p:spPr>
        <p:txBody>
          <a:bodyPr/>
          <a:lstStyle/>
          <a:p>
            <a:pPr marL="342900" indent="-342900">
              <a:buFont typeface="Wingdings" panose="05000000000000000000" pitchFamily="2" charset="2"/>
              <a:buChar char="v"/>
            </a:pPr>
            <a:r>
              <a:rPr lang="en-US" sz="2000" dirty="0"/>
              <a:t>97 COOL Supplier Traceback Audits conducted.</a:t>
            </a:r>
          </a:p>
          <a:p>
            <a:pPr marL="664324" lvl="2" indent="-342900">
              <a:buFont typeface="Arial" panose="020B0604020202020204" pitchFamily="34" charset="0"/>
              <a:buChar char="•"/>
            </a:pPr>
            <a:r>
              <a:rPr lang="en-US" sz="2000" dirty="0"/>
              <a:t>(</a:t>
            </a:r>
            <a:r>
              <a:rPr lang="en-US" sz="2000" dirty="0">
                <a:solidFill>
                  <a:srgbClr val="0000FF"/>
                </a:solidFill>
              </a:rPr>
              <a:t>28 Fish and Shellfish </a:t>
            </a:r>
            <a:r>
              <a:rPr lang="en-US" sz="2000" dirty="0"/>
              <a:t>, 24 Fruits, 33 Vegetables, &amp; 12 Nuts)</a:t>
            </a:r>
          </a:p>
          <a:p>
            <a:pPr marL="342900" indent="-342900">
              <a:buFont typeface="Wingdings" panose="05000000000000000000" pitchFamily="2" charset="2"/>
              <a:buChar char="v"/>
            </a:pPr>
            <a:r>
              <a:rPr lang="en-US" sz="2000" dirty="0"/>
              <a:t>218 suppliers were audited.</a:t>
            </a:r>
          </a:p>
          <a:p>
            <a:pPr marL="342900" indent="-342900">
              <a:buFont typeface="Wingdings" panose="05000000000000000000" pitchFamily="2" charset="2"/>
              <a:buChar char="v"/>
            </a:pPr>
            <a:r>
              <a:rPr lang="en-US" sz="2000" dirty="0"/>
              <a:t>The majority of the firms audited were intermediate suppliers:  Any person (e.g. broker, warehouse, trader or broker, and distributor) who purchases a covered commodity and then sells the product without any further processing or handling (including, but not limited, to repacking, processing, and further processing).</a:t>
            </a:r>
          </a:p>
          <a:p>
            <a:pPr marL="342900" indent="-342900">
              <a:buFont typeface="Wingdings" panose="05000000000000000000" pitchFamily="2" charset="2"/>
              <a:buChar char="v"/>
            </a:pPr>
            <a:r>
              <a:rPr lang="en-US" sz="2000" dirty="0"/>
              <a:t>9 COOL Supplier Traceback Audits had findings of non-compliance.</a:t>
            </a:r>
          </a:p>
          <a:p>
            <a:endParaRPr lang="en-US" dirty="0"/>
          </a:p>
        </p:txBody>
      </p:sp>
    </p:spTree>
    <p:extLst>
      <p:ext uri="{BB962C8B-B14F-4D97-AF65-F5344CB8AC3E}">
        <p14:creationId xmlns:p14="http://schemas.microsoft.com/office/powerpoint/2010/main" val="1536970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839199" cy="655588"/>
          </a:xfrm>
        </p:spPr>
        <p:txBody>
          <a:bodyPr/>
          <a:lstStyle/>
          <a:p>
            <a:r>
              <a:rPr lang="en-US" u="sng" dirty="0" smtClean="0"/>
              <a:t>2014 Supplier Compliance</a:t>
            </a:r>
            <a:endParaRPr lang="en-US" u="sng"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905000"/>
            <a:ext cx="7017204" cy="4516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6210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762999" cy="655588"/>
          </a:xfrm>
        </p:spPr>
        <p:txBody>
          <a:bodyPr/>
          <a:lstStyle/>
          <a:p>
            <a:r>
              <a:rPr lang="en-US" u="sng" dirty="0" smtClean="0"/>
              <a:t>2014 Supplier Compliance</a:t>
            </a:r>
            <a:endParaRPr lang="en-US" u="sng"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10200" y="2228850"/>
            <a:ext cx="3476351"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143000" y="5138733"/>
            <a:ext cx="6869723" cy="1754326"/>
          </a:xfrm>
          <a:prstGeom prst="rect">
            <a:avLst/>
          </a:prstGeom>
        </p:spPr>
        <p:txBody>
          <a:bodyPr wrap="square">
            <a:spAutoFit/>
          </a:bodyPr>
          <a:lstStyle/>
          <a:p>
            <a:r>
              <a:rPr lang="en-US" dirty="0"/>
              <a:t>Table 1:  A retail distributor was citied for not properly conveying accurate country of origin information for raw shrimp. The country of origin on the master container and primary package from the supplier stated “Vietnam”.  The records from distributor to the store showed “Thailand”.</a:t>
            </a:r>
          </a:p>
          <a:p>
            <a:r>
              <a:rPr lang="en-US" dirty="0"/>
              <a:t> </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90" y="1658815"/>
            <a:ext cx="4673245" cy="3428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3505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47" y="838200"/>
            <a:ext cx="8228707" cy="579388"/>
          </a:xfrm>
        </p:spPr>
        <p:txBody>
          <a:bodyPr/>
          <a:lstStyle/>
          <a:p>
            <a:r>
              <a:rPr lang="en-US" u="sng" dirty="0" smtClean="0"/>
              <a:t>CSC Program</a:t>
            </a:r>
            <a:endParaRPr lang="en-US" u="sng" dirty="0"/>
          </a:p>
        </p:txBody>
      </p:sp>
      <p:sp>
        <p:nvSpPr>
          <p:cNvPr id="3" name="Content Placeholder 2"/>
          <p:cNvSpPr>
            <a:spLocks noGrp="1"/>
          </p:cNvSpPr>
          <p:nvPr>
            <p:ph idx="1"/>
          </p:nvPr>
        </p:nvSpPr>
        <p:spPr>
          <a:xfrm>
            <a:off x="457647" y="1905000"/>
            <a:ext cx="8228707" cy="4220769"/>
          </a:xfrm>
        </p:spPr>
        <p:txBody>
          <a:bodyPr/>
          <a:lstStyle/>
          <a:p>
            <a:r>
              <a:rPr lang="en-US" sz="1800" dirty="0"/>
              <a:t>The COOL Supplier Certification (CSC) Program is a voluntary program for which supply firms of COOL covered commodities are audited to determine whether systems and procedures are in place to comply with COOL regulatory requirements, and determine whether firms are following their procedures to adequately identify and convey accurate COOL information to their recipients.  This is accomplished through extensive communication with the supplier and an on-site visit.  </a:t>
            </a:r>
          </a:p>
          <a:p>
            <a:r>
              <a:rPr lang="en-US" sz="1800" dirty="0"/>
              <a:t>Firms will be selected to participate in this program based on their current business process and retail relationships as it pertains to COOL covered commodities.  Firms such as initiators, importers, distributers, </a:t>
            </a:r>
            <a:r>
              <a:rPr lang="en-US" sz="1800" dirty="0" err="1"/>
              <a:t>repackers</a:t>
            </a:r>
            <a:r>
              <a:rPr lang="en-US" sz="1800" dirty="0"/>
              <a:t>, and further processors will be encouraged to take part in the program.  </a:t>
            </a:r>
          </a:p>
          <a:p>
            <a:r>
              <a:rPr lang="en-US" dirty="0"/>
              <a:t> </a:t>
            </a:r>
          </a:p>
          <a:p>
            <a:endParaRPr lang="en-US" dirty="0"/>
          </a:p>
        </p:txBody>
      </p:sp>
    </p:spTree>
    <p:extLst>
      <p:ext uri="{BB962C8B-B14F-4D97-AF65-F5344CB8AC3E}">
        <p14:creationId xmlns:p14="http://schemas.microsoft.com/office/powerpoint/2010/main" val="3330915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47" y="762000"/>
            <a:ext cx="8228707" cy="655588"/>
          </a:xfrm>
        </p:spPr>
        <p:txBody>
          <a:bodyPr/>
          <a:lstStyle/>
          <a:p>
            <a:r>
              <a:rPr lang="en-US" u="sng" dirty="0" smtClean="0"/>
              <a:t>CSC Program Benefits</a:t>
            </a:r>
            <a:endParaRPr lang="en-US" u="sng" dirty="0"/>
          </a:p>
        </p:txBody>
      </p:sp>
      <p:sp>
        <p:nvSpPr>
          <p:cNvPr id="3" name="Content Placeholder 2"/>
          <p:cNvSpPr>
            <a:spLocks noGrp="1"/>
          </p:cNvSpPr>
          <p:nvPr>
            <p:ph idx="1"/>
          </p:nvPr>
        </p:nvSpPr>
        <p:spPr>
          <a:xfrm>
            <a:off x="457647" y="1752600"/>
            <a:ext cx="8228707" cy="4373169"/>
          </a:xfrm>
        </p:spPr>
        <p:txBody>
          <a:bodyPr/>
          <a:lstStyle/>
          <a:p>
            <a:r>
              <a:rPr lang="en-US" dirty="0" smtClean="0"/>
              <a:t>A </a:t>
            </a:r>
            <a:r>
              <a:rPr lang="en-US" dirty="0"/>
              <a:t>favorable audit will qualify the firm for a COOL Supplier Certification, indicating their system and procedures comply with COOL requirements.  </a:t>
            </a:r>
          </a:p>
          <a:p>
            <a:r>
              <a:rPr lang="en-US" dirty="0"/>
              <a:t>The 3-year certification will reduce the burden on the supplier, as Certified firms will not be required to produce additional documentation if it is involved in supplying, either directly of indirectly, a covered commodity item subject to a future COOL desk audit.</a:t>
            </a:r>
          </a:p>
          <a:p>
            <a:r>
              <a:rPr lang="en-US" dirty="0"/>
              <a:t> </a:t>
            </a:r>
          </a:p>
          <a:p>
            <a:endParaRPr lang="en-US" dirty="0"/>
          </a:p>
        </p:txBody>
      </p:sp>
    </p:spTree>
    <p:extLst>
      <p:ext uri="{BB962C8B-B14F-4D97-AF65-F5344CB8AC3E}">
        <p14:creationId xmlns:p14="http://schemas.microsoft.com/office/powerpoint/2010/main" val="16128518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AMS 2014">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Large Bar - Blank">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Small Bar - Blank">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4.xml><?xml version="1.0" encoding="utf-8"?>
<a:theme xmlns:a="http://schemas.openxmlformats.org/drawingml/2006/main" name="Small Bar - Photo 1">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5.xml><?xml version="1.0" encoding="utf-8"?>
<a:theme xmlns:a="http://schemas.openxmlformats.org/drawingml/2006/main" name="Small Bar - Photo 2">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6.xml><?xml version="1.0" encoding="utf-8"?>
<a:theme xmlns:a="http://schemas.openxmlformats.org/drawingml/2006/main" name="Small Bar - Photo 3">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docProps/app.xml><?xml version="1.0" encoding="utf-8"?>
<Properties xmlns="http://schemas.openxmlformats.org/officeDocument/2006/extended-properties" xmlns:vt="http://schemas.openxmlformats.org/officeDocument/2006/docPropsVTypes">
  <Template>AMS 2014</Template>
  <TotalTime>47</TotalTime>
  <Words>741</Words>
  <Application>Microsoft Office PowerPoint</Application>
  <PresentationFormat>On-screen Show (4:3)</PresentationFormat>
  <Paragraphs>49</Paragraphs>
  <Slides>12</Slides>
  <Notes>0</Notes>
  <HiddenSlides>0</HiddenSlides>
  <MMClips>0</MMClips>
  <ScaleCrop>false</ScaleCrop>
  <HeadingPairs>
    <vt:vector size="4" baseType="variant">
      <vt:variant>
        <vt:lpstr>Theme</vt:lpstr>
      </vt:variant>
      <vt:variant>
        <vt:i4>6</vt:i4>
      </vt:variant>
      <vt:variant>
        <vt:lpstr>Slide Titles</vt:lpstr>
      </vt:variant>
      <vt:variant>
        <vt:i4>12</vt:i4>
      </vt:variant>
    </vt:vector>
  </HeadingPairs>
  <TitlesOfParts>
    <vt:vector size="18" baseType="lpstr">
      <vt:lpstr>AMS 2014</vt:lpstr>
      <vt:lpstr>Large Bar - Blank</vt:lpstr>
      <vt:lpstr>Small Bar - Blank</vt:lpstr>
      <vt:lpstr>Small Bar - Photo 1</vt:lpstr>
      <vt:lpstr>Small Bar - Photo 2</vt:lpstr>
      <vt:lpstr>Small Bar - Photo 3</vt:lpstr>
      <vt:lpstr>Country of Origin Labeling </vt:lpstr>
      <vt:lpstr>PowerPoint Presentation</vt:lpstr>
      <vt:lpstr>Scope of COOL</vt:lpstr>
      <vt:lpstr>2014 Retail Compliance</vt:lpstr>
      <vt:lpstr>2014 Supplier Compliance</vt:lpstr>
      <vt:lpstr>2014 Supplier Compliance</vt:lpstr>
      <vt:lpstr>2014 Supplier Compliance</vt:lpstr>
      <vt:lpstr>CSC Program</vt:lpstr>
      <vt:lpstr>CSC Program Benefits</vt:lpstr>
      <vt:lpstr>CSC Program Process</vt:lpstr>
      <vt:lpstr>CSC Program Strides</vt:lpstr>
      <vt:lpstr>Resources</vt:lpstr>
    </vt:vector>
  </TitlesOfParts>
  <Company>USDA/AMS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USDA</dc:creator>
  <cp:lastModifiedBy>Smith, AlexandriaP - AMS</cp:lastModifiedBy>
  <cp:revision>7</cp:revision>
  <dcterms:created xsi:type="dcterms:W3CDTF">2014-02-19T14:37:34Z</dcterms:created>
  <dcterms:modified xsi:type="dcterms:W3CDTF">2015-10-13T16:42:19Z</dcterms:modified>
</cp:coreProperties>
</file>